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9144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8aeacafc_0_14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8aeacaf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b5b6965f_0_3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b5b6965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b5b6965f_0_3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b5b6965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b5b6965f_0_1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b5b6965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b5b6965f_0_83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b5b6965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b5b6965f_0_128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b5b6965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b5b6965f_0_166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b5b6965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b5b6965f_0_234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b5b6965f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b5b6965f_0_407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4b5b6965f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1323689"/>
            <a:ext cx="8520600" cy="36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5038444"/>
            <a:ext cx="85206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966444"/>
            <a:ext cx="8520600" cy="34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5603956"/>
            <a:ext cx="85206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3823733"/>
            <a:ext cx="85206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2048844"/>
            <a:ext cx="85206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2048844"/>
            <a:ext cx="39999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2048844"/>
            <a:ext cx="39999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987733"/>
            <a:ext cx="2808000" cy="13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2470400"/>
            <a:ext cx="2808000" cy="5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800267"/>
            <a:ext cx="6367800" cy="72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222"/>
            <a:ext cx="45720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2192311"/>
            <a:ext cx="4045200" cy="26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4983244"/>
            <a:ext cx="4045200" cy="21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1287244"/>
            <a:ext cx="3837000" cy="6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7521022"/>
            <a:ext cx="5998800" cy="10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2048844"/>
            <a:ext cx="85206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323689"/>
            <a:ext cx="8520600" cy="36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Асинхронное программирование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5038444"/>
            <a:ext cx="85206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Утилизируем сервер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2048847"/>
            <a:ext cx="8520600" cy="24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Скорость ЦПУ растёт быстрее скорости памяти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Чтобы это </a:t>
            </a:r>
            <a:r>
              <a:rPr lang="en-GB"/>
              <a:t>компенсировать</a:t>
            </a:r>
            <a:r>
              <a:rPr lang="en-GB"/>
              <a:t> есть кеш процессора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4012650" y="4948275"/>
            <a:ext cx="1081200" cy="422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L1 Cache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703650" y="5519325"/>
            <a:ext cx="1699200" cy="422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L2 Cache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3360300" y="6080500"/>
            <a:ext cx="2385900" cy="422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L3 Cache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2979900" y="6641675"/>
            <a:ext cx="3184200" cy="422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RAM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1871825" y="4948275"/>
            <a:ext cx="559500" cy="2151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6675175" y="5001925"/>
            <a:ext cx="559500" cy="2151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505600" y="5866525"/>
            <a:ext cx="1248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Скорость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7499850" y="5866525"/>
            <a:ext cx="1248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Ёмкость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 switch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2048851"/>
            <a:ext cx="8520600" cy="15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Процессор выполняет только 1 задачу одновременно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Планировщик задач переключает их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Для этого надо выгрузить одну и загрузить другую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Для этого может потребоваться обращение к основной памяти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839550" y="4655150"/>
            <a:ext cx="1699200" cy="422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thread #1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2538750" y="4655150"/>
            <a:ext cx="1926000" cy="422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Save state th#1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6390750" y="4655150"/>
            <a:ext cx="1699200" cy="422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thread #2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4464750" y="4655150"/>
            <a:ext cx="1926000" cy="422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Restore state th#2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cgi-bin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2043446"/>
            <a:ext cx="8520600" cy="20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Одно соединение </a:t>
            </a:r>
            <a:r>
              <a:rPr lang="en-GB"/>
              <a:t>- один процесс</a:t>
            </a:r>
            <a:br>
              <a:rPr lang="en-GB"/>
            </a:br>
            <a:r>
              <a:rPr lang="en-GB"/>
              <a:t>Если много запросов - упрёмся в память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1651500" y="4434250"/>
            <a:ext cx="7087500" cy="572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#!/usr/local/bin/perl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311700" y="5256125"/>
            <a:ext cx="9042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3453675" y="4504538"/>
            <a:ext cx="5057700" cy="422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thread #1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4505250" y="4575175"/>
            <a:ext cx="3644100" cy="281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api/v1/messages/status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1651500" y="5256125"/>
            <a:ext cx="7087500" cy="572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#!/usr/local/bin/perl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3453675" y="5326413"/>
            <a:ext cx="5057700" cy="422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thread #1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4505250" y="5397050"/>
            <a:ext cx="3644100" cy="281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api/v1/messages/status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1651500" y="6078000"/>
            <a:ext cx="7087500" cy="572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#!/usr/local/bin/perl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3453675" y="6148288"/>
            <a:ext cx="5057700" cy="422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thread #1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4505250" y="6218925"/>
            <a:ext cx="3644100" cy="281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api/v1/messages/status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Multithreading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2048846"/>
            <a:ext cx="8520600" cy="20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Одно соединение </a:t>
            </a:r>
            <a:r>
              <a:rPr lang="en-GB"/>
              <a:t>- один тред</a:t>
            </a:r>
            <a:br>
              <a:rPr lang="en-GB"/>
            </a:br>
            <a:r>
              <a:rPr lang="en-GB"/>
              <a:t>Если много запросов - упрёмся в память + дорогое переключение</a:t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1651500" y="4391219"/>
            <a:ext cx="7087500" cy="2297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/usr/local/server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11700" y="5256125"/>
            <a:ext cx="9042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3453675" y="4504538"/>
            <a:ext cx="5057700" cy="422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thread #1</a:t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4505250" y="4575175"/>
            <a:ext cx="3644100" cy="281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api/v1/messages/status</a:t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453675" y="5326413"/>
            <a:ext cx="5057700" cy="422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thread #2</a:t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4505250" y="5397050"/>
            <a:ext cx="3644100" cy="281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api/v1/messages/status</a:t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3453675" y="6148288"/>
            <a:ext cx="5057700" cy="422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thread #3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4505250" y="6218925"/>
            <a:ext cx="3644100" cy="281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api/v1/messages/status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 что внутри запроса?</a:t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311700" y="1809350"/>
            <a:ext cx="369000" cy="469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311700" y="2466350"/>
            <a:ext cx="369000" cy="469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852975" y="1809350"/>
            <a:ext cx="7550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2"/>
                </a:solidFill>
              </a:rPr>
              <a:t>Работа программы (операции на ЦПУ сервера)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852975" y="2466350"/>
            <a:ext cx="7550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2"/>
                </a:solidFill>
              </a:rPr>
              <a:t>Ожидание внешних сервисов (например, ответа от БД)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311700" y="4536750"/>
            <a:ext cx="670500" cy="696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982201" y="4536750"/>
            <a:ext cx="1690800" cy="696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2673004" y="4536750"/>
            <a:ext cx="592500" cy="696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6990000" y="4536750"/>
            <a:ext cx="842400" cy="696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3265500" y="4536750"/>
            <a:ext cx="3724500" cy="696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311700" y="5624855"/>
            <a:ext cx="7550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2"/>
                </a:solidFill>
              </a:rPr>
              <a:t>Запрос #2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311700" y="6094655"/>
            <a:ext cx="272400" cy="696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584100" y="6094655"/>
            <a:ext cx="670500" cy="696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2304003" y="6094655"/>
            <a:ext cx="369000" cy="696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6816875" y="6094655"/>
            <a:ext cx="423000" cy="696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5009976" y="6094655"/>
            <a:ext cx="1806900" cy="696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1254601" y="6094655"/>
            <a:ext cx="201900" cy="696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1456501" y="6094655"/>
            <a:ext cx="842400" cy="696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4339476" y="6094655"/>
            <a:ext cx="670500" cy="696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2666675" y="6094667"/>
            <a:ext cx="1672800" cy="696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311700" y="4066950"/>
            <a:ext cx="7550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2"/>
                </a:solidFill>
              </a:rPr>
              <a:t>Запрос #1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non-blocking I/O на 1 ядре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311700" y="2048846"/>
            <a:ext cx="8520600" cy="20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Событийная модель, кооперативная многозадачность</a:t>
            </a:r>
            <a:br>
              <a:rPr lang="en-GB"/>
            </a:br>
            <a:r>
              <a:rPr lang="en-GB"/>
              <a:t>Одновременно работает только 1 запрос, но I/O не блокирующий</a:t>
            </a:r>
            <a:br>
              <a:rPr lang="en-GB"/>
            </a:br>
            <a:r>
              <a:rPr lang="en-GB"/>
              <a:t>Если много запросов - упрёмся в ЦПУ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1651500" y="4401977"/>
            <a:ext cx="7087500" cy="2297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 </a:t>
            </a:r>
            <a:r>
              <a:rPr lang="en-GB"/>
              <a:t>/usr/srv.js</a:t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311700" y="5256125"/>
            <a:ext cx="9042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3453675" y="4504599"/>
            <a:ext cx="5057700" cy="20655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thread #1</a:t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5244200" y="5102900"/>
            <a:ext cx="1215000" cy="281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7392450" y="5102900"/>
            <a:ext cx="369000" cy="281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6459300" y="5102900"/>
            <a:ext cx="369000" cy="281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6828375" y="5102900"/>
            <a:ext cx="564000" cy="281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4497150" y="5630625"/>
            <a:ext cx="1200300" cy="281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7948950" y="5630625"/>
            <a:ext cx="200400" cy="281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5697450" y="5630625"/>
            <a:ext cx="369000" cy="281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6066450" y="5630625"/>
            <a:ext cx="1882500" cy="281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4505250" y="4575175"/>
            <a:ext cx="369000" cy="281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4874250" y="4575175"/>
            <a:ext cx="1200300" cy="281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7780350" y="4575175"/>
            <a:ext cx="200400" cy="281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6074550" y="4575175"/>
            <a:ext cx="369000" cy="281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6443550" y="4575175"/>
            <a:ext cx="1336800" cy="281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4874250" y="5102900"/>
            <a:ext cx="369000" cy="281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non-blocking I/O на 1 ядре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311700" y="4536750"/>
            <a:ext cx="670500" cy="696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982201" y="4536750"/>
            <a:ext cx="1690800" cy="696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2673004" y="4536750"/>
            <a:ext cx="592500" cy="696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6990000" y="4536750"/>
            <a:ext cx="842400" cy="696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3265500" y="4536750"/>
            <a:ext cx="3724500" cy="696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982200" y="7566388"/>
            <a:ext cx="272400" cy="696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1254600" y="7566388"/>
            <a:ext cx="670500" cy="696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3265503" y="7566388"/>
            <a:ext cx="369000" cy="696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7832400" y="7566388"/>
            <a:ext cx="423000" cy="696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5971476" y="7566388"/>
            <a:ext cx="1806900" cy="696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1925101" y="7566388"/>
            <a:ext cx="201900" cy="696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2127001" y="7566388"/>
            <a:ext cx="842400" cy="696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5300976" y="7566388"/>
            <a:ext cx="670500" cy="696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3628175" y="7566400"/>
            <a:ext cx="1672800" cy="696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311700" y="1809350"/>
            <a:ext cx="369000" cy="469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311700" y="2466350"/>
            <a:ext cx="369000" cy="469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852975" y="1809350"/>
            <a:ext cx="7550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2"/>
                </a:solidFill>
              </a:rPr>
              <a:t>Работа программы (операции на ЦПУ сервера)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852975" y="2466350"/>
            <a:ext cx="7550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2"/>
                </a:solidFill>
              </a:rPr>
              <a:t>Ожидание внешних сервисов (например, ответа от БД)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311700" y="3123350"/>
            <a:ext cx="369000" cy="4698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 txBox="1"/>
          <p:nvPr/>
        </p:nvSpPr>
        <p:spPr>
          <a:xfrm>
            <a:off x="311700" y="5624855"/>
            <a:ext cx="7550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2"/>
                </a:solidFill>
              </a:rPr>
              <a:t>Запрос #2 - ожидание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311700" y="6094655"/>
            <a:ext cx="272400" cy="696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584100" y="6094655"/>
            <a:ext cx="670500" cy="696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2304003" y="6094655"/>
            <a:ext cx="369000" cy="696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6816875" y="6094655"/>
            <a:ext cx="423000" cy="696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5009976" y="6094655"/>
            <a:ext cx="1806900" cy="696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1254601" y="6094655"/>
            <a:ext cx="201900" cy="696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1456501" y="6094655"/>
            <a:ext cx="842400" cy="696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4339476" y="6094655"/>
            <a:ext cx="670500" cy="696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2666675" y="6094667"/>
            <a:ext cx="1672800" cy="696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 txBox="1"/>
          <p:nvPr/>
        </p:nvSpPr>
        <p:spPr>
          <a:xfrm>
            <a:off x="852975" y="3123350"/>
            <a:ext cx="7550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2"/>
                </a:solidFill>
              </a:rPr>
              <a:t>Ожидание другого запроса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311700" y="4066950"/>
            <a:ext cx="7550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2"/>
                </a:solidFill>
              </a:rPr>
              <a:t>Запрос #1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311700" y="7150450"/>
            <a:ext cx="7550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2"/>
                </a:solidFill>
              </a:rPr>
              <a:t>Запрос #2 - реальность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311700" y="7566400"/>
            <a:ext cx="670500" cy="6960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2942551" y="7566400"/>
            <a:ext cx="323100" cy="6960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7778376" y="7566400"/>
            <a:ext cx="54000" cy="6960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non-blocking I/O на все ядра (multithreading)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"/>
          <p:cNvSpPr txBox="1"/>
          <p:nvPr>
            <p:ph idx="1" type="body"/>
          </p:nvPr>
        </p:nvSpPr>
        <p:spPr>
          <a:xfrm>
            <a:off x="311700" y="2048846"/>
            <a:ext cx="8520600" cy="20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Реализовано в Golang</a:t>
            </a:r>
            <a:br>
              <a:rPr lang="en-GB"/>
            </a:br>
            <a:r>
              <a:rPr lang="en-GB"/>
              <a:t>На основе CSP* Тони Хоара</a:t>
            </a:r>
            <a:br>
              <a:rPr lang="en-GB"/>
            </a:br>
            <a:r>
              <a:rPr lang="en-GB"/>
              <a:t>Оперирует легковесными потоками - горутинами</a:t>
            </a:r>
            <a:br>
              <a:rPr lang="en-GB"/>
            </a:b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1651500" y="4369704"/>
            <a:ext cx="7087500" cy="3999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 run server.go</a:t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311700" y="5256125"/>
            <a:ext cx="9042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3453675" y="4504600"/>
            <a:ext cx="5057700" cy="16704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thread #1</a:t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5244200" y="5102900"/>
            <a:ext cx="1215000" cy="281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7392450" y="5102900"/>
            <a:ext cx="369000" cy="281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6459300" y="5102900"/>
            <a:ext cx="369000" cy="281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6828375" y="5102900"/>
            <a:ext cx="564000" cy="281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4505250" y="5630625"/>
            <a:ext cx="369000" cy="281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"/>
          <p:cNvSpPr/>
          <p:nvPr/>
        </p:nvSpPr>
        <p:spPr>
          <a:xfrm>
            <a:off x="4874250" y="5630625"/>
            <a:ext cx="823200" cy="281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/>
          <p:nvPr/>
        </p:nvSpPr>
        <p:spPr>
          <a:xfrm>
            <a:off x="7948950" y="5630625"/>
            <a:ext cx="200400" cy="281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5697450" y="5630625"/>
            <a:ext cx="369000" cy="281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6066450" y="5630625"/>
            <a:ext cx="1882500" cy="281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/>
          <p:nvPr/>
        </p:nvSpPr>
        <p:spPr>
          <a:xfrm>
            <a:off x="4505250" y="4575175"/>
            <a:ext cx="369000" cy="281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4874250" y="4575175"/>
            <a:ext cx="1200300" cy="281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7780350" y="4575175"/>
            <a:ext cx="200400" cy="281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6074550" y="4575175"/>
            <a:ext cx="369000" cy="281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/>
          <p:nvPr/>
        </p:nvSpPr>
        <p:spPr>
          <a:xfrm>
            <a:off x="6443550" y="4575175"/>
            <a:ext cx="1336800" cy="281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/>
          <p:nvPr/>
        </p:nvSpPr>
        <p:spPr>
          <a:xfrm>
            <a:off x="4874250" y="5102900"/>
            <a:ext cx="369000" cy="281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"/>
          <p:cNvSpPr/>
          <p:nvPr/>
        </p:nvSpPr>
        <p:spPr>
          <a:xfrm>
            <a:off x="3453675" y="6534475"/>
            <a:ext cx="5057700" cy="16704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thread #2</a:t>
            </a:r>
            <a:endParaRPr/>
          </a:p>
        </p:txBody>
      </p:sp>
      <p:sp>
        <p:nvSpPr>
          <p:cNvPr id="223" name="Google Shape;223;p21"/>
          <p:cNvSpPr/>
          <p:nvPr/>
        </p:nvSpPr>
        <p:spPr>
          <a:xfrm>
            <a:off x="5244200" y="7132775"/>
            <a:ext cx="1215000" cy="281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"/>
          <p:cNvSpPr/>
          <p:nvPr/>
        </p:nvSpPr>
        <p:spPr>
          <a:xfrm>
            <a:off x="7392450" y="7132775"/>
            <a:ext cx="369000" cy="281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6459300" y="7132775"/>
            <a:ext cx="369000" cy="281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6828375" y="7132775"/>
            <a:ext cx="564000" cy="281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4505250" y="7660500"/>
            <a:ext cx="369000" cy="281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4874250" y="7660500"/>
            <a:ext cx="823200" cy="281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7948950" y="7660500"/>
            <a:ext cx="200400" cy="281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5697450" y="7660500"/>
            <a:ext cx="369000" cy="281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6066450" y="7660500"/>
            <a:ext cx="1882500" cy="281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4505250" y="6605050"/>
            <a:ext cx="369000" cy="281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4874250" y="6605050"/>
            <a:ext cx="1200300" cy="281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7780350" y="6605050"/>
            <a:ext cx="200400" cy="281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6074550" y="6605050"/>
            <a:ext cx="369000" cy="281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6443550" y="6605050"/>
            <a:ext cx="1336800" cy="281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4874250" y="7132775"/>
            <a:ext cx="369000" cy="281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"/>
          <p:cNvSpPr txBox="1"/>
          <p:nvPr/>
        </p:nvSpPr>
        <p:spPr>
          <a:xfrm>
            <a:off x="279700" y="8541575"/>
            <a:ext cx="84594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CSP - communicating sequential processes, взаимодействующие последовательные процессы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