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9144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0cc9454a_0_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0cc945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0cc9454a_0_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0cc9454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ac29a325_0_1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ac29a32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0cc9454a_0_1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0cc945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cc9454a_0_2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cc945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0cc9454a_0_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0cc945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cc9454a_0_3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cc945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0cc9454a_0_4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0cc945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cc9454a_0_4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cc9454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cc9454a_0_5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cc9454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323689"/>
            <a:ext cx="85206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966444"/>
            <a:ext cx="85206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5603956"/>
            <a:ext cx="85206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823733"/>
            <a:ext cx="8520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2470400"/>
            <a:ext cx="2808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800267"/>
            <a:ext cx="63678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2192311"/>
            <a:ext cx="40452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4983244"/>
            <a:ext cx="40452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7521022"/>
            <a:ext cx="59988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Роутинг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/users/123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 func GetUser(…) { … }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router.HandleFunc(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"/users/{id:[0-9]+}"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GetUser,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Работа с БД и хранилищами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0" name="Google Shape;120;p22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SELECT COUNT(*), category_id 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FROM products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WHERE status = 1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category_id 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Авторизация / аутентификация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3" name="Google Shape;63;p14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GET /secret_url HTTP/1.1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Host: localhost:8081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Accept: */*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Content-Type: application/json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X-Access-Token: 695a19177a2760MzY3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&lt; HTTP/1.1 401 Unauthorized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&lt; Content-Type: application/json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{"error":"invalid token"}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Логирование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0" name="Google Shape;70;p15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"level"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"info"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"ts"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1512040115.3547573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"caller"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"logging/main.go:70"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"msg"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"starting server"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"logger"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"ZAP"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"host"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"port"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8080</a:t>
            </a:r>
            <a:endParaRPr sz="30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Обработка ошибок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7" name="Google Shape;77;p16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не делайте так! :)</a:t>
            </a:r>
            <a:endParaRPr sz="3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err != </a:t>
            </a: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panic(err)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Валидация входных параметров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4" name="Google Shape;84;p17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GET /post?id=’ddfr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&lt; {"error":"id invalid, want int"}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GET /post?id=123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 := new(Post)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schema.Parse(&amp;post, r.URL)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{"post":{"id":123}}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Шаблонизация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1" name="Google Shape;91;p18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CD313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%: func Index(...) %&gt;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CD313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%~ "base.html" %&gt;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CD313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%@ body { %&gt;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D313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} %&gt;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CD313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Конфигурирование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8" name="Google Shape;98;p19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appname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user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httpport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8080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runmode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dev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autorender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false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copyrequestbody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EnableDocs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Мониторинг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5" name="Google Shape;105;p20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50" y="3237025"/>
            <a:ext cx="7797300" cy="450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Middleware / фреймворки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3" name="Google Shape;113;p21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Site := myServeMux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Site </a:t>
            </a: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= checkAuth(</a:t>
            </a: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Handler)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Site = accessLog(Handler)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Site = avoidPanic(Handler)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http.ListenAndServe(</a:t>
            </a:r>
            <a:r>
              <a:rPr lang="en-GB" sz="3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":8080"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Site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