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sldIdLst>
    <p:sldId id="257" r:id="rId2"/>
    <p:sldId id="258" r:id="rId3"/>
    <p:sldId id="353" r:id="rId4"/>
    <p:sldId id="354" r:id="rId5"/>
    <p:sldId id="355" r:id="rId6"/>
    <p:sldId id="357" r:id="rId7"/>
    <p:sldId id="359" r:id="rId8"/>
    <p:sldId id="360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A24B3-0549-4E8B-BC12-AF61B7B0F205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66309-A0D9-4906-BF8D-5C5E8A4D1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4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14C19-B284-4316-B981-6BBD5D193C5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680E0-6791-4273-ADB4-FF857111C95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680E0-6791-4273-ADB4-FF857111C9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70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680E0-6791-4273-ADB4-FF857111C9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51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680E0-6791-4273-ADB4-FF857111C95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39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680E0-6791-4273-ADB4-FF857111C9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7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680E0-6791-4273-ADB4-FF857111C9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011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14C19-B284-4316-B981-6BBD5D193C5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5477-CC63-4BFF-8A94-87C9FB39524F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9FF7-2807-4D5C-86B5-2117BCE13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5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5477-CC63-4BFF-8A94-87C9FB39524F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9FF7-2807-4D5C-86B5-2117BCE13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5477-CC63-4BFF-8A94-87C9FB39524F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9FF7-2807-4D5C-86B5-2117BCE13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67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1"/>
          <p:cNvGrpSpPr/>
          <p:nvPr userDrawn="1"/>
        </p:nvGrpSpPr>
        <p:grpSpPr>
          <a:xfrm>
            <a:off x="-5641" y="1"/>
            <a:ext cx="12197641" cy="6907835"/>
            <a:chOff x="-5641" y="1"/>
            <a:chExt cx="12197641" cy="6907835"/>
          </a:xfrm>
        </p:grpSpPr>
        <p:grpSp>
          <p:nvGrpSpPr>
            <p:cNvPr id="28" name="组合 2"/>
            <p:cNvGrpSpPr/>
            <p:nvPr/>
          </p:nvGrpSpPr>
          <p:grpSpPr>
            <a:xfrm>
              <a:off x="0" y="1"/>
              <a:ext cx="1932039" cy="2120137"/>
              <a:chOff x="0" y="0"/>
              <a:chExt cx="3811934" cy="4183053"/>
            </a:xfrm>
          </p:grpSpPr>
          <p:sp>
            <p:nvSpPr>
              <p:cNvPr id="1048581" name="Freeform 7"/>
              <p:cNvSpPr/>
              <p:nvPr/>
            </p:nvSpPr>
            <p:spPr>
              <a:xfrm flipV="1">
                <a:off x="74814" y="0"/>
                <a:ext cx="3737120" cy="4029164"/>
              </a:xfrm>
              <a:custGeom>
                <a:avLst/>
                <a:gdLst>
                  <a:gd name="connsiteX0" fmla="*/ 0 w 3737120"/>
                  <a:gd name="connsiteY0" fmla="*/ 4029164 h 4029164"/>
                  <a:gd name="connsiteX1" fmla="*/ 3737120 w 3737120"/>
                  <a:gd name="connsiteY1" fmla="*/ 4029164 h 4029164"/>
                  <a:gd name="connsiteX2" fmla="*/ 1400203 w 3737120"/>
                  <a:gd name="connsiteY2" fmla="*/ 0 h 4029164"/>
                  <a:gd name="connsiteX3" fmla="*/ 0 w 3737120"/>
                  <a:gd name="connsiteY3" fmla="*/ 2414143 h 402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37120" h="4029164">
                    <a:moveTo>
                      <a:pt x="0" y="4029164"/>
                    </a:moveTo>
                    <a:lnTo>
                      <a:pt x="3737120" y="4029164"/>
                    </a:lnTo>
                    <a:lnTo>
                      <a:pt x="1400203" y="0"/>
                    </a:lnTo>
                    <a:lnTo>
                      <a:pt x="0" y="241414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48582" name="Freeform 8"/>
              <p:cNvSpPr/>
              <p:nvPr/>
            </p:nvSpPr>
            <p:spPr>
              <a:xfrm flipV="1">
                <a:off x="0" y="1"/>
                <a:ext cx="3500554" cy="4183052"/>
              </a:xfrm>
              <a:custGeom>
                <a:avLst/>
                <a:gdLst>
                  <a:gd name="connsiteX0" fmla="*/ 0 w 3500554"/>
                  <a:gd name="connsiteY0" fmla="*/ 4183052 h 4183052"/>
                  <a:gd name="connsiteX1" fmla="*/ 3500554 w 3500554"/>
                  <a:gd name="connsiteY1" fmla="*/ 4183052 h 4183052"/>
                  <a:gd name="connsiteX2" fmla="*/ 1074382 w 3500554"/>
                  <a:gd name="connsiteY2" fmla="*/ 0 h 4183052"/>
                  <a:gd name="connsiteX3" fmla="*/ 0 w 3500554"/>
                  <a:gd name="connsiteY3" fmla="*/ 1852383 h 418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00554" h="4183052">
                    <a:moveTo>
                      <a:pt x="0" y="4183052"/>
                    </a:moveTo>
                    <a:lnTo>
                      <a:pt x="3500554" y="4183052"/>
                    </a:lnTo>
                    <a:lnTo>
                      <a:pt x="1074382" y="0"/>
                    </a:lnTo>
                    <a:lnTo>
                      <a:pt x="0" y="18523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3"/>
            <p:cNvGrpSpPr/>
            <p:nvPr/>
          </p:nvGrpSpPr>
          <p:grpSpPr>
            <a:xfrm>
              <a:off x="-5641" y="5053160"/>
              <a:ext cx="2276893" cy="1804839"/>
              <a:chOff x="-5641" y="3366720"/>
              <a:chExt cx="4404421" cy="3491280"/>
            </a:xfrm>
          </p:grpSpPr>
          <p:sp>
            <p:nvSpPr>
              <p:cNvPr id="1048583" name="Freeform 9"/>
              <p:cNvSpPr/>
              <p:nvPr/>
            </p:nvSpPr>
            <p:spPr>
              <a:xfrm>
                <a:off x="643857" y="3620998"/>
                <a:ext cx="3754923" cy="3237002"/>
              </a:xfrm>
              <a:custGeom>
                <a:avLst/>
                <a:gdLst>
                  <a:gd name="connsiteX0" fmla="*/ 1877461 w 3754923"/>
                  <a:gd name="connsiteY0" fmla="*/ 0 h 3237002"/>
                  <a:gd name="connsiteX1" fmla="*/ 3754923 w 3754923"/>
                  <a:gd name="connsiteY1" fmla="*/ 3237002 h 3237002"/>
                  <a:gd name="connsiteX2" fmla="*/ 0 w 3754923"/>
                  <a:gd name="connsiteY2" fmla="*/ 3237002 h 3237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54923" h="3237002">
                    <a:moveTo>
                      <a:pt x="1877461" y="0"/>
                    </a:moveTo>
                    <a:lnTo>
                      <a:pt x="3754923" y="3237002"/>
                    </a:lnTo>
                    <a:lnTo>
                      <a:pt x="0" y="323700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48584" name="Freeform 10"/>
              <p:cNvSpPr/>
              <p:nvPr/>
            </p:nvSpPr>
            <p:spPr>
              <a:xfrm>
                <a:off x="-5641" y="3366720"/>
                <a:ext cx="4049885" cy="3491280"/>
              </a:xfrm>
              <a:custGeom>
                <a:avLst/>
                <a:gdLst>
                  <a:gd name="connsiteX0" fmla="*/ 2024942 w 4049885"/>
                  <a:gd name="connsiteY0" fmla="*/ 0 h 3491280"/>
                  <a:gd name="connsiteX1" fmla="*/ 4049885 w 4049885"/>
                  <a:gd name="connsiteY1" fmla="*/ 3491280 h 3491280"/>
                  <a:gd name="connsiteX2" fmla="*/ 0 w 4049885"/>
                  <a:gd name="connsiteY2" fmla="*/ 3491280 h 3491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49885" h="3491280">
                    <a:moveTo>
                      <a:pt x="2024942" y="0"/>
                    </a:moveTo>
                    <a:lnTo>
                      <a:pt x="4049885" y="3491280"/>
                    </a:lnTo>
                    <a:lnTo>
                      <a:pt x="0" y="349128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4"/>
            <p:cNvGrpSpPr/>
            <p:nvPr/>
          </p:nvGrpSpPr>
          <p:grpSpPr>
            <a:xfrm>
              <a:off x="9603969" y="2119837"/>
              <a:ext cx="2588031" cy="4787999"/>
              <a:chOff x="7569705" y="-49835"/>
              <a:chExt cx="4622295" cy="6957671"/>
            </a:xfrm>
          </p:grpSpPr>
          <p:sp>
            <p:nvSpPr>
              <p:cNvPr id="1048585" name="Freeform 11"/>
              <p:cNvSpPr/>
              <p:nvPr/>
            </p:nvSpPr>
            <p:spPr>
              <a:xfrm>
                <a:off x="7569705" y="-49835"/>
                <a:ext cx="4035449" cy="6957671"/>
              </a:xfrm>
              <a:custGeom>
                <a:avLst/>
                <a:gdLst>
                  <a:gd name="connsiteX0" fmla="*/ 4035449 w 4035449"/>
                  <a:gd name="connsiteY0" fmla="*/ 0 h 6957671"/>
                  <a:gd name="connsiteX1" fmla="*/ 4035449 w 4035449"/>
                  <a:gd name="connsiteY1" fmla="*/ 6957671 h 6957671"/>
                  <a:gd name="connsiteX2" fmla="*/ 0 w 4035449"/>
                  <a:gd name="connsiteY2" fmla="*/ 6957671 h 6957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35449" h="6957671">
                    <a:moveTo>
                      <a:pt x="4035449" y="0"/>
                    </a:moveTo>
                    <a:lnTo>
                      <a:pt x="4035449" y="6957671"/>
                    </a:lnTo>
                    <a:lnTo>
                      <a:pt x="0" y="695767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48586" name="Freeform 12"/>
              <p:cNvSpPr/>
              <p:nvPr/>
            </p:nvSpPr>
            <p:spPr>
              <a:xfrm>
                <a:off x="8156551" y="0"/>
                <a:ext cx="4035449" cy="6858001"/>
              </a:xfrm>
              <a:custGeom>
                <a:avLst/>
                <a:gdLst>
                  <a:gd name="connsiteX0" fmla="*/ 3977640 w 4035449"/>
                  <a:gd name="connsiteY0" fmla="*/ 0 h 6858001"/>
                  <a:gd name="connsiteX1" fmla="*/ 4035449 w 4035449"/>
                  <a:gd name="connsiteY1" fmla="*/ 0 h 6858001"/>
                  <a:gd name="connsiteX2" fmla="*/ 4035449 w 4035449"/>
                  <a:gd name="connsiteY2" fmla="*/ 6858001 h 6858001"/>
                  <a:gd name="connsiteX3" fmla="*/ 0 w 4035449"/>
                  <a:gd name="connsiteY3" fmla="*/ 6858001 h 685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35449" h="6858001">
                    <a:moveTo>
                      <a:pt x="3977640" y="0"/>
                    </a:moveTo>
                    <a:lnTo>
                      <a:pt x="4035449" y="0"/>
                    </a:lnTo>
                    <a:lnTo>
                      <a:pt x="4035449" y="6858001"/>
                    </a:lnTo>
                    <a:lnTo>
                      <a:pt x="0" y="685800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048587" name="矩形 5"/>
            <p:cNvSpPr/>
            <p:nvPr/>
          </p:nvSpPr>
          <p:spPr>
            <a:xfrm>
              <a:off x="322694" y="291281"/>
              <a:ext cx="11546612" cy="627543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0145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5"/>
          <p:cNvGrpSpPr/>
          <p:nvPr userDrawn="1"/>
        </p:nvGrpSpPr>
        <p:grpSpPr>
          <a:xfrm>
            <a:off x="-792303" y="-205900"/>
            <a:ext cx="13559489" cy="7299296"/>
            <a:chOff x="-792303" y="-205900"/>
            <a:chExt cx="13559489" cy="7299296"/>
          </a:xfrm>
        </p:grpSpPr>
        <p:grpSp>
          <p:nvGrpSpPr>
            <p:cNvPr id="39" name="组合 6"/>
            <p:cNvGrpSpPr/>
            <p:nvPr/>
          </p:nvGrpSpPr>
          <p:grpSpPr>
            <a:xfrm>
              <a:off x="-792303" y="-205900"/>
              <a:ext cx="5814226" cy="7299296"/>
              <a:chOff x="-1016402" y="712772"/>
              <a:chExt cx="5282630" cy="6631920"/>
            </a:xfrm>
          </p:grpSpPr>
          <p:sp>
            <p:nvSpPr>
              <p:cNvPr id="1048597" name="Freeform 12"/>
              <p:cNvSpPr/>
              <p:nvPr/>
            </p:nvSpPr>
            <p:spPr>
              <a:xfrm rot="2632080">
                <a:off x="-1016402" y="1099908"/>
                <a:ext cx="4121193" cy="5665347"/>
              </a:xfrm>
              <a:custGeom>
                <a:avLst/>
                <a:gdLst>
                  <a:gd name="connsiteX0" fmla="*/ 1273551 w 4121193"/>
                  <a:gd name="connsiteY0" fmla="*/ 0 h 5665347"/>
                  <a:gd name="connsiteX1" fmla="*/ 4121193 w 4121193"/>
                  <a:gd name="connsiteY1" fmla="*/ 4909728 h 5665347"/>
                  <a:gd name="connsiteX2" fmla="*/ 3335111 w 4121193"/>
                  <a:gd name="connsiteY2" fmla="*/ 5665347 h 5665347"/>
                  <a:gd name="connsiteX3" fmla="*/ 0 w 4121193"/>
                  <a:gd name="connsiteY3" fmla="*/ 2195778 h 566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1193" h="5665347">
                    <a:moveTo>
                      <a:pt x="1273551" y="0"/>
                    </a:moveTo>
                    <a:lnTo>
                      <a:pt x="4121193" y="4909728"/>
                    </a:lnTo>
                    <a:lnTo>
                      <a:pt x="3335111" y="5665347"/>
                    </a:lnTo>
                    <a:lnTo>
                      <a:pt x="0" y="21957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48598" name="Freeform 10"/>
              <p:cNvSpPr/>
              <p:nvPr/>
            </p:nvSpPr>
            <p:spPr>
              <a:xfrm rot="2632080">
                <a:off x="-583013" y="712772"/>
                <a:ext cx="4849241" cy="6631920"/>
              </a:xfrm>
              <a:custGeom>
                <a:avLst/>
                <a:gdLst>
                  <a:gd name="connsiteX0" fmla="*/ 2001598 w 4849241"/>
                  <a:gd name="connsiteY0" fmla="*/ 0 h 6631920"/>
                  <a:gd name="connsiteX1" fmla="*/ 4849241 w 4849241"/>
                  <a:gd name="connsiteY1" fmla="*/ 4909729 h 6631920"/>
                  <a:gd name="connsiteX2" fmla="*/ 3057618 w 4849241"/>
                  <a:gd name="connsiteY2" fmla="*/ 6631920 h 6631920"/>
                  <a:gd name="connsiteX3" fmla="*/ 0 w 4849241"/>
                  <a:gd name="connsiteY3" fmla="*/ 3451032 h 663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49241" h="6631920">
                    <a:moveTo>
                      <a:pt x="2001598" y="0"/>
                    </a:moveTo>
                    <a:lnTo>
                      <a:pt x="4849241" y="4909729"/>
                    </a:lnTo>
                    <a:lnTo>
                      <a:pt x="3057618" y="6631920"/>
                    </a:lnTo>
                    <a:lnTo>
                      <a:pt x="0" y="345103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7"/>
            <p:cNvGrpSpPr/>
            <p:nvPr/>
          </p:nvGrpSpPr>
          <p:grpSpPr>
            <a:xfrm>
              <a:off x="10559046" y="536"/>
              <a:ext cx="2208140" cy="3021957"/>
              <a:chOff x="9765010" y="23967"/>
              <a:chExt cx="3268446" cy="4473042"/>
            </a:xfrm>
          </p:grpSpPr>
          <p:sp>
            <p:nvSpPr>
              <p:cNvPr id="1048599" name="Freeform 32"/>
              <p:cNvSpPr/>
              <p:nvPr/>
            </p:nvSpPr>
            <p:spPr>
              <a:xfrm rot="2626582" flipV="1">
                <a:off x="10057921" y="397073"/>
                <a:ext cx="2975535" cy="4099936"/>
              </a:xfrm>
              <a:custGeom>
                <a:avLst/>
                <a:gdLst>
                  <a:gd name="connsiteX0" fmla="*/ 0 w 2975535"/>
                  <a:gd name="connsiteY0" fmla="*/ 3698793 h 4099936"/>
                  <a:gd name="connsiteX1" fmla="*/ 418653 w 2975535"/>
                  <a:gd name="connsiteY1" fmla="*/ 4099936 h 4099936"/>
                  <a:gd name="connsiteX2" fmla="*/ 2975535 w 2975535"/>
                  <a:gd name="connsiteY2" fmla="*/ 1431442 h 4099936"/>
                  <a:gd name="connsiteX3" fmla="*/ 2145299 w 2975535"/>
                  <a:gd name="connsiteY3" fmla="*/ 0 h 409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5535" h="4099936">
                    <a:moveTo>
                      <a:pt x="0" y="3698793"/>
                    </a:moveTo>
                    <a:lnTo>
                      <a:pt x="418653" y="4099936"/>
                    </a:lnTo>
                    <a:lnTo>
                      <a:pt x="2975535" y="1431442"/>
                    </a:lnTo>
                    <a:lnTo>
                      <a:pt x="214529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48600" name="Freeform 16"/>
              <p:cNvSpPr/>
              <p:nvPr/>
            </p:nvSpPr>
            <p:spPr>
              <a:xfrm rot="2626582" flipV="1">
                <a:off x="9765010" y="23967"/>
                <a:ext cx="3159111" cy="4343137"/>
              </a:xfrm>
              <a:custGeom>
                <a:avLst/>
                <a:gdLst>
                  <a:gd name="connsiteX0" fmla="*/ 0 w 3159111"/>
                  <a:gd name="connsiteY0" fmla="*/ 3698793 h 4343137"/>
                  <a:gd name="connsiteX1" fmla="*/ 672471 w 3159111"/>
                  <a:gd name="connsiteY1" fmla="*/ 4343137 h 4343137"/>
                  <a:gd name="connsiteX2" fmla="*/ 3159111 w 3159111"/>
                  <a:gd name="connsiteY2" fmla="*/ 1747952 h 4343137"/>
                  <a:gd name="connsiteX3" fmla="*/ 2145299 w 3159111"/>
                  <a:gd name="connsiteY3" fmla="*/ 0 h 4343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9111" h="4343137">
                    <a:moveTo>
                      <a:pt x="0" y="3698793"/>
                    </a:moveTo>
                    <a:lnTo>
                      <a:pt x="672471" y="4343137"/>
                    </a:lnTo>
                    <a:lnTo>
                      <a:pt x="3159111" y="1747952"/>
                    </a:lnTo>
                    <a:lnTo>
                      <a:pt x="2145299" y="0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1048601" name="矩形 8"/>
            <p:cNvSpPr/>
            <p:nvPr/>
          </p:nvSpPr>
          <p:spPr>
            <a:xfrm>
              <a:off x="322694" y="291281"/>
              <a:ext cx="11546612" cy="627543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1718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228600" y="990602"/>
            <a:ext cx="11963400" cy="12461"/>
          </a:xfrm>
          <a:prstGeom prst="line">
            <a:avLst/>
          </a:prstGeom>
          <a:ln w="38100">
            <a:solidFill>
              <a:schemeClr val="accent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 userDrawn="1"/>
        </p:nvGrpSpPr>
        <p:grpSpPr>
          <a:xfrm>
            <a:off x="11229164" y="278521"/>
            <a:ext cx="480236" cy="478953"/>
            <a:chOff x="5500688" y="2833688"/>
            <a:chExt cx="1190625" cy="1187450"/>
          </a:xfrm>
          <a:solidFill>
            <a:schemeClr val="accent1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5697538" y="3028951"/>
              <a:ext cx="793750" cy="793750"/>
            </a:xfrm>
            <a:custGeom>
              <a:avLst/>
              <a:gdLst>
                <a:gd name="T0" fmla="*/ 120 w 239"/>
                <a:gd name="T1" fmla="*/ 0 h 239"/>
                <a:gd name="T2" fmla="*/ 239 w 239"/>
                <a:gd name="T3" fmla="*/ 120 h 239"/>
                <a:gd name="T4" fmla="*/ 120 w 239"/>
                <a:gd name="T5" fmla="*/ 239 h 239"/>
                <a:gd name="T6" fmla="*/ 0 w 239"/>
                <a:gd name="T7" fmla="*/ 120 h 239"/>
                <a:gd name="T8" fmla="*/ 120 w 239"/>
                <a:gd name="T9" fmla="*/ 0 h 239"/>
                <a:gd name="T10" fmla="*/ 120 w 239"/>
                <a:gd name="T11" fmla="*/ 7 h 239"/>
                <a:gd name="T12" fmla="*/ 232 w 239"/>
                <a:gd name="T13" fmla="*/ 120 h 239"/>
                <a:gd name="T14" fmla="*/ 120 w 239"/>
                <a:gd name="T15" fmla="*/ 232 h 239"/>
                <a:gd name="T16" fmla="*/ 7 w 239"/>
                <a:gd name="T17" fmla="*/ 120 h 239"/>
                <a:gd name="T18" fmla="*/ 120 w 239"/>
                <a:gd name="T19" fmla="*/ 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9" h="239">
                  <a:moveTo>
                    <a:pt x="120" y="0"/>
                  </a:moveTo>
                  <a:cubicBezTo>
                    <a:pt x="186" y="0"/>
                    <a:pt x="239" y="54"/>
                    <a:pt x="239" y="120"/>
                  </a:cubicBezTo>
                  <a:cubicBezTo>
                    <a:pt x="239" y="186"/>
                    <a:pt x="186" y="239"/>
                    <a:pt x="120" y="239"/>
                  </a:cubicBezTo>
                  <a:cubicBezTo>
                    <a:pt x="54" y="239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lose/>
                  <a:moveTo>
                    <a:pt x="120" y="7"/>
                  </a:moveTo>
                  <a:cubicBezTo>
                    <a:pt x="182" y="7"/>
                    <a:pt x="232" y="58"/>
                    <a:pt x="232" y="120"/>
                  </a:cubicBezTo>
                  <a:cubicBezTo>
                    <a:pt x="232" y="182"/>
                    <a:pt x="182" y="232"/>
                    <a:pt x="120" y="232"/>
                  </a:cubicBezTo>
                  <a:cubicBezTo>
                    <a:pt x="58" y="232"/>
                    <a:pt x="7" y="182"/>
                    <a:pt x="7" y="120"/>
                  </a:cubicBezTo>
                  <a:cubicBezTo>
                    <a:pt x="7" y="58"/>
                    <a:pt x="58" y="7"/>
                    <a:pt x="12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74157"/>
                </a:solidFill>
                <a:ea typeface="思源黑体 CN Normal" panose="020B0400000000000000" charset="-122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5500688" y="2833688"/>
              <a:ext cx="1190625" cy="1187450"/>
            </a:xfrm>
            <a:custGeom>
              <a:avLst/>
              <a:gdLst>
                <a:gd name="T0" fmla="*/ 179 w 358"/>
                <a:gd name="T1" fmla="*/ 0 h 358"/>
                <a:gd name="T2" fmla="*/ 358 w 358"/>
                <a:gd name="T3" fmla="*/ 179 h 358"/>
                <a:gd name="T4" fmla="*/ 179 w 358"/>
                <a:gd name="T5" fmla="*/ 358 h 358"/>
                <a:gd name="T6" fmla="*/ 0 w 358"/>
                <a:gd name="T7" fmla="*/ 179 h 358"/>
                <a:gd name="T8" fmla="*/ 179 w 358"/>
                <a:gd name="T9" fmla="*/ 0 h 358"/>
                <a:gd name="T10" fmla="*/ 179 w 358"/>
                <a:gd name="T11" fmla="*/ 7 h 358"/>
                <a:gd name="T12" fmla="*/ 7 w 358"/>
                <a:gd name="T13" fmla="*/ 179 h 358"/>
                <a:gd name="T14" fmla="*/ 179 w 358"/>
                <a:gd name="T15" fmla="*/ 351 h 358"/>
                <a:gd name="T16" fmla="*/ 351 w 358"/>
                <a:gd name="T17" fmla="*/ 179 h 358"/>
                <a:gd name="T18" fmla="*/ 179 w 358"/>
                <a:gd name="T19" fmla="*/ 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58">
                  <a:moveTo>
                    <a:pt x="179" y="0"/>
                  </a:moveTo>
                  <a:cubicBezTo>
                    <a:pt x="277" y="0"/>
                    <a:pt x="358" y="80"/>
                    <a:pt x="358" y="179"/>
                  </a:cubicBezTo>
                  <a:cubicBezTo>
                    <a:pt x="358" y="277"/>
                    <a:pt x="277" y="358"/>
                    <a:pt x="179" y="358"/>
                  </a:cubicBezTo>
                  <a:cubicBezTo>
                    <a:pt x="80" y="358"/>
                    <a:pt x="0" y="277"/>
                    <a:pt x="0" y="179"/>
                  </a:cubicBezTo>
                  <a:cubicBezTo>
                    <a:pt x="0" y="80"/>
                    <a:pt x="80" y="0"/>
                    <a:pt x="179" y="0"/>
                  </a:cubicBezTo>
                  <a:close/>
                  <a:moveTo>
                    <a:pt x="179" y="7"/>
                  </a:moveTo>
                  <a:cubicBezTo>
                    <a:pt x="84" y="7"/>
                    <a:pt x="7" y="84"/>
                    <a:pt x="7" y="179"/>
                  </a:cubicBezTo>
                  <a:cubicBezTo>
                    <a:pt x="7" y="273"/>
                    <a:pt x="84" y="351"/>
                    <a:pt x="179" y="351"/>
                  </a:cubicBezTo>
                  <a:cubicBezTo>
                    <a:pt x="273" y="351"/>
                    <a:pt x="351" y="273"/>
                    <a:pt x="351" y="179"/>
                  </a:cubicBezTo>
                  <a:cubicBezTo>
                    <a:pt x="351" y="84"/>
                    <a:pt x="273" y="7"/>
                    <a:pt x="17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74157"/>
                </a:solidFill>
                <a:ea typeface="思源黑体 CN Normal" panose="020B0400000000000000" charset="-122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5546726" y="2879726"/>
              <a:ext cx="1098550" cy="742950"/>
            </a:xfrm>
            <a:custGeom>
              <a:avLst/>
              <a:gdLst>
                <a:gd name="T0" fmla="*/ 13 w 330"/>
                <a:gd name="T1" fmla="*/ 193 h 224"/>
                <a:gd name="T2" fmla="*/ 13 w 330"/>
                <a:gd name="T3" fmla="*/ 200 h 224"/>
                <a:gd name="T4" fmla="*/ 39 w 330"/>
                <a:gd name="T5" fmla="*/ 196 h 224"/>
                <a:gd name="T6" fmla="*/ 14 w 330"/>
                <a:gd name="T7" fmla="*/ 218 h 224"/>
                <a:gd name="T8" fmla="*/ 23 w 330"/>
                <a:gd name="T9" fmla="*/ 153 h 224"/>
                <a:gd name="T10" fmla="*/ 6 w 330"/>
                <a:gd name="T11" fmla="*/ 181 h 224"/>
                <a:gd name="T12" fmla="*/ 6 w 330"/>
                <a:gd name="T13" fmla="*/ 172 h 224"/>
                <a:gd name="T14" fmla="*/ 1 w 330"/>
                <a:gd name="T15" fmla="*/ 160 h 224"/>
                <a:gd name="T16" fmla="*/ 38 w 330"/>
                <a:gd name="T17" fmla="*/ 133 h 224"/>
                <a:gd name="T18" fmla="*/ 35 w 330"/>
                <a:gd name="T19" fmla="*/ 149 h 224"/>
                <a:gd name="T20" fmla="*/ 5 w 330"/>
                <a:gd name="T21" fmla="*/ 124 h 224"/>
                <a:gd name="T22" fmla="*/ 44 w 330"/>
                <a:gd name="T23" fmla="*/ 92 h 224"/>
                <a:gd name="T24" fmla="*/ 54 w 330"/>
                <a:gd name="T25" fmla="*/ 99 h 224"/>
                <a:gd name="T26" fmla="*/ 40 w 330"/>
                <a:gd name="T27" fmla="*/ 103 h 224"/>
                <a:gd name="T28" fmla="*/ 44 w 330"/>
                <a:gd name="T29" fmla="*/ 116 h 224"/>
                <a:gd name="T30" fmla="*/ 52 w 330"/>
                <a:gd name="T31" fmla="*/ 85 h 224"/>
                <a:gd name="T32" fmla="*/ 45 w 330"/>
                <a:gd name="T33" fmla="*/ 58 h 224"/>
                <a:gd name="T34" fmla="*/ 65 w 330"/>
                <a:gd name="T35" fmla="*/ 42 h 224"/>
                <a:gd name="T36" fmla="*/ 66 w 330"/>
                <a:gd name="T37" fmla="*/ 40 h 224"/>
                <a:gd name="T38" fmla="*/ 71 w 330"/>
                <a:gd name="T39" fmla="*/ 75 h 224"/>
                <a:gd name="T40" fmla="*/ 139 w 330"/>
                <a:gd name="T41" fmla="*/ 8 h 224"/>
                <a:gd name="T42" fmla="*/ 116 w 330"/>
                <a:gd name="T43" fmla="*/ 31 h 224"/>
                <a:gd name="T44" fmla="*/ 125 w 330"/>
                <a:gd name="T45" fmla="*/ 6 h 224"/>
                <a:gd name="T46" fmla="*/ 137 w 330"/>
                <a:gd name="T47" fmla="*/ 9 h 224"/>
                <a:gd name="T48" fmla="*/ 148 w 330"/>
                <a:gd name="T49" fmla="*/ 35 h 224"/>
                <a:gd name="T50" fmla="*/ 160 w 330"/>
                <a:gd name="T51" fmla="*/ 0 h 224"/>
                <a:gd name="T52" fmla="*/ 185 w 330"/>
                <a:gd name="T53" fmla="*/ 0 h 224"/>
                <a:gd name="T54" fmla="*/ 155 w 330"/>
                <a:gd name="T55" fmla="*/ 9 h 224"/>
                <a:gd name="T56" fmla="*/ 203 w 330"/>
                <a:gd name="T57" fmla="*/ 40 h 224"/>
                <a:gd name="T58" fmla="*/ 196 w 330"/>
                <a:gd name="T59" fmla="*/ 9 h 224"/>
                <a:gd name="T60" fmla="*/ 209 w 330"/>
                <a:gd name="T61" fmla="*/ 7 h 224"/>
                <a:gd name="T62" fmla="*/ 249 w 330"/>
                <a:gd name="T63" fmla="*/ 24 h 224"/>
                <a:gd name="T64" fmla="*/ 216 w 330"/>
                <a:gd name="T65" fmla="*/ 9 h 224"/>
                <a:gd name="T66" fmla="*/ 227 w 330"/>
                <a:gd name="T67" fmla="*/ 21 h 224"/>
                <a:gd name="T68" fmla="*/ 239 w 330"/>
                <a:gd name="T69" fmla="*/ 19 h 224"/>
                <a:gd name="T70" fmla="*/ 281 w 330"/>
                <a:gd name="T71" fmla="*/ 48 h 224"/>
                <a:gd name="T72" fmla="*/ 257 w 330"/>
                <a:gd name="T73" fmla="*/ 49 h 224"/>
                <a:gd name="T74" fmla="*/ 255 w 330"/>
                <a:gd name="T75" fmla="*/ 51 h 224"/>
                <a:gd name="T76" fmla="*/ 257 w 330"/>
                <a:gd name="T77" fmla="*/ 75 h 224"/>
                <a:gd name="T78" fmla="*/ 257 w 330"/>
                <a:gd name="T79" fmla="*/ 29 h 224"/>
                <a:gd name="T80" fmla="*/ 293 w 330"/>
                <a:gd name="T81" fmla="*/ 68 h 224"/>
                <a:gd name="T82" fmla="*/ 281 w 330"/>
                <a:gd name="T83" fmla="*/ 77 h 224"/>
                <a:gd name="T84" fmla="*/ 261 w 330"/>
                <a:gd name="T85" fmla="*/ 76 h 224"/>
                <a:gd name="T86" fmla="*/ 298 w 330"/>
                <a:gd name="T87" fmla="*/ 69 h 224"/>
                <a:gd name="T88" fmla="*/ 313 w 330"/>
                <a:gd name="T89" fmla="*/ 119 h 224"/>
                <a:gd name="T90" fmla="*/ 306 w 330"/>
                <a:gd name="T91" fmla="*/ 117 h 224"/>
                <a:gd name="T92" fmla="*/ 280 w 330"/>
                <a:gd name="T93" fmla="*/ 108 h 224"/>
                <a:gd name="T94" fmla="*/ 293 w 330"/>
                <a:gd name="T95" fmla="*/ 122 h 224"/>
                <a:gd name="T96" fmla="*/ 320 w 330"/>
                <a:gd name="T97" fmla="*/ 110 h 224"/>
                <a:gd name="T98" fmla="*/ 294 w 330"/>
                <a:gd name="T99" fmla="*/ 147 h 224"/>
                <a:gd name="T100" fmla="*/ 320 w 330"/>
                <a:gd name="T101" fmla="*/ 127 h 224"/>
                <a:gd name="T102" fmla="*/ 327 w 330"/>
                <a:gd name="T103" fmla="*/ 139 h 224"/>
                <a:gd name="T104" fmla="*/ 294 w 330"/>
                <a:gd name="T105" fmla="*/ 172 h 224"/>
                <a:gd name="T106" fmla="*/ 319 w 330"/>
                <a:gd name="T107" fmla="*/ 148 h 224"/>
                <a:gd name="T108" fmla="*/ 319 w 330"/>
                <a:gd name="T109" fmla="*/ 177 h 224"/>
                <a:gd name="T110" fmla="*/ 320 w 330"/>
                <a:gd name="T111" fmla="*/ 221 h 224"/>
                <a:gd name="T112" fmla="*/ 289 w 330"/>
                <a:gd name="T113" fmla="*/ 206 h 224"/>
                <a:gd name="T114" fmla="*/ 304 w 330"/>
                <a:gd name="T115" fmla="*/ 195 h 224"/>
                <a:gd name="T116" fmla="*/ 324 w 330"/>
                <a:gd name="T117" fmla="*/ 203 h 224"/>
                <a:gd name="T118" fmla="*/ 315 w 330"/>
                <a:gd name="T119" fmla="*/ 21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0" h="224">
                  <a:moveTo>
                    <a:pt x="12" y="224"/>
                  </a:moveTo>
                  <a:cubicBezTo>
                    <a:pt x="11" y="224"/>
                    <a:pt x="11" y="224"/>
                    <a:pt x="11" y="224"/>
                  </a:cubicBezTo>
                  <a:cubicBezTo>
                    <a:pt x="2" y="195"/>
                    <a:pt x="2" y="195"/>
                    <a:pt x="2" y="195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3" y="193"/>
                    <a:pt x="13" y="193"/>
                    <a:pt x="13" y="193"/>
                  </a:cubicBezTo>
                  <a:cubicBezTo>
                    <a:pt x="7" y="196"/>
                    <a:pt x="5" y="200"/>
                    <a:pt x="8" y="207"/>
                  </a:cubicBezTo>
                  <a:cubicBezTo>
                    <a:pt x="8" y="210"/>
                    <a:pt x="9" y="211"/>
                    <a:pt x="11" y="210"/>
                  </a:cubicBezTo>
                  <a:cubicBezTo>
                    <a:pt x="23" y="207"/>
                    <a:pt x="23" y="207"/>
                    <a:pt x="23" y="207"/>
                  </a:cubicBezTo>
                  <a:cubicBezTo>
                    <a:pt x="22" y="202"/>
                    <a:pt x="19" y="200"/>
                    <a:pt x="13" y="201"/>
                  </a:cubicBezTo>
                  <a:cubicBezTo>
                    <a:pt x="13" y="200"/>
                    <a:pt x="13" y="200"/>
                    <a:pt x="13" y="200"/>
                  </a:cubicBezTo>
                  <a:cubicBezTo>
                    <a:pt x="30" y="195"/>
                    <a:pt x="30" y="195"/>
                    <a:pt x="30" y="195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25" y="198"/>
                    <a:pt x="23" y="201"/>
                    <a:pt x="25" y="206"/>
                  </a:cubicBezTo>
                  <a:cubicBezTo>
                    <a:pt x="37" y="203"/>
                    <a:pt x="37" y="203"/>
                    <a:pt x="37" y="203"/>
                  </a:cubicBezTo>
                  <a:cubicBezTo>
                    <a:pt x="39" y="202"/>
                    <a:pt x="40" y="200"/>
                    <a:pt x="39" y="196"/>
                  </a:cubicBezTo>
                  <a:cubicBezTo>
                    <a:pt x="40" y="196"/>
                    <a:pt x="40" y="196"/>
                    <a:pt x="40" y="196"/>
                  </a:cubicBezTo>
                  <a:cubicBezTo>
                    <a:pt x="45" y="214"/>
                    <a:pt x="45" y="214"/>
                    <a:pt x="45" y="214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3" y="211"/>
                    <a:pt x="41" y="210"/>
                    <a:pt x="39" y="211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2" y="219"/>
                    <a:pt x="11" y="221"/>
                    <a:pt x="12" y="224"/>
                  </a:cubicBezTo>
                  <a:close/>
                  <a:moveTo>
                    <a:pt x="0" y="149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1" y="152"/>
                    <a:pt x="3" y="153"/>
                    <a:pt x="6" y="153"/>
                  </a:cubicBezTo>
                  <a:cubicBezTo>
                    <a:pt x="23" y="153"/>
                    <a:pt x="23" y="153"/>
                    <a:pt x="23" y="153"/>
                  </a:cubicBezTo>
                  <a:cubicBezTo>
                    <a:pt x="28" y="153"/>
                    <a:pt x="31" y="154"/>
                    <a:pt x="33" y="156"/>
                  </a:cubicBezTo>
                  <a:cubicBezTo>
                    <a:pt x="35" y="158"/>
                    <a:pt x="36" y="161"/>
                    <a:pt x="37" y="166"/>
                  </a:cubicBezTo>
                  <a:cubicBezTo>
                    <a:pt x="37" y="171"/>
                    <a:pt x="36" y="174"/>
                    <a:pt x="34" y="177"/>
                  </a:cubicBezTo>
                  <a:cubicBezTo>
                    <a:pt x="32" y="179"/>
                    <a:pt x="29" y="181"/>
                    <a:pt x="24" y="181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3" y="180"/>
                    <a:pt x="1" y="182"/>
                    <a:pt x="1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71"/>
                    <a:pt x="3" y="172"/>
                    <a:pt x="6" y="172"/>
                  </a:cubicBezTo>
                  <a:cubicBezTo>
                    <a:pt x="24" y="172"/>
                    <a:pt x="24" y="172"/>
                    <a:pt x="24" y="172"/>
                  </a:cubicBezTo>
                  <a:cubicBezTo>
                    <a:pt x="31" y="172"/>
                    <a:pt x="34" y="170"/>
                    <a:pt x="34" y="164"/>
                  </a:cubicBezTo>
                  <a:cubicBezTo>
                    <a:pt x="34" y="158"/>
                    <a:pt x="31" y="155"/>
                    <a:pt x="23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3" y="155"/>
                    <a:pt x="1" y="156"/>
                    <a:pt x="1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49"/>
                    <a:pt x="0" y="149"/>
                    <a:pt x="0" y="149"/>
                  </a:cubicBezTo>
                  <a:close/>
                  <a:moveTo>
                    <a:pt x="9" y="129"/>
                  </a:moveTo>
                  <a:cubicBezTo>
                    <a:pt x="34" y="136"/>
                    <a:pt x="34" y="136"/>
                    <a:pt x="34" y="136"/>
                  </a:cubicBezTo>
                  <a:cubicBezTo>
                    <a:pt x="36" y="136"/>
                    <a:pt x="38" y="136"/>
                    <a:pt x="38" y="133"/>
                  </a:cubicBezTo>
                  <a:cubicBezTo>
                    <a:pt x="40" y="126"/>
                    <a:pt x="36" y="122"/>
                    <a:pt x="25" y="119"/>
                  </a:cubicBezTo>
                  <a:cubicBezTo>
                    <a:pt x="15" y="117"/>
                    <a:pt x="9" y="119"/>
                    <a:pt x="7" y="125"/>
                  </a:cubicBezTo>
                  <a:cubicBezTo>
                    <a:pt x="6" y="127"/>
                    <a:pt x="7" y="129"/>
                    <a:pt x="9" y="129"/>
                  </a:cubicBezTo>
                  <a:close/>
                  <a:moveTo>
                    <a:pt x="36" y="149"/>
                  </a:moveTo>
                  <a:cubicBezTo>
                    <a:pt x="35" y="149"/>
                    <a:pt x="35" y="149"/>
                    <a:pt x="35" y="149"/>
                  </a:cubicBezTo>
                  <a:cubicBezTo>
                    <a:pt x="35" y="146"/>
                    <a:pt x="35" y="144"/>
                    <a:pt x="32" y="144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5" y="136"/>
                    <a:pt x="3" y="137"/>
                    <a:pt x="2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9" y="112"/>
                    <a:pt x="16" y="107"/>
                    <a:pt x="27" y="110"/>
                  </a:cubicBezTo>
                  <a:cubicBezTo>
                    <a:pt x="38" y="113"/>
                    <a:pt x="43" y="121"/>
                    <a:pt x="40" y="133"/>
                  </a:cubicBezTo>
                  <a:cubicBezTo>
                    <a:pt x="36" y="149"/>
                    <a:pt x="36" y="149"/>
                    <a:pt x="36" y="149"/>
                  </a:cubicBezTo>
                  <a:close/>
                  <a:moveTo>
                    <a:pt x="38" y="101"/>
                  </a:moveTo>
                  <a:cubicBezTo>
                    <a:pt x="44" y="92"/>
                    <a:pt x="44" y="92"/>
                    <a:pt x="44" y="92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8" y="101"/>
                    <a:pt x="38" y="101"/>
                    <a:pt x="38" y="101"/>
                  </a:cubicBezTo>
                  <a:close/>
                  <a:moveTo>
                    <a:pt x="61" y="84"/>
                  </a:moveTo>
                  <a:cubicBezTo>
                    <a:pt x="62" y="84"/>
                    <a:pt x="62" y="84"/>
                    <a:pt x="62" y="84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3" y="99"/>
                    <a:pt x="53" y="98"/>
                    <a:pt x="53" y="98"/>
                  </a:cubicBezTo>
                  <a:cubicBezTo>
                    <a:pt x="54" y="96"/>
                    <a:pt x="54" y="94"/>
                    <a:pt x="53" y="94"/>
                  </a:cubicBezTo>
                  <a:cubicBezTo>
                    <a:pt x="52" y="93"/>
                    <a:pt x="49" y="93"/>
                    <a:pt x="46" y="9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2" y="106"/>
                    <a:pt x="44" y="108"/>
                    <a:pt x="45" y="108"/>
                  </a:cubicBezTo>
                  <a:cubicBezTo>
                    <a:pt x="45" y="109"/>
                    <a:pt x="47" y="108"/>
                    <a:pt x="49" y="106"/>
                  </a:cubicBezTo>
                  <a:cubicBezTo>
                    <a:pt x="49" y="106"/>
                    <a:pt x="49" y="106"/>
                    <a:pt x="49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4" y="113"/>
                    <a:pt x="43" y="111"/>
                    <a:pt x="40" y="108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8" y="86"/>
                    <a:pt x="61" y="86"/>
                    <a:pt x="61" y="84"/>
                  </a:cubicBezTo>
                  <a:close/>
                  <a:moveTo>
                    <a:pt x="63" y="84"/>
                  </a:moveTo>
                  <a:cubicBezTo>
                    <a:pt x="62" y="83"/>
                    <a:pt x="62" y="83"/>
                    <a:pt x="62" y="83"/>
                  </a:cubicBezTo>
                  <a:cubicBezTo>
                    <a:pt x="64" y="81"/>
                    <a:pt x="65" y="79"/>
                    <a:pt x="63" y="77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2" y="58"/>
                    <a:pt x="40" y="58"/>
                    <a:pt x="39" y="5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3" y="40"/>
                    <a:pt x="60" y="39"/>
                    <a:pt x="5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4" y="36"/>
                    <a:pt x="64" y="38"/>
                    <a:pt x="66" y="40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6" y="77"/>
                    <a:pt x="68" y="77"/>
                    <a:pt x="71" y="75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63" y="84"/>
                    <a:pt x="63" y="84"/>
                    <a:pt x="63" y="84"/>
                  </a:cubicBezTo>
                  <a:close/>
                  <a:moveTo>
                    <a:pt x="142" y="1"/>
                  </a:moveTo>
                  <a:cubicBezTo>
                    <a:pt x="142" y="2"/>
                    <a:pt x="142" y="2"/>
                    <a:pt x="142" y="2"/>
                  </a:cubicBezTo>
                  <a:cubicBezTo>
                    <a:pt x="139" y="3"/>
                    <a:pt x="138" y="5"/>
                    <a:pt x="139" y="8"/>
                  </a:cubicBezTo>
                  <a:cubicBezTo>
                    <a:pt x="143" y="24"/>
                    <a:pt x="143" y="24"/>
                    <a:pt x="143" y="24"/>
                  </a:cubicBezTo>
                  <a:cubicBezTo>
                    <a:pt x="144" y="29"/>
                    <a:pt x="144" y="32"/>
                    <a:pt x="143" y="35"/>
                  </a:cubicBezTo>
                  <a:cubicBezTo>
                    <a:pt x="141" y="37"/>
                    <a:pt x="138" y="39"/>
                    <a:pt x="133" y="40"/>
                  </a:cubicBezTo>
                  <a:cubicBezTo>
                    <a:pt x="129" y="42"/>
                    <a:pt x="125" y="41"/>
                    <a:pt x="122" y="40"/>
                  </a:cubicBezTo>
                  <a:cubicBezTo>
                    <a:pt x="119" y="39"/>
                    <a:pt x="117" y="36"/>
                    <a:pt x="116" y="31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2" y="11"/>
                    <a:pt x="110" y="9"/>
                    <a:pt x="107" y="10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1" y="7"/>
                    <a:pt x="119" y="9"/>
                    <a:pt x="121" y="12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6" y="36"/>
                    <a:pt x="129" y="39"/>
                    <a:pt x="134" y="38"/>
                  </a:cubicBezTo>
                  <a:cubicBezTo>
                    <a:pt x="141" y="36"/>
                    <a:pt x="143" y="32"/>
                    <a:pt x="141" y="25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"/>
                    <a:pt x="135" y="4"/>
                    <a:pt x="131" y="5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42" y="1"/>
                    <a:pt x="142" y="1"/>
                    <a:pt x="142" y="1"/>
                  </a:cubicBezTo>
                  <a:close/>
                  <a:moveTo>
                    <a:pt x="148" y="36"/>
                  </a:moveTo>
                  <a:cubicBezTo>
                    <a:pt x="148" y="35"/>
                    <a:pt x="148" y="35"/>
                    <a:pt x="148" y="35"/>
                  </a:cubicBezTo>
                  <a:cubicBezTo>
                    <a:pt x="152" y="35"/>
                    <a:pt x="153" y="34"/>
                    <a:pt x="153" y="31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1" y="3"/>
                    <a:pt x="149" y="2"/>
                    <a:pt x="149" y="2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78" y="23"/>
                    <a:pt x="178" y="23"/>
                    <a:pt x="178" y="23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9" y="4"/>
                    <a:pt x="177" y="2"/>
                    <a:pt x="173" y="2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2" y="2"/>
                    <a:pt x="180" y="3"/>
                    <a:pt x="181" y="6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9" y="37"/>
                    <a:pt x="179" y="37"/>
                    <a:pt x="179" y="37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3"/>
                    <a:pt x="157" y="35"/>
                    <a:pt x="160" y="35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48" y="36"/>
                    <a:pt x="148" y="36"/>
                    <a:pt x="148" y="36"/>
                  </a:cubicBezTo>
                  <a:close/>
                  <a:moveTo>
                    <a:pt x="203" y="40"/>
                  </a:moveTo>
                  <a:cubicBezTo>
                    <a:pt x="203" y="42"/>
                    <a:pt x="203" y="42"/>
                    <a:pt x="203" y="42"/>
                  </a:cubicBezTo>
                  <a:cubicBezTo>
                    <a:pt x="184" y="38"/>
                    <a:pt x="184" y="38"/>
                    <a:pt x="184" y="38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8" y="37"/>
                    <a:pt x="190" y="36"/>
                    <a:pt x="190" y="34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6"/>
                    <a:pt x="195" y="4"/>
                    <a:pt x="191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10" y="6"/>
                    <a:pt x="210" y="6"/>
                    <a:pt x="210" y="6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210" y="8"/>
                    <a:pt x="209" y="8"/>
                    <a:pt x="209" y="7"/>
                  </a:cubicBezTo>
                  <a:cubicBezTo>
                    <a:pt x="206" y="7"/>
                    <a:pt x="204" y="8"/>
                    <a:pt x="204" y="10"/>
                  </a:cubicBezTo>
                  <a:cubicBezTo>
                    <a:pt x="199" y="35"/>
                    <a:pt x="199" y="35"/>
                    <a:pt x="199" y="35"/>
                  </a:cubicBezTo>
                  <a:cubicBezTo>
                    <a:pt x="198" y="38"/>
                    <a:pt x="199" y="40"/>
                    <a:pt x="203" y="40"/>
                  </a:cubicBezTo>
                  <a:close/>
                  <a:moveTo>
                    <a:pt x="249" y="22"/>
                  </a:moveTo>
                  <a:cubicBezTo>
                    <a:pt x="249" y="24"/>
                    <a:pt x="249" y="24"/>
                    <a:pt x="249" y="24"/>
                  </a:cubicBezTo>
                  <a:cubicBezTo>
                    <a:pt x="247" y="23"/>
                    <a:pt x="245" y="23"/>
                    <a:pt x="243" y="26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8" y="48"/>
                    <a:pt x="218" y="48"/>
                    <a:pt x="218" y="48"/>
                  </a:cubicBezTo>
                  <a:cubicBezTo>
                    <a:pt x="218" y="14"/>
                    <a:pt x="218" y="14"/>
                    <a:pt x="218" y="14"/>
                  </a:cubicBezTo>
                  <a:cubicBezTo>
                    <a:pt x="218" y="11"/>
                    <a:pt x="218" y="10"/>
                    <a:pt x="216" y="9"/>
                  </a:cubicBezTo>
                  <a:cubicBezTo>
                    <a:pt x="216" y="8"/>
                    <a:pt x="216" y="8"/>
                    <a:pt x="216" y="8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32" y="16"/>
                    <a:pt x="232" y="16"/>
                    <a:pt x="232" y="16"/>
                  </a:cubicBezTo>
                  <a:cubicBezTo>
                    <a:pt x="229" y="15"/>
                    <a:pt x="227" y="15"/>
                    <a:pt x="227" y="16"/>
                  </a:cubicBezTo>
                  <a:cubicBezTo>
                    <a:pt x="227" y="17"/>
                    <a:pt x="226" y="19"/>
                    <a:pt x="227" y="21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39" y="26"/>
                    <a:pt x="239" y="26"/>
                    <a:pt x="239" y="26"/>
                  </a:cubicBezTo>
                  <a:cubicBezTo>
                    <a:pt x="239" y="26"/>
                    <a:pt x="240" y="26"/>
                    <a:pt x="240" y="25"/>
                  </a:cubicBezTo>
                  <a:cubicBezTo>
                    <a:pt x="241" y="24"/>
                    <a:pt x="242" y="24"/>
                    <a:pt x="242" y="23"/>
                  </a:cubicBezTo>
                  <a:cubicBezTo>
                    <a:pt x="243" y="22"/>
                    <a:pt x="242" y="20"/>
                    <a:pt x="239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49" y="22"/>
                    <a:pt x="249" y="22"/>
                    <a:pt x="249" y="22"/>
                  </a:cubicBezTo>
                  <a:close/>
                  <a:moveTo>
                    <a:pt x="257" y="29"/>
                  </a:moveTo>
                  <a:cubicBezTo>
                    <a:pt x="257" y="28"/>
                    <a:pt x="257" y="28"/>
                    <a:pt x="257" y="28"/>
                  </a:cubicBezTo>
                  <a:cubicBezTo>
                    <a:pt x="281" y="48"/>
                    <a:pt x="281" y="48"/>
                    <a:pt x="281" y="48"/>
                  </a:cubicBezTo>
                  <a:cubicBezTo>
                    <a:pt x="274" y="56"/>
                    <a:pt x="274" y="56"/>
                    <a:pt x="274" y="56"/>
                  </a:cubicBezTo>
                  <a:cubicBezTo>
                    <a:pt x="273" y="55"/>
                    <a:pt x="273" y="55"/>
                    <a:pt x="273" y="55"/>
                  </a:cubicBezTo>
                  <a:cubicBezTo>
                    <a:pt x="276" y="50"/>
                    <a:pt x="275" y="45"/>
                    <a:pt x="269" y="41"/>
                  </a:cubicBezTo>
                  <a:cubicBezTo>
                    <a:pt x="267" y="38"/>
                    <a:pt x="266" y="38"/>
                    <a:pt x="265" y="40"/>
                  </a:cubicBezTo>
                  <a:cubicBezTo>
                    <a:pt x="257" y="49"/>
                    <a:pt x="257" y="49"/>
                    <a:pt x="257" y="49"/>
                  </a:cubicBezTo>
                  <a:cubicBezTo>
                    <a:pt x="260" y="53"/>
                    <a:pt x="264" y="53"/>
                    <a:pt x="268" y="49"/>
                  </a:cubicBezTo>
                  <a:cubicBezTo>
                    <a:pt x="269" y="50"/>
                    <a:pt x="269" y="50"/>
                    <a:pt x="269" y="50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260" y="58"/>
                    <a:pt x="260" y="54"/>
                    <a:pt x="255" y="51"/>
                  </a:cubicBezTo>
                  <a:cubicBezTo>
                    <a:pt x="247" y="60"/>
                    <a:pt x="247" y="60"/>
                    <a:pt x="247" y="60"/>
                  </a:cubicBezTo>
                  <a:cubicBezTo>
                    <a:pt x="245" y="62"/>
                    <a:pt x="246" y="63"/>
                    <a:pt x="248" y="65"/>
                  </a:cubicBezTo>
                  <a:cubicBezTo>
                    <a:pt x="253" y="70"/>
                    <a:pt x="259" y="71"/>
                    <a:pt x="265" y="68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57" y="75"/>
                    <a:pt x="257" y="75"/>
                    <a:pt x="257" y="75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7" y="56"/>
                    <a:pt x="239" y="56"/>
                    <a:pt x="241" y="54"/>
                  </a:cubicBezTo>
                  <a:cubicBezTo>
                    <a:pt x="258" y="35"/>
                    <a:pt x="258" y="35"/>
                    <a:pt x="258" y="35"/>
                  </a:cubicBezTo>
                  <a:cubicBezTo>
                    <a:pt x="260" y="33"/>
                    <a:pt x="259" y="31"/>
                    <a:pt x="257" y="29"/>
                  </a:cubicBezTo>
                  <a:close/>
                  <a:moveTo>
                    <a:pt x="293" y="68"/>
                  </a:moveTo>
                  <a:cubicBezTo>
                    <a:pt x="282" y="76"/>
                    <a:pt x="282" y="76"/>
                    <a:pt x="282" y="76"/>
                  </a:cubicBezTo>
                  <a:cubicBezTo>
                    <a:pt x="286" y="82"/>
                    <a:pt x="290" y="83"/>
                    <a:pt x="294" y="79"/>
                  </a:cubicBezTo>
                  <a:cubicBezTo>
                    <a:pt x="299" y="76"/>
                    <a:pt x="299" y="73"/>
                    <a:pt x="297" y="70"/>
                  </a:cubicBezTo>
                  <a:cubicBezTo>
                    <a:pt x="295" y="67"/>
                    <a:pt x="294" y="67"/>
                    <a:pt x="293" y="68"/>
                  </a:cubicBezTo>
                  <a:close/>
                  <a:moveTo>
                    <a:pt x="283" y="105"/>
                  </a:moveTo>
                  <a:cubicBezTo>
                    <a:pt x="282" y="106"/>
                    <a:pt x="282" y="106"/>
                    <a:pt x="282" y="106"/>
                  </a:cubicBezTo>
                  <a:cubicBezTo>
                    <a:pt x="275" y="97"/>
                    <a:pt x="275" y="97"/>
                    <a:pt x="275" y="97"/>
                  </a:cubicBezTo>
                  <a:cubicBezTo>
                    <a:pt x="282" y="79"/>
                    <a:pt x="282" y="79"/>
                    <a:pt x="282" y="79"/>
                  </a:cubicBezTo>
                  <a:cubicBezTo>
                    <a:pt x="281" y="77"/>
                    <a:pt x="281" y="77"/>
                    <a:pt x="281" y="77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0" y="85"/>
                    <a:pt x="269" y="88"/>
                    <a:pt x="271" y="90"/>
                  </a:cubicBezTo>
                  <a:cubicBezTo>
                    <a:pt x="270" y="91"/>
                    <a:pt x="270" y="91"/>
                    <a:pt x="270" y="91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1" y="76"/>
                    <a:pt x="261" y="76"/>
                    <a:pt x="261" y="76"/>
                  </a:cubicBezTo>
                  <a:cubicBezTo>
                    <a:pt x="262" y="79"/>
                    <a:pt x="265" y="79"/>
                    <a:pt x="267" y="77"/>
                  </a:cubicBezTo>
                  <a:cubicBezTo>
                    <a:pt x="286" y="63"/>
                    <a:pt x="286" y="63"/>
                    <a:pt x="286" y="63"/>
                  </a:cubicBezTo>
                  <a:cubicBezTo>
                    <a:pt x="289" y="61"/>
                    <a:pt x="289" y="58"/>
                    <a:pt x="287" y="56"/>
                  </a:cubicBezTo>
                  <a:cubicBezTo>
                    <a:pt x="288" y="55"/>
                    <a:pt x="288" y="55"/>
                    <a:pt x="288" y="55"/>
                  </a:cubicBezTo>
                  <a:cubicBezTo>
                    <a:pt x="298" y="69"/>
                    <a:pt x="298" y="69"/>
                    <a:pt x="298" y="69"/>
                  </a:cubicBezTo>
                  <a:cubicBezTo>
                    <a:pt x="304" y="77"/>
                    <a:pt x="305" y="83"/>
                    <a:pt x="300" y="86"/>
                  </a:cubicBezTo>
                  <a:cubicBezTo>
                    <a:pt x="297" y="89"/>
                    <a:pt x="292" y="89"/>
                    <a:pt x="288" y="85"/>
                  </a:cubicBezTo>
                  <a:cubicBezTo>
                    <a:pt x="282" y="103"/>
                    <a:pt x="282" y="103"/>
                    <a:pt x="282" y="103"/>
                  </a:cubicBezTo>
                  <a:cubicBezTo>
                    <a:pt x="282" y="104"/>
                    <a:pt x="282" y="105"/>
                    <a:pt x="283" y="105"/>
                  </a:cubicBezTo>
                  <a:close/>
                  <a:moveTo>
                    <a:pt x="313" y="119"/>
                  </a:moveTo>
                  <a:cubicBezTo>
                    <a:pt x="312" y="118"/>
                    <a:pt x="312" y="118"/>
                    <a:pt x="312" y="118"/>
                  </a:cubicBezTo>
                  <a:cubicBezTo>
                    <a:pt x="317" y="114"/>
                    <a:pt x="319" y="109"/>
                    <a:pt x="317" y="105"/>
                  </a:cubicBezTo>
                  <a:cubicBezTo>
                    <a:pt x="316" y="101"/>
                    <a:pt x="313" y="100"/>
                    <a:pt x="310" y="101"/>
                  </a:cubicBezTo>
                  <a:cubicBezTo>
                    <a:pt x="308" y="102"/>
                    <a:pt x="307" y="104"/>
                    <a:pt x="307" y="109"/>
                  </a:cubicBezTo>
                  <a:cubicBezTo>
                    <a:pt x="306" y="117"/>
                    <a:pt x="306" y="117"/>
                    <a:pt x="306" y="117"/>
                  </a:cubicBezTo>
                  <a:cubicBezTo>
                    <a:pt x="305" y="122"/>
                    <a:pt x="303" y="125"/>
                    <a:pt x="299" y="126"/>
                  </a:cubicBezTo>
                  <a:cubicBezTo>
                    <a:pt x="292" y="128"/>
                    <a:pt x="287" y="126"/>
                    <a:pt x="284" y="118"/>
                  </a:cubicBezTo>
                  <a:cubicBezTo>
                    <a:pt x="283" y="116"/>
                    <a:pt x="283" y="114"/>
                    <a:pt x="283" y="112"/>
                  </a:cubicBezTo>
                  <a:cubicBezTo>
                    <a:pt x="282" y="110"/>
                    <a:pt x="282" y="110"/>
                    <a:pt x="282" y="109"/>
                  </a:cubicBezTo>
                  <a:cubicBezTo>
                    <a:pt x="282" y="108"/>
                    <a:pt x="281" y="108"/>
                    <a:pt x="280" y="108"/>
                  </a:cubicBezTo>
                  <a:cubicBezTo>
                    <a:pt x="280" y="107"/>
                    <a:pt x="280" y="107"/>
                    <a:pt x="280" y="107"/>
                  </a:cubicBezTo>
                  <a:cubicBezTo>
                    <a:pt x="291" y="102"/>
                    <a:pt x="291" y="102"/>
                    <a:pt x="291" y="102"/>
                  </a:cubicBezTo>
                  <a:cubicBezTo>
                    <a:pt x="292" y="104"/>
                    <a:pt x="292" y="104"/>
                    <a:pt x="292" y="104"/>
                  </a:cubicBezTo>
                  <a:cubicBezTo>
                    <a:pt x="286" y="108"/>
                    <a:pt x="284" y="113"/>
                    <a:pt x="286" y="118"/>
                  </a:cubicBezTo>
                  <a:cubicBezTo>
                    <a:pt x="287" y="122"/>
                    <a:pt x="290" y="123"/>
                    <a:pt x="293" y="122"/>
                  </a:cubicBezTo>
                  <a:cubicBezTo>
                    <a:pt x="296" y="121"/>
                    <a:pt x="297" y="118"/>
                    <a:pt x="297" y="114"/>
                  </a:cubicBezTo>
                  <a:cubicBezTo>
                    <a:pt x="298" y="110"/>
                    <a:pt x="298" y="110"/>
                    <a:pt x="298" y="110"/>
                  </a:cubicBezTo>
                  <a:cubicBezTo>
                    <a:pt x="298" y="103"/>
                    <a:pt x="300" y="99"/>
                    <a:pt x="305" y="97"/>
                  </a:cubicBezTo>
                  <a:cubicBezTo>
                    <a:pt x="311" y="95"/>
                    <a:pt x="316" y="97"/>
                    <a:pt x="319" y="104"/>
                  </a:cubicBezTo>
                  <a:cubicBezTo>
                    <a:pt x="319" y="106"/>
                    <a:pt x="320" y="108"/>
                    <a:pt x="320" y="110"/>
                  </a:cubicBezTo>
                  <a:cubicBezTo>
                    <a:pt x="320" y="111"/>
                    <a:pt x="320" y="112"/>
                    <a:pt x="320" y="113"/>
                  </a:cubicBezTo>
                  <a:cubicBezTo>
                    <a:pt x="321" y="114"/>
                    <a:pt x="321" y="114"/>
                    <a:pt x="323" y="114"/>
                  </a:cubicBezTo>
                  <a:cubicBezTo>
                    <a:pt x="323" y="115"/>
                    <a:pt x="323" y="115"/>
                    <a:pt x="323" y="115"/>
                  </a:cubicBezTo>
                  <a:cubicBezTo>
                    <a:pt x="313" y="119"/>
                    <a:pt x="313" y="119"/>
                    <a:pt x="313" y="119"/>
                  </a:cubicBezTo>
                  <a:close/>
                  <a:moveTo>
                    <a:pt x="294" y="147"/>
                  </a:moveTo>
                  <a:cubicBezTo>
                    <a:pt x="293" y="147"/>
                    <a:pt x="293" y="147"/>
                    <a:pt x="293" y="147"/>
                  </a:cubicBezTo>
                  <a:cubicBezTo>
                    <a:pt x="289" y="129"/>
                    <a:pt x="289" y="129"/>
                    <a:pt x="289" y="129"/>
                  </a:cubicBezTo>
                  <a:cubicBezTo>
                    <a:pt x="290" y="129"/>
                    <a:pt x="290" y="129"/>
                    <a:pt x="290" y="129"/>
                  </a:cubicBezTo>
                  <a:cubicBezTo>
                    <a:pt x="291" y="133"/>
                    <a:pt x="293" y="134"/>
                    <a:pt x="295" y="133"/>
                  </a:cubicBezTo>
                  <a:cubicBezTo>
                    <a:pt x="320" y="127"/>
                    <a:pt x="320" y="127"/>
                    <a:pt x="320" y="127"/>
                  </a:cubicBezTo>
                  <a:cubicBezTo>
                    <a:pt x="322" y="126"/>
                    <a:pt x="323" y="124"/>
                    <a:pt x="322" y="121"/>
                  </a:cubicBezTo>
                  <a:cubicBezTo>
                    <a:pt x="323" y="121"/>
                    <a:pt x="323" y="121"/>
                    <a:pt x="323" y="121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27" y="139"/>
                    <a:pt x="327" y="139"/>
                    <a:pt x="327" y="139"/>
                  </a:cubicBezTo>
                  <a:cubicBezTo>
                    <a:pt x="327" y="139"/>
                    <a:pt x="327" y="139"/>
                    <a:pt x="327" y="139"/>
                  </a:cubicBezTo>
                  <a:cubicBezTo>
                    <a:pt x="326" y="135"/>
                    <a:pt x="324" y="134"/>
                    <a:pt x="322" y="135"/>
                  </a:cubicBezTo>
                  <a:cubicBezTo>
                    <a:pt x="297" y="141"/>
                    <a:pt x="297" y="141"/>
                    <a:pt x="297" y="141"/>
                  </a:cubicBezTo>
                  <a:cubicBezTo>
                    <a:pt x="294" y="142"/>
                    <a:pt x="293" y="144"/>
                    <a:pt x="294" y="147"/>
                  </a:cubicBezTo>
                  <a:close/>
                  <a:moveTo>
                    <a:pt x="295" y="172"/>
                  </a:moveTo>
                  <a:cubicBezTo>
                    <a:pt x="294" y="172"/>
                    <a:pt x="294" y="172"/>
                    <a:pt x="294" y="172"/>
                  </a:cubicBezTo>
                  <a:cubicBezTo>
                    <a:pt x="293" y="153"/>
                    <a:pt x="293" y="153"/>
                    <a:pt x="293" y="153"/>
                  </a:cubicBezTo>
                  <a:cubicBezTo>
                    <a:pt x="295" y="153"/>
                    <a:pt x="295" y="153"/>
                    <a:pt x="295" y="153"/>
                  </a:cubicBezTo>
                  <a:cubicBezTo>
                    <a:pt x="294" y="157"/>
                    <a:pt x="296" y="159"/>
                    <a:pt x="300" y="158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1"/>
                    <a:pt x="325" y="148"/>
                    <a:pt x="319" y="148"/>
                  </a:cubicBezTo>
                  <a:cubicBezTo>
                    <a:pt x="318" y="146"/>
                    <a:pt x="318" y="146"/>
                    <a:pt x="318" y="146"/>
                  </a:cubicBezTo>
                  <a:cubicBezTo>
                    <a:pt x="329" y="146"/>
                    <a:pt x="329" y="146"/>
                    <a:pt x="329" y="146"/>
                  </a:cubicBezTo>
                  <a:cubicBezTo>
                    <a:pt x="330" y="178"/>
                    <a:pt x="330" y="178"/>
                    <a:pt x="330" y="178"/>
                  </a:cubicBezTo>
                  <a:cubicBezTo>
                    <a:pt x="319" y="178"/>
                    <a:pt x="319" y="178"/>
                    <a:pt x="319" y="178"/>
                  </a:cubicBezTo>
                  <a:cubicBezTo>
                    <a:pt x="319" y="177"/>
                    <a:pt x="319" y="177"/>
                    <a:pt x="319" y="177"/>
                  </a:cubicBezTo>
                  <a:cubicBezTo>
                    <a:pt x="325" y="176"/>
                    <a:pt x="328" y="172"/>
                    <a:pt x="328" y="166"/>
                  </a:cubicBezTo>
                  <a:cubicBezTo>
                    <a:pt x="300" y="167"/>
                    <a:pt x="300" y="167"/>
                    <a:pt x="300" y="167"/>
                  </a:cubicBezTo>
                  <a:cubicBezTo>
                    <a:pt x="296" y="166"/>
                    <a:pt x="294" y="168"/>
                    <a:pt x="295" y="172"/>
                  </a:cubicBezTo>
                  <a:close/>
                  <a:moveTo>
                    <a:pt x="321" y="222"/>
                  </a:moveTo>
                  <a:cubicBezTo>
                    <a:pt x="320" y="221"/>
                    <a:pt x="320" y="221"/>
                    <a:pt x="320" y="221"/>
                  </a:cubicBezTo>
                  <a:cubicBezTo>
                    <a:pt x="320" y="221"/>
                    <a:pt x="320" y="221"/>
                    <a:pt x="320" y="221"/>
                  </a:cubicBezTo>
                  <a:cubicBezTo>
                    <a:pt x="320" y="220"/>
                    <a:pt x="319" y="218"/>
                    <a:pt x="318" y="217"/>
                  </a:cubicBezTo>
                  <a:cubicBezTo>
                    <a:pt x="304" y="204"/>
                    <a:pt x="304" y="204"/>
                    <a:pt x="304" y="204"/>
                  </a:cubicBezTo>
                  <a:cubicBezTo>
                    <a:pt x="295" y="202"/>
                    <a:pt x="295" y="202"/>
                    <a:pt x="295" y="202"/>
                  </a:cubicBezTo>
                  <a:cubicBezTo>
                    <a:pt x="291" y="201"/>
                    <a:pt x="289" y="202"/>
                    <a:pt x="289" y="206"/>
                  </a:cubicBezTo>
                  <a:cubicBezTo>
                    <a:pt x="288" y="205"/>
                    <a:pt x="288" y="205"/>
                    <a:pt x="288" y="205"/>
                  </a:cubicBezTo>
                  <a:cubicBezTo>
                    <a:pt x="291" y="187"/>
                    <a:pt x="291" y="187"/>
                    <a:pt x="291" y="187"/>
                  </a:cubicBezTo>
                  <a:cubicBezTo>
                    <a:pt x="293" y="188"/>
                    <a:pt x="293" y="188"/>
                    <a:pt x="293" y="188"/>
                  </a:cubicBezTo>
                  <a:cubicBezTo>
                    <a:pt x="292" y="191"/>
                    <a:pt x="293" y="193"/>
                    <a:pt x="296" y="194"/>
                  </a:cubicBezTo>
                  <a:cubicBezTo>
                    <a:pt x="304" y="195"/>
                    <a:pt x="304" y="195"/>
                    <a:pt x="304" y="195"/>
                  </a:cubicBezTo>
                  <a:cubicBezTo>
                    <a:pt x="324" y="189"/>
                    <a:pt x="324" y="189"/>
                    <a:pt x="324" y="189"/>
                  </a:cubicBezTo>
                  <a:cubicBezTo>
                    <a:pt x="325" y="189"/>
                    <a:pt x="327" y="188"/>
                    <a:pt x="327" y="186"/>
                  </a:cubicBezTo>
                  <a:cubicBezTo>
                    <a:pt x="328" y="186"/>
                    <a:pt x="328" y="186"/>
                    <a:pt x="328" y="186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4" y="203"/>
                    <a:pt x="324" y="203"/>
                    <a:pt x="324" y="203"/>
                  </a:cubicBezTo>
                  <a:cubicBezTo>
                    <a:pt x="324" y="200"/>
                    <a:pt x="324" y="199"/>
                    <a:pt x="323" y="199"/>
                  </a:cubicBezTo>
                  <a:cubicBezTo>
                    <a:pt x="322" y="199"/>
                    <a:pt x="321" y="199"/>
                    <a:pt x="320" y="199"/>
                  </a:cubicBezTo>
                  <a:cubicBezTo>
                    <a:pt x="320" y="199"/>
                    <a:pt x="320" y="199"/>
                    <a:pt x="319" y="199"/>
                  </a:cubicBezTo>
                  <a:cubicBezTo>
                    <a:pt x="306" y="203"/>
                    <a:pt x="306" y="203"/>
                    <a:pt x="306" y="203"/>
                  </a:cubicBezTo>
                  <a:cubicBezTo>
                    <a:pt x="315" y="211"/>
                    <a:pt x="315" y="211"/>
                    <a:pt x="315" y="211"/>
                  </a:cubicBezTo>
                  <a:cubicBezTo>
                    <a:pt x="316" y="212"/>
                    <a:pt x="317" y="213"/>
                    <a:pt x="319" y="214"/>
                  </a:cubicBezTo>
                  <a:cubicBezTo>
                    <a:pt x="320" y="214"/>
                    <a:pt x="321" y="213"/>
                    <a:pt x="322" y="210"/>
                  </a:cubicBezTo>
                  <a:cubicBezTo>
                    <a:pt x="323" y="210"/>
                    <a:pt x="323" y="210"/>
                    <a:pt x="323" y="210"/>
                  </a:cubicBezTo>
                  <a:cubicBezTo>
                    <a:pt x="321" y="222"/>
                    <a:pt x="321" y="222"/>
                    <a:pt x="321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74157"/>
                </a:solidFill>
                <a:ea typeface="思源黑体 CN Normal" panose="020B0400000000000000" charset="-122"/>
              </a:endParaRPr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6122988" y="3851276"/>
              <a:ext cx="103188" cy="123825"/>
            </a:xfrm>
            <a:custGeom>
              <a:avLst/>
              <a:gdLst>
                <a:gd name="T0" fmla="*/ 1 w 31"/>
                <a:gd name="T1" fmla="*/ 21 h 37"/>
                <a:gd name="T2" fmla="*/ 1 w 31"/>
                <a:gd name="T3" fmla="*/ 11 h 37"/>
                <a:gd name="T4" fmla="*/ 4 w 31"/>
                <a:gd name="T5" fmla="*/ 4 h 37"/>
                <a:gd name="T6" fmla="*/ 11 w 31"/>
                <a:gd name="T7" fmla="*/ 0 h 37"/>
                <a:gd name="T8" fmla="*/ 18 w 31"/>
                <a:gd name="T9" fmla="*/ 0 h 37"/>
                <a:gd name="T10" fmla="*/ 23 w 31"/>
                <a:gd name="T11" fmla="*/ 2 h 37"/>
                <a:gd name="T12" fmla="*/ 27 w 31"/>
                <a:gd name="T13" fmla="*/ 7 h 37"/>
                <a:gd name="T14" fmla="*/ 30 w 31"/>
                <a:gd name="T15" fmla="*/ 15 h 37"/>
                <a:gd name="T16" fmla="*/ 31 w 31"/>
                <a:gd name="T17" fmla="*/ 25 h 37"/>
                <a:gd name="T18" fmla="*/ 27 w 31"/>
                <a:gd name="T19" fmla="*/ 32 h 37"/>
                <a:gd name="T20" fmla="*/ 20 w 31"/>
                <a:gd name="T21" fmla="*/ 36 h 37"/>
                <a:gd name="T22" fmla="*/ 9 w 31"/>
                <a:gd name="T23" fmla="*/ 34 h 37"/>
                <a:gd name="T24" fmla="*/ 1 w 31"/>
                <a:gd name="T25" fmla="*/ 21 h 37"/>
                <a:gd name="T26" fmla="*/ 7 w 31"/>
                <a:gd name="T27" fmla="*/ 20 h 37"/>
                <a:gd name="T28" fmla="*/ 12 w 31"/>
                <a:gd name="T29" fmla="*/ 31 h 37"/>
                <a:gd name="T30" fmla="*/ 19 w 31"/>
                <a:gd name="T31" fmla="*/ 32 h 37"/>
                <a:gd name="T32" fmla="*/ 24 w 31"/>
                <a:gd name="T33" fmla="*/ 28 h 37"/>
                <a:gd name="T34" fmla="*/ 24 w 31"/>
                <a:gd name="T35" fmla="*/ 16 h 37"/>
                <a:gd name="T36" fmla="*/ 19 w 31"/>
                <a:gd name="T37" fmla="*/ 5 h 37"/>
                <a:gd name="T38" fmla="*/ 12 w 31"/>
                <a:gd name="T39" fmla="*/ 4 h 37"/>
                <a:gd name="T40" fmla="*/ 7 w 31"/>
                <a:gd name="T41" fmla="*/ 8 h 37"/>
                <a:gd name="T42" fmla="*/ 7 w 31"/>
                <a:gd name="T43" fmla="*/ 2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37">
                  <a:moveTo>
                    <a:pt x="1" y="21"/>
                  </a:moveTo>
                  <a:cubicBezTo>
                    <a:pt x="0" y="17"/>
                    <a:pt x="0" y="14"/>
                    <a:pt x="1" y="11"/>
                  </a:cubicBezTo>
                  <a:cubicBezTo>
                    <a:pt x="1" y="8"/>
                    <a:pt x="2" y="6"/>
                    <a:pt x="4" y="4"/>
                  </a:cubicBezTo>
                  <a:cubicBezTo>
                    <a:pt x="6" y="2"/>
                    <a:pt x="8" y="1"/>
                    <a:pt x="11" y="0"/>
                  </a:cubicBezTo>
                  <a:cubicBezTo>
                    <a:pt x="14" y="0"/>
                    <a:pt x="16" y="0"/>
                    <a:pt x="18" y="0"/>
                  </a:cubicBezTo>
                  <a:cubicBezTo>
                    <a:pt x="20" y="0"/>
                    <a:pt x="22" y="1"/>
                    <a:pt x="23" y="2"/>
                  </a:cubicBezTo>
                  <a:cubicBezTo>
                    <a:pt x="25" y="3"/>
                    <a:pt x="26" y="5"/>
                    <a:pt x="27" y="7"/>
                  </a:cubicBezTo>
                  <a:cubicBezTo>
                    <a:pt x="28" y="9"/>
                    <a:pt x="29" y="11"/>
                    <a:pt x="30" y="15"/>
                  </a:cubicBezTo>
                  <a:cubicBezTo>
                    <a:pt x="31" y="19"/>
                    <a:pt x="31" y="22"/>
                    <a:pt x="31" y="25"/>
                  </a:cubicBezTo>
                  <a:cubicBezTo>
                    <a:pt x="30" y="28"/>
                    <a:pt x="29" y="30"/>
                    <a:pt x="27" y="32"/>
                  </a:cubicBezTo>
                  <a:cubicBezTo>
                    <a:pt x="25" y="34"/>
                    <a:pt x="23" y="35"/>
                    <a:pt x="20" y="36"/>
                  </a:cubicBezTo>
                  <a:cubicBezTo>
                    <a:pt x="15" y="37"/>
                    <a:pt x="12" y="36"/>
                    <a:pt x="9" y="34"/>
                  </a:cubicBezTo>
                  <a:cubicBezTo>
                    <a:pt x="5" y="32"/>
                    <a:pt x="3" y="28"/>
                    <a:pt x="1" y="21"/>
                  </a:cubicBezTo>
                  <a:close/>
                  <a:moveTo>
                    <a:pt x="7" y="20"/>
                  </a:moveTo>
                  <a:cubicBezTo>
                    <a:pt x="8" y="26"/>
                    <a:pt x="10" y="29"/>
                    <a:pt x="12" y="31"/>
                  </a:cubicBezTo>
                  <a:cubicBezTo>
                    <a:pt x="14" y="32"/>
                    <a:pt x="16" y="33"/>
                    <a:pt x="19" y="32"/>
                  </a:cubicBezTo>
                  <a:cubicBezTo>
                    <a:pt x="21" y="32"/>
                    <a:pt x="23" y="30"/>
                    <a:pt x="24" y="28"/>
                  </a:cubicBezTo>
                  <a:cubicBezTo>
                    <a:pt x="26" y="26"/>
                    <a:pt x="26" y="22"/>
                    <a:pt x="24" y="16"/>
                  </a:cubicBezTo>
                  <a:cubicBezTo>
                    <a:pt x="23" y="10"/>
                    <a:pt x="21" y="7"/>
                    <a:pt x="19" y="5"/>
                  </a:cubicBezTo>
                  <a:cubicBezTo>
                    <a:pt x="17" y="4"/>
                    <a:pt x="15" y="3"/>
                    <a:pt x="12" y="4"/>
                  </a:cubicBezTo>
                  <a:cubicBezTo>
                    <a:pt x="10" y="4"/>
                    <a:pt x="8" y="6"/>
                    <a:pt x="7" y="8"/>
                  </a:cubicBezTo>
                  <a:cubicBezTo>
                    <a:pt x="6" y="10"/>
                    <a:pt x="5" y="14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74157"/>
                </a:solidFill>
                <a:ea typeface="思源黑体 CN Normal" panose="020B0400000000000000" charset="-122"/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6318251" y="3765551"/>
              <a:ext cx="112713" cy="133350"/>
            </a:xfrm>
            <a:custGeom>
              <a:avLst/>
              <a:gdLst>
                <a:gd name="T0" fmla="*/ 6 w 34"/>
                <a:gd name="T1" fmla="*/ 35 h 40"/>
                <a:gd name="T2" fmla="*/ 11 w 34"/>
                <a:gd name="T3" fmla="*/ 32 h 40"/>
                <a:gd name="T4" fmla="*/ 16 w 34"/>
                <a:gd name="T5" fmla="*/ 36 h 40"/>
                <a:gd name="T6" fmla="*/ 22 w 34"/>
                <a:gd name="T7" fmla="*/ 35 h 40"/>
                <a:gd name="T8" fmla="*/ 27 w 34"/>
                <a:gd name="T9" fmla="*/ 30 h 40"/>
                <a:gd name="T10" fmla="*/ 27 w 34"/>
                <a:gd name="T11" fmla="*/ 23 h 40"/>
                <a:gd name="T12" fmla="*/ 22 w 34"/>
                <a:gd name="T13" fmla="*/ 19 h 40"/>
                <a:gd name="T14" fmla="*/ 15 w 34"/>
                <a:gd name="T15" fmla="*/ 20 h 40"/>
                <a:gd name="T16" fmla="*/ 11 w 34"/>
                <a:gd name="T17" fmla="*/ 22 h 40"/>
                <a:gd name="T18" fmla="*/ 9 w 34"/>
                <a:gd name="T19" fmla="*/ 26 h 40"/>
                <a:gd name="T20" fmla="*/ 3 w 34"/>
                <a:gd name="T21" fmla="*/ 28 h 40"/>
                <a:gd name="T22" fmla="*/ 0 w 34"/>
                <a:gd name="T23" fmla="*/ 9 h 40"/>
                <a:gd name="T24" fmla="*/ 21 w 34"/>
                <a:gd name="T25" fmla="*/ 0 h 40"/>
                <a:gd name="T26" fmla="*/ 23 w 34"/>
                <a:gd name="T27" fmla="*/ 4 h 40"/>
                <a:gd name="T28" fmla="*/ 6 w 34"/>
                <a:gd name="T29" fmla="*/ 11 h 40"/>
                <a:gd name="T30" fmla="*/ 7 w 34"/>
                <a:gd name="T31" fmla="*/ 21 h 40"/>
                <a:gd name="T32" fmla="*/ 15 w 34"/>
                <a:gd name="T33" fmla="*/ 16 h 40"/>
                <a:gd name="T34" fmla="*/ 25 w 34"/>
                <a:gd name="T35" fmla="*/ 14 h 40"/>
                <a:gd name="T36" fmla="*/ 33 w 34"/>
                <a:gd name="T37" fmla="*/ 20 h 40"/>
                <a:gd name="T38" fmla="*/ 33 w 34"/>
                <a:gd name="T39" fmla="*/ 29 h 40"/>
                <a:gd name="T40" fmla="*/ 23 w 34"/>
                <a:gd name="T41" fmla="*/ 38 h 40"/>
                <a:gd name="T42" fmla="*/ 13 w 34"/>
                <a:gd name="T43" fmla="*/ 40 h 40"/>
                <a:gd name="T44" fmla="*/ 6 w 34"/>
                <a:gd name="T45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40">
                  <a:moveTo>
                    <a:pt x="6" y="35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12" y="34"/>
                    <a:pt x="14" y="35"/>
                    <a:pt x="16" y="36"/>
                  </a:cubicBezTo>
                  <a:cubicBezTo>
                    <a:pt x="18" y="36"/>
                    <a:pt x="20" y="36"/>
                    <a:pt x="22" y="35"/>
                  </a:cubicBezTo>
                  <a:cubicBezTo>
                    <a:pt x="24" y="34"/>
                    <a:pt x="26" y="32"/>
                    <a:pt x="27" y="30"/>
                  </a:cubicBezTo>
                  <a:cubicBezTo>
                    <a:pt x="28" y="28"/>
                    <a:pt x="28" y="26"/>
                    <a:pt x="27" y="23"/>
                  </a:cubicBezTo>
                  <a:cubicBezTo>
                    <a:pt x="26" y="21"/>
                    <a:pt x="25" y="19"/>
                    <a:pt x="22" y="19"/>
                  </a:cubicBezTo>
                  <a:cubicBezTo>
                    <a:pt x="20" y="18"/>
                    <a:pt x="18" y="18"/>
                    <a:pt x="15" y="20"/>
                  </a:cubicBezTo>
                  <a:cubicBezTo>
                    <a:pt x="13" y="20"/>
                    <a:pt x="12" y="21"/>
                    <a:pt x="11" y="22"/>
                  </a:cubicBezTo>
                  <a:cubicBezTo>
                    <a:pt x="10" y="24"/>
                    <a:pt x="9" y="25"/>
                    <a:pt x="9" y="26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19"/>
                    <a:pt x="12" y="17"/>
                    <a:pt x="15" y="16"/>
                  </a:cubicBezTo>
                  <a:cubicBezTo>
                    <a:pt x="18" y="14"/>
                    <a:pt x="22" y="14"/>
                    <a:pt x="25" y="14"/>
                  </a:cubicBezTo>
                  <a:cubicBezTo>
                    <a:pt x="29" y="15"/>
                    <a:pt x="31" y="17"/>
                    <a:pt x="33" y="20"/>
                  </a:cubicBezTo>
                  <a:cubicBezTo>
                    <a:pt x="34" y="23"/>
                    <a:pt x="34" y="26"/>
                    <a:pt x="33" y="29"/>
                  </a:cubicBezTo>
                  <a:cubicBezTo>
                    <a:pt x="31" y="33"/>
                    <a:pt x="28" y="36"/>
                    <a:pt x="23" y="38"/>
                  </a:cubicBezTo>
                  <a:cubicBezTo>
                    <a:pt x="20" y="40"/>
                    <a:pt x="16" y="40"/>
                    <a:pt x="13" y="40"/>
                  </a:cubicBezTo>
                  <a:cubicBezTo>
                    <a:pt x="10" y="39"/>
                    <a:pt x="7" y="38"/>
                    <a:pt x="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74157"/>
                </a:solidFill>
                <a:ea typeface="思源黑体 CN Normal" panose="020B0400000000000000" charset="-122"/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5910263" y="3835401"/>
              <a:ext cx="109538" cy="122238"/>
            </a:xfrm>
            <a:custGeom>
              <a:avLst/>
              <a:gdLst>
                <a:gd name="T0" fmla="*/ 0 w 33"/>
                <a:gd name="T1" fmla="*/ 24 h 37"/>
                <a:gd name="T2" fmla="*/ 5 w 33"/>
                <a:gd name="T3" fmla="*/ 25 h 37"/>
                <a:gd name="T4" fmla="*/ 7 w 33"/>
                <a:gd name="T5" fmla="*/ 30 h 37"/>
                <a:gd name="T6" fmla="*/ 11 w 33"/>
                <a:gd name="T7" fmla="*/ 33 h 37"/>
                <a:gd name="T8" fmla="*/ 16 w 33"/>
                <a:gd name="T9" fmla="*/ 33 h 37"/>
                <a:gd name="T10" fmla="*/ 19 w 33"/>
                <a:gd name="T11" fmla="*/ 32 h 37"/>
                <a:gd name="T12" fmla="*/ 23 w 33"/>
                <a:gd name="T13" fmla="*/ 28 h 37"/>
                <a:gd name="T14" fmla="*/ 25 w 33"/>
                <a:gd name="T15" fmla="*/ 23 h 37"/>
                <a:gd name="T16" fmla="*/ 25 w 33"/>
                <a:gd name="T17" fmla="*/ 22 h 37"/>
                <a:gd name="T18" fmla="*/ 20 w 33"/>
                <a:gd name="T19" fmla="*/ 24 h 37"/>
                <a:gd name="T20" fmla="*/ 13 w 33"/>
                <a:gd name="T21" fmla="*/ 24 h 37"/>
                <a:gd name="T22" fmla="*/ 5 w 33"/>
                <a:gd name="T23" fmla="*/ 18 h 37"/>
                <a:gd name="T24" fmla="*/ 4 w 33"/>
                <a:gd name="T25" fmla="*/ 9 h 37"/>
                <a:gd name="T26" fmla="*/ 10 w 33"/>
                <a:gd name="T27" fmla="*/ 2 h 37"/>
                <a:gd name="T28" fmla="*/ 21 w 33"/>
                <a:gd name="T29" fmla="*/ 1 h 37"/>
                <a:gd name="T30" fmla="*/ 28 w 33"/>
                <a:gd name="T31" fmla="*/ 6 h 37"/>
                <a:gd name="T32" fmla="*/ 32 w 33"/>
                <a:gd name="T33" fmla="*/ 12 h 37"/>
                <a:gd name="T34" fmla="*/ 31 w 33"/>
                <a:gd name="T35" fmla="*/ 22 h 37"/>
                <a:gd name="T36" fmla="*/ 26 w 33"/>
                <a:gd name="T37" fmla="*/ 32 h 37"/>
                <a:gd name="T38" fmla="*/ 19 w 33"/>
                <a:gd name="T39" fmla="*/ 36 h 37"/>
                <a:gd name="T40" fmla="*/ 10 w 33"/>
                <a:gd name="T41" fmla="*/ 36 h 37"/>
                <a:gd name="T42" fmla="*/ 2 w 33"/>
                <a:gd name="T43" fmla="*/ 31 h 37"/>
                <a:gd name="T44" fmla="*/ 0 w 33"/>
                <a:gd name="T45" fmla="*/ 24 h 37"/>
                <a:gd name="T46" fmla="*/ 27 w 33"/>
                <a:gd name="T47" fmla="*/ 15 h 37"/>
                <a:gd name="T48" fmla="*/ 26 w 33"/>
                <a:gd name="T49" fmla="*/ 9 h 37"/>
                <a:gd name="T50" fmla="*/ 21 w 33"/>
                <a:gd name="T51" fmla="*/ 5 h 37"/>
                <a:gd name="T52" fmla="*/ 14 w 33"/>
                <a:gd name="T53" fmla="*/ 5 h 37"/>
                <a:gd name="T54" fmla="*/ 9 w 33"/>
                <a:gd name="T55" fmla="*/ 11 h 37"/>
                <a:gd name="T56" fmla="*/ 10 w 33"/>
                <a:gd name="T57" fmla="*/ 17 h 37"/>
                <a:gd name="T58" fmla="*/ 16 w 33"/>
                <a:gd name="T59" fmla="*/ 20 h 37"/>
                <a:gd name="T60" fmla="*/ 22 w 33"/>
                <a:gd name="T61" fmla="*/ 20 h 37"/>
                <a:gd name="T62" fmla="*/ 27 w 33"/>
                <a:gd name="T63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" h="37">
                  <a:moveTo>
                    <a:pt x="0" y="24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5" y="27"/>
                    <a:pt x="6" y="29"/>
                    <a:pt x="7" y="30"/>
                  </a:cubicBezTo>
                  <a:cubicBezTo>
                    <a:pt x="8" y="31"/>
                    <a:pt x="9" y="32"/>
                    <a:pt x="11" y="33"/>
                  </a:cubicBezTo>
                  <a:cubicBezTo>
                    <a:pt x="13" y="33"/>
                    <a:pt x="14" y="33"/>
                    <a:pt x="16" y="33"/>
                  </a:cubicBezTo>
                  <a:cubicBezTo>
                    <a:pt x="17" y="33"/>
                    <a:pt x="18" y="32"/>
                    <a:pt x="19" y="32"/>
                  </a:cubicBezTo>
                  <a:cubicBezTo>
                    <a:pt x="20" y="31"/>
                    <a:pt x="21" y="30"/>
                    <a:pt x="23" y="28"/>
                  </a:cubicBezTo>
                  <a:cubicBezTo>
                    <a:pt x="24" y="27"/>
                    <a:pt x="24" y="25"/>
                    <a:pt x="25" y="23"/>
                  </a:cubicBezTo>
                  <a:cubicBezTo>
                    <a:pt x="25" y="23"/>
                    <a:pt x="25" y="23"/>
                    <a:pt x="25" y="22"/>
                  </a:cubicBezTo>
                  <a:cubicBezTo>
                    <a:pt x="24" y="23"/>
                    <a:pt x="22" y="24"/>
                    <a:pt x="20" y="24"/>
                  </a:cubicBezTo>
                  <a:cubicBezTo>
                    <a:pt x="18" y="25"/>
                    <a:pt x="15" y="24"/>
                    <a:pt x="13" y="24"/>
                  </a:cubicBezTo>
                  <a:cubicBezTo>
                    <a:pt x="10" y="23"/>
                    <a:pt x="7" y="21"/>
                    <a:pt x="5" y="18"/>
                  </a:cubicBezTo>
                  <a:cubicBezTo>
                    <a:pt x="3" y="15"/>
                    <a:pt x="3" y="12"/>
                    <a:pt x="4" y="9"/>
                  </a:cubicBezTo>
                  <a:cubicBezTo>
                    <a:pt x="5" y="5"/>
                    <a:pt x="7" y="3"/>
                    <a:pt x="10" y="2"/>
                  </a:cubicBezTo>
                  <a:cubicBezTo>
                    <a:pt x="14" y="0"/>
                    <a:pt x="17" y="0"/>
                    <a:pt x="21" y="1"/>
                  </a:cubicBezTo>
                  <a:cubicBezTo>
                    <a:pt x="24" y="2"/>
                    <a:pt x="26" y="4"/>
                    <a:pt x="28" y="6"/>
                  </a:cubicBezTo>
                  <a:cubicBezTo>
                    <a:pt x="30" y="7"/>
                    <a:pt x="31" y="10"/>
                    <a:pt x="32" y="12"/>
                  </a:cubicBezTo>
                  <a:cubicBezTo>
                    <a:pt x="33" y="15"/>
                    <a:pt x="32" y="18"/>
                    <a:pt x="31" y="22"/>
                  </a:cubicBezTo>
                  <a:cubicBezTo>
                    <a:pt x="30" y="27"/>
                    <a:pt x="28" y="30"/>
                    <a:pt x="26" y="32"/>
                  </a:cubicBezTo>
                  <a:cubicBezTo>
                    <a:pt x="24" y="34"/>
                    <a:pt x="22" y="36"/>
                    <a:pt x="19" y="36"/>
                  </a:cubicBezTo>
                  <a:cubicBezTo>
                    <a:pt x="16" y="37"/>
                    <a:pt x="13" y="37"/>
                    <a:pt x="10" y="36"/>
                  </a:cubicBezTo>
                  <a:cubicBezTo>
                    <a:pt x="6" y="35"/>
                    <a:pt x="4" y="33"/>
                    <a:pt x="2" y="31"/>
                  </a:cubicBezTo>
                  <a:cubicBezTo>
                    <a:pt x="0" y="29"/>
                    <a:pt x="0" y="27"/>
                    <a:pt x="0" y="24"/>
                  </a:cubicBezTo>
                  <a:close/>
                  <a:moveTo>
                    <a:pt x="27" y="15"/>
                  </a:moveTo>
                  <a:cubicBezTo>
                    <a:pt x="27" y="13"/>
                    <a:pt x="27" y="11"/>
                    <a:pt x="26" y="9"/>
                  </a:cubicBezTo>
                  <a:cubicBezTo>
                    <a:pt x="25" y="7"/>
                    <a:pt x="23" y="6"/>
                    <a:pt x="21" y="5"/>
                  </a:cubicBezTo>
                  <a:cubicBezTo>
                    <a:pt x="18" y="4"/>
                    <a:pt x="16" y="4"/>
                    <a:pt x="14" y="5"/>
                  </a:cubicBezTo>
                  <a:cubicBezTo>
                    <a:pt x="12" y="6"/>
                    <a:pt x="10" y="8"/>
                    <a:pt x="9" y="11"/>
                  </a:cubicBezTo>
                  <a:cubicBezTo>
                    <a:pt x="9" y="13"/>
                    <a:pt x="9" y="15"/>
                    <a:pt x="10" y="17"/>
                  </a:cubicBezTo>
                  <a:cubicBezTo>
                    <a:pt x="11" y="18"/>
                    <a:pt x="13" y="20"/>
                    <a:pt x="16" y="20"/>
                  </a:cubicBezTo>
                  <a:cubicBezTo>
                    <a:pt x="18" y="21"/>
                    <a:pt x="20" y="21"/>
                    <a:pt x="22" y="20"/>
                  </a:cubicBezTo>
                  <a:cubicBezTo>
                    <a:pt x="24" y="19"/>
                    <a:pt x="26" y="18"/>
                    <a:pt x="2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74157"/>
                </a:solidFill>
                <a:ea typeface="思源黑体 CN Normal" panose="020B0400000000000000" charset="-122"/>
              </a:endParaRPr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5753101" y="3768726"/>
              <a:ext cx="84138" cy="106363"/>
            </a:xfrm>
            <a:custGeom>
              <a:avLst/>
              <a:gdLst>
                <a:gd name="T0" fmla="*/ 5 w 25"/>
                <a:gd name="T1" fmla="*/ 32 h 32"/>
                <a:gd name="T2" fmla="*/ 0 w 25"/>
                <a:gd name="T3" fmla="*/ 29 h 32"/>
                <a:gd name="T4" fmla="*/ 16 w 25"/>
                <a:gd name="T5" fmla="*/ 6 h 32"/>
                <a:gd name="T6" fmla="*/ 10 w 25"/>
                <a:gd name="T7" fmla="*/ 6 h 32"/>
                <a:gd name="T8" fmla="*/ 4 w 25"/>
                <a:gd name="T9" fmla="*/ 4 h 32"/>
                <a:gd name="T10" fmla="*/ 6 w 25"/>
                <a:gd name="T11" fmla="*/ 1 h 32"/>
                <a:gd name="T12" fmla="*/ 15 w 25"/>
                <a:gd name="T13" fmla="*/ 2 h 32"/>
                <a:gd name="T14" fmla="*/ 22 w 25"/>
                <a:gd name="T15" fmla="*/ 0 h 32"/>
                <a:gd name="T16" fmla="*/ 25 w 25"/>
                <a:gd name="T17" fmla="*/ 2 h 32"/>
                <a:gd name="T18" fmla="*/ 5 w 25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2">
                  <a:moveTo>
                    <a:pt x="5" y="32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6"/>
                    <a:pt x="12" y="6"/>
                    <a:pt x="10" y="6"/>
                  </a:cubicBezTo>
                  <a:cubicBezTo>
                    <a:pt x="7" y="5"/>
                    <a:pt x="5" y="5"/>
                    <a:pt x="4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9" y="2"/>
                    <a:pt x="12" y="2"/>
                    <a:pt x="15" y="2"/>
                  </a:cubicBezTo>
                  <a:cubicBezTo>
                    <a:pt x="18" y="2"/>
                    <a:pt x="20" y="1"/>
                    <a:pt x="22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32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74157"/>
                </a:solidFill>
                <a:ea typeface="思源黑体 CN Normal" panose="020B0400000000000000" charset="-122"/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5746751" y="3043238"/>
              <a:ext cx="644525" cy="742950"/>
            </a:xfrm>
            <a:custGeom>
              <a:avLst/>
              <a:gdLst>
                <a:gd name="T0" fmla="*/ 78 w 194"/>
                <a:gd name="T1" fmla="*/ 82 h 224"/>
                <a:gd name="T2" fmla="*/ 99 w 194"/>
                <a:gd name="T3" fmla="*/ 71 h 224"/>
                <a:gd name="T4" fmla="*/ 98 w 194"/>
                <a:gd name="T5" fmla="*/ 56 h 224"/>
                <a:gd name="T6" fmla="*/ 82 w 194"/>
                <a:gd name="T7" fmla="*/ 51 h 224"/>
                <a:gd name="T8" fmla="*/ 112 w 194"/>
                <a:gd name="T9" fmla="*/ 0 h 224"/>
                <a:gd name="T10" fmla="*/ 119 w 194"/>
                <a:gd name="T11" fmla="*/ 47 h 224"/>
                <a:gd name="T12" fmla="*/ 193 w 194"/>
                <a:gd name="T13" fmla="*/ 53 h 224"/>
                <a:gd name="T14" fmla="*/ 127 w 194"/>
                <a:gd name="T15" fmla="*/ 58 h 224"/>
                <a:gd name="T16" fmla="*/ 113 w 194"/>
                <a:gd name="T17" fmla="*/ 99 h 224"/>
                <a:gd name="T18" fmla="*/ 102 w 194"/>
                <a:gd name="T19" fmla="*/ 138 h 224"/>
                <a:gd name="T20" fmla="*/ 100 w 194"/>
                <a:gd name="T21" fmla="*/ 202 h 224"/>
                <a:gd name="T22" fmla="*/ 96 w 194"/>
                <a:gd name="T23" fmla="*/ 223 h 224"/>
                <a:gd name="T24" fmla="*/ 83 w 194"/>
                <a:gd name="T25" fmla="*/ 174 h 224"/>
                <a:gd name="T26" fmla="*/ 14 w 194"/>
                <a:gd name="T27" fmla="*/ 164 h 224"/>
                <a:gd name="T28" fmla="*/ 0 w 194"/>
                <a:gd name="T29" fmla="*/ 163 h 224"/>
                <a:gd name="T30" fmla="*/ 86 w 194"/>
                <a:gd name="T31" fmla="*/ 152 h 224"/>
                <a:gd name="T32" fmla="*/ 101 w 194"/>
                <a:gd name="T33" fmla="*/ 91 h 224"/>
                <a:gd name="T34" fmla="*/ 85 w 194"/>
                <a:gd name="T35" fmla="*/ 102 h 224"/>
                <a:gd name="T36" fmla="*/ 79 w 194"/>
                <a:gd name="T37" fmla="*/ 116 h 224"/>
                <a:gd name="T38" fmla="*/ 29 w 194"/>
                <a:gd name="T39" fmla="*/ 140 h 224"/>
                <a:gd name="T40" fmla="*/ 7 w 194"/>
                <a:gd name="T41" fmla="*/ 91 h 224"/>
                <a:gd name="T42" fmla="*/ 67 w 194"/>
                <a:gd name="T43" fmla="*/ 57 h 224"/>
                <a:gd name="T44" fmla="*/ 126 w 194"/>
                <a:gd name="T45" fmla="*/ 137 h 224"/>
                <a:gd name="T46" fmla="*/ 140 w 194"/>
                <a:gd name="T47" fmla="*/ 148 h 224"/>
                <a:gd name="T48" fmla="*/ 110 w 194"/>
                <a:gd name="T49" fmla="*/ 160 h 224"/>
                <a:gd name="T50" fmla="*/ 140 w 194"/>
                <a:gd name="T51" fmla="*/ 164 h 224"/>
                <a:gd name="T52" fmla="*/ 143 w 194"/>
                <a:gd name="T53" fmla="*/ 172 h 224"/>
                <a:gd name="T54" fmla="*/ 114 w 194"/>
                <a:gd name="T55" fmla="*/ 192 h 224"/>
                <a:gd name="T56" fmla="*/ 157 w 194"/>
                <a:gd name="T57" fmla="*/ 208 h 224"/>
                <a:gd name="T58" fmla="*/ 156 w 194"/>
                <a:gd name="T59" fmla="*/ 186 h 224"/>
                <a:gd name="T60" fmla="*/ 170 w 194"/>
                <a:gd name="T61" fmla="*/ 180 h 224"/>
                <a:gd name="T62" fmla="*/ 185 w 194"/>
                <a:gd name="T63" fmla="*/ 168 h 224"/>
                <a:gd name="T64" fmla="*/ 187 w 194"/>
                <a:gd name="T65" fmla="*/ 155 h 224"/>
                <a:gd name="T66" fmla="*/ 186 w 194"/>
                <a:gd name="T67" fmla="*/ 136 h 224"/>
                <a:gd name="T68" fmla="*/ 178 w 194"/>
                <a:gd name="T69" fmla="*/ 143 h 224"/>
                <a:gd name="T70" fmla="*/ 160 w 194"/>
                <a:gd name="T71" fmla="*/ 144 h 224"/>
                <a:gd name="T72" fmla="*/ 149 w 194"/>
                <a:gd name="T73" fmla="*/ 137 h 224"/>
                <a:gd name="T74" fmla="*/ 126 w 194"/>
                <a:gd name="T75" fmla="*/ 137 h 224"/>
                <a:gd name="T76" fmla="*/ 174 w 194"/>
                <a:gd name="T77" fmla="*/ 163 h 224"/>
                <a:gd name="T78" fmla="*/ 155 w 194"/>
                <a:gd name="T79" fmla="*/ 163 h 224"/>
                <a:gd name="T80" fmla="*/ 143 w 194"/>
                <a:gd name="T81" fmla="*/ 100 h 224"/>
                <a:gd name="T82" fmla="*/ 136 w 194"/>
                <a:gd name="T83" fmla="*/ 129 h 224"/>
                <a:gd name="T84" fmla="*/ 190 w 194"/>
                <a:gd name="T85" fmla="*/ 118 h 224"/>
                <a:gd name="T86" fmla="*/ 143 w 194"/>
                <a:gd name="T87" fmla="*/ 100 h 224"/>
                <a:gd name="T88" fmla="*/ 134 w 194"/>
                <a:gd name="T89" fmla="*/ 115 h 224"/>
                <a:gd name="T90" fmla="*/ 161 w 194"/>
                <a:gd name="T91" fmla="*/ 121 h 224"/>
                <a:gd name="T92" fmla="*/ 162 w 194"/>
                <a:gd name="T93" fmla="*/ 109 h 224"/>
                <a:gd name="T94" fmla="*/ 146 w 194"/>
                <a:gd name="T95" fmla="*/ 65 h 224"/>
                <a:gd name="T96" fmla="*/ 138 w 194"/>
                <a:gd name="T97" fmla="*/ 95 h 224"/>
                <a:gd name="T98" fmla="*/ 194 w 194"/>
                <a:gd name="T99" fmla="*/ 82 h 224"/>
                <a:gd name="T100" fmla="*/ 146 w 194"/>
                <a:gd name="T101" fmla="*/ 65 h 224"/>
                <a:gd name="T102" fmla="*/ 138 w 194"/>
                <a:gd name="T103" fmla="*/ 81 h 224"/>
                <a:gd name="T104" fmla="*/ 164 w 194"/>
                <a:gd name="T105" fmla="*/ 87 h 224"/>
                <a:gd name="T106" fmla="*/ 166 w 194"/>
                <a:gd name="T107" fmla="*/ 75 h 224"/>
                <a:gd name="T108" fmla="*/ 25 w 194"/>
                <a:gd name="T109" fmla="*/ 105 h 224"/>
                <a:gd name="T110" fmla="*/ 63 w 194"/>
                <a:gd name="T111" fmla="*/ 119 h 224"/>
                <a:gd name="T112" fmla="*/ 43 w 194"/>
                <a:gd name="T113" fmla="*/ 128 h 224"/>
                <a:gd name="T114" fmla="*/ 20 w 194"/>
                <a:gd name="T115" fmla="*/ 109 h 224"/>
                <a:gd name="T116" fmla="*/ 63 w 194"/>
                <a:gd name="T117" fmla="*/ 90 h 224"/>
                <a:gd name="T118" fmla="*/ 25 w 194"/>
                <a:gd name="T119" fmla="*/ 75 h 224"/>
                <a:gd name="T120" fmla="*/ 63 w 194"/>
                <a:gd name="T121" fmla="*/ 7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4" h="224">
                  <a:moveTo>
                    <a:pt x="77" y="78"/>
                  </a:moveTo>
                  <a:cubicBezTo>
                    <a:pt x="77" y="79"/>
                    <a:pt x="77" y="81"/>
                    <a:pt x="78" y="82"/>
                  </a:cubicBezTo>
                  <a:cubicBezTo>
                    <a:pt x="80" y="84"/>
                    <a:pt x="83" y="84"/>
                    <a:pt x="86" y="82"/>
                  </a:cubicBezTo>
                  <a:cubicBezTo>
                    <a:pt x="92" y="79"/>
                    <a:pt x="96" y="75"/>
                    <a:pt x="99" y="71"/>
                  </a:cubicBezTo>
                  <a:cubicBezTo>
                    <a:pt x="103" y="65"/>
                    <a:pt x="103" y="60"/>
                    <a:pt x="101" y="55"/>
                  </a:cubicBezTo>
                  <a:cubicBezTo>
                    <a:pt x="101" y="55"/>
                    <a:pt x="100" y="55"/>
                    <a:pt x="98" y="56"/>
                  </a:cubicBezTo>
                  <a:cubicBezTo>
                    <a:pt x="96" y="57"/>
                    <a:pt x="94" y="59"/>
                    <a:pt x="92" y="60"/>
                  </a:cubicBezTo>
                  <a:cubicBezTo>
                    <a:pt x="85" y="66"/>
                    <a:pt x="75" y="59"/>
                    <a:pt x="82" y="51"/>
                  </a:cubicBezTo>
                  <a:cubicBezTo>
                    <a:pt x="82" y="51"/>
                    <a:pt x="96" y="38"/>
                    <a:pt x="102" y="32"/>
                  </a:cubicBezTo>
                  <a:cubicBezTo>
                    <a:pt x="108" y="26"/>
                    <a:pt x="112" y="0"/>
                    <a:pt x="112" y="0"/>
                  </a:cubicBezTo>
                  <a:cubicBezTo>
                    <a:pt x="121" y="2"/>
                    <a:pt x="128" y="16"/>
                    <a:pt x="110" y="37"/>
                  </a:cubicBezTo>
                  <a:cubicBezTo>
                    <a:pt x="113" y="40"/>
                    <a:pt x="116" y="43"/>
                    <a:pt x="119" y="47"/>
                  </a:cubicBezTo>
                  <a:cubicBezTo>
                    <a:pt x="133" y="45"/>
                    <a:pt x="146" y="43"/>
                    <a:pt x="160" y="43"/>
                  </a:cubicBezTo>
                  <a:cubicBezTo>
                    <a:pt x="181" y="43"/>
                    <a:pt x="191" y="47"/>
                    <a:pt x="193" y="53"/>
                  </a:cubicBezTo>
                  <a:cubicBezTo>
                    <a:pt x="194" y="58"/>
                    <a:pt x="191" y="57"/>
                    <a:pt x="187" y="57"/>
                  </a:cubicBezTo>
                  <a:cubicBezTo>
                    <a:pt x="169" y="58"/>
                    <a:pt x="148" y="58"/>
                    <a:pt x="127" y="58"/>
                  </a:cubicBezTo>
                  <a:cubicBezTo>
                    <a:pt x="122" y="58"/>
                    <a:pt x="114" y="57"/>
                    <a:pt x="114" y="66"/>
                  </a:cubicBezTo>
                  <a:cubicBezTo>
                    <a:pt x="116" y="77"/>
                    <a:pt x="116" y="87"/>
                    <a:pt x="113" y="99"/>
                  </a:cubicBezTo>
                  <a:cubicBezTo>
                    <a:pt x="112" y="106"/>
                    <a:pt x="109" y="114"/>
                    <a:pt x="106" y="123"/>
                  </a:cubicBezTo>
                  <a:cubicBezTo>
                    <a:pt x="104" y="128"/>
                    <a:pt x="102" y="133"/>
                    <a:pt x="102" y="138"/>
                  </a:cubicBezTo>
                  <a:cubicBezTo>
                    <a:pt x="102" y="140"/>
                    <a:pt x="101" y="144"/>
                    <a:pt x="101" y="147"/>
                  </a:cubicBezTo>
                  <a:cubicBezTo>
                    <a:pt x="97" y="167"/>
                    <a:pt x="98" y="185"/>
                    <a:pt x="100" y="202"/>
                  </a:cubicBezTo>
                  <a:cubicBezTo>
                    <a:pt x="102" y="212"/>
                    <a:pt x="102" y="219"/>
                    <a:pt x="100" y="222"/>
                  </a:cubicBezTo>
                  <a:cubicBezTo>
                    <a:pt x="99" y="224"/>
                    <a:pt x="97" y="224"/>
                    <a:pt x="96" y="223"/>
                  </a:cubicBezTo>
                  <a:cubicBezTo>
                    <a:pt x="91" y="220"/>
                    <a:pt x="85" y="209"/>
                    <a:pt x="85" y="202"/>
                  </a:cubicBezTo>
                  <a:cubicBezTo>
                    <a:pt x="85" y="193"/>
                    <a:pt x="84" y="183"/>
                    <a:pt x="83" y="174"/>
                  </a:cubicBezTo>
                  <a:cubicBezTo>
                    <a:pt x="84" y="168"/>
                    <a:pt x="82" y="166"/>
                    <a:pt x="78" y="166"/>
                  </a:cubicBezTo>
                  <a:cubicBezTo>
                    <a:pt x="57" y="165"/>
                    <a:pt x="36" y="165"/>
                    <a:pt x="14" y="164"/>
                  </a:cubicBezTo>
                  <a:cubicBezTo>
                    <a:pt x="9" y="164"/>
                    <a:pt x="6" y="167"/>
                    <a:pt x="2" y="171"/>
                  </a:cubicBezTo>
                  <a:cubicBezTo>
                    <a:pt x="2" y="169"/>
                    <a:pt x="1" y="166"/>
                    <a:pt x="0" y="163"/>
                  </a:cubicBezTo>
                  <a:cubicBezTo>
                    <a:pt x="7" y="159"/>
                    <a:pt x="12" y="154"/>
                    <a:pt x="21" y="154"/>
                  </a:cubicBezTo>
                  <a:cubicBezTo>
                    <a:pt x="43" y="153"/>
                    <a:pt x="64" y="153"/>
                    <a:pt x="86" y="152"/>
                  </a:cubicBezTo>
                  <a:cubicBezTo>
                    <a:pt x="88" y="142"/>
                    <a:pt x="91" y="131"/>
                    <a:pt x="93" y="120"/>
                  </a:cubicBezTo>
                  <a:cubicBezTo>
                    <a:pt x="96" y="110"/>
                    <a:pt x="98" y="101"/>
                    <a:pt x="101" y="91"/>
                  </a:cubicBezTo>
                  <a:cubicBezTo>
                    <a:pt x="100" y="90"/>
                    <a:pt x="99" y="89"/>
                    <a:pt x="98" y="88"/>
                  </a:cubicBezTo>
                  <a:cubicBezTo>
                    <a:pt x="94" y="92"/>
                    <a:pt x="89" y="97"/>
                    <a:pt x="85" y="102"/>
                  </a:cubicBezTo>
                  <a:cubicBezTo>
                    <a:pt x="83" y="105"/>
                    <a:pt x="81" y="109"/>
                    <a:pt x="80" y="112"/>
                  </a:cubicBezTo>
                  <a:cubicBezTo>
                    <a:pt x="79" y="114"/>
                    <a:pt x="79" y="115"/>
                    <a:pt x="79" y="116"/>
                  </a:cubicBezTo>
                  <a:cubicBezTo>
                    <a:pt x="77" y="132"/>
                    <a:pt x="72" y="139"/>
                    <a:pt x="61" y="141"/>
                  </a:cubicBezTo>
                  <a:cubicBezTo>
                    <a:pt x="51" y="142"/>
                    <a:pt x="41" y="141"/>
                    <a:pt x="29" y="140"/>
                  </a:cubicBezTo>
                  <a:cubicBezTo>
                    <a:pt x="17" y="139"/>
                    <a:pt x="11" y="130"/>
                    <a:pt x="8" y="119"/>
                  </a:cubicBezTo>
                  <a:cubicBezTo>
                    <a:pt x="6" y="109"/>
                    <a:pt x="7" y="100"/>
                    <a:pt x="7" y="91"/>
                  </a:cubicBezTo>
                  <a:cubicBezTo>
                    <a:pt x="7" y="81"/>
                    <a:pt x="17" y="60"/>
                    <a:pt x="30" y="56"/>
                  </a:cubicBezTo>
                  <a:cubicBezTo>
                    <a:pt x="43" y="52"/>
                    <a:pt x="58" y="50"/>
                    <a:pt x="67" y="57"/>
                  </a:cubicBezTo>
                  <a:cubicBezTo>
                    <a:pt x="71" y="60"/>
                    <a:pt x="75" y="68"/>
                    <a:pt x="77" y="78"/>
                  </a:cubicBezTo>
                  <a:close/>
                  <a:moveTo>
                    <a:pt x="126" y="137"/>
                  </a:moveTo>
                  <a:cubicBezTo>
                    <a:pt x="123" y="139"/>
                    <a:pt x="120" y="142"/>
                    <a:pt x="119" y="144"/>
                  </a:cubicBezTo>
                  <a:cubicBezTo>
                    <a:pt x="118" y="149"/>
                    <a:pt x="130" y="147"/>
                    <a:pt x="140" y="148"/>
                  </a:cubicBezTo>
                  <a:cubicBezTo>
                    <a:pt x="146" y="148"/>
                    <a:pt x="148" y="153"/>
                    <a:pt x="142" y="155"/>
                  </a:cubicBezTo>
                  <a:cubicBezTo>
                    <a:pt x="131" y="157"/>
                    <a:pt x="121" y="158"/>
                    <a:pt x="110" y="160"/>
                  </a:cubicBezTo>
                  <a:cubicBezTo>
                    <a:pt x="105" y="160"/>
                    <a:pt x="101" y="168"/>
                    <a:pt x="109" y="169"/>
                  </a:cubicBezTo>
                  <a:cubicBezTo>
                    <a:pt x="115" y="169"/>
                    <a:pt x="128" y="167"/>
                    <a:pt x="140" y="164"/>
                  </a:cubicBezTo>
                  <a:cubicBezTo>
                    <a:pt x="142" y="164"/>
                    <a:pt x="143" y="164"/>
                    <a:pt x="144" y="165"/>
                  </a:cubicBezTo>
                  <a:cubicBezTo>
                    <a:pt x="144" y="168"/>
                    <a:pt x="144" y="170"/>
                    <a:pt x="143" y="172"/>
                  </a:cubicBezTo>
                  <a:cubicBezTo>
                    <a:pt x="138" y="174"/>
                    <a:pt x="113" y="183"/>
                    <a:pt x="108" y="185"/>
                  </a:cubicBezTo>
                  <a:cubicBezTo>
                    <a:pt x="104" y="186"/>
                    <a:pt x="103" y="193"/>
                    <a:pt x="114" y="192"/>
                  </a:cubicBezTo>
                  <a:cubicBezTo>
                    <a:pt x="123" y="192"/>
                    <a:pt x="133" y="188"/>
                    <a:pt x="144" y="185"/>
                  </a:cubicBezTo>
                  <a:cubicBezTo>
                    <a:pt x="145" y="195"/>
                    <a:pt x="149" y="203"/>
                    <a:pt x="157" y="208"/>
                  </a:cubicBezTo>
                  <a:cubicBezTo>
                    <a:pt x="160" y="210"/>
                    <a:pt x="164" y="209"/>
                    <a:pt x="163" y="202"/>
                  </a:cubicBezTo>
                  <a:cubicBezTo>
                    <a:pt x="159" y="193"/>
                    <a:pt x="156" y="189"/>
                    <a:pt x="156" y="186"/>
                  </a:cubicBezTo>
                  <a:cubicBezTo>
                    <a:pt x="155" y="183"/>
                    <a:pt x="157" y="181"/>
                    <a:pt x="161" y="181"/>
                  </a:cubicBezTo>
                  <a:cubicBezTo>
                    <a:pt x="164" y="181"/>
                    <a:pt x="167" y="180"/>
                    <a:pt x="170" y="180"/>
                  </a:cubicBezTo>
                  <a:cubicBezTo>
                    <a:pt x="172" y="181"/>
                    <a:pt x="174" y="180"/>
                    <a:pt x="175" y="179"/>
                  </a:cubicBezTo>
                  <a:cubicBezTo>
                    <a:pt x="178" y="177"/>
                    <a:pt x="184" y="170"/>
                    <a:pt x="185" y="168"/>
                  </a:cubicBezTo>
                  <a:cubicBezTo>
                    <a:pt x="186" y="164"/>
                    <a:pt x="185" y="163"/>
                    <a:pt x="185" y="160"/>
                  </a:cubicBezTo>
                  <a:cubicBezTo>
                    <a:pt x="185" y="159"/>
                    <a:pt x="186" y="157"/>
                    <a:pt x="187" y="155"/>
                  </a:cubicBezTo>
                  <a:cubicBezTo>
                    <a:pt x="187" y="154"/>
                    <a:pt x="188" y="154"/>
                    <a:pt x="188" y="152"/>
                  </a:cubicBezTo>
                  <a:cubicBezTo>
                    <a:pt x="187" y="147"/>
                    <a:pt x="187" y="142"/>
                    <a:pt x="186" y="136"/>
                  </a:cubicBezTo>
                  <a:cubicBezTo>
                    <a:pt x="186" y="132"/>
                    <a:pt x="180" y="132"/>
                    <a:pt x="179" y="136"/>
                  </a:cubicBezTo>
                  <a:cubicBezTo>
                    <a:pt x="178" y="138"/>
                    <a:pt x="179" y="141"/>
                    <a:pt x="178" y="143"/>
                  </a:cubicBezTo>
                  <a:cubicBezTo>
                    <a:pt x="177" y="150"/>
                    <a:pt x="173" y="150"/>
                    <a:pt x="168" y="150"/>
                  </a:cubicBezTo>
                  <a:cubicBezTo>
                    <a:pt x="165" y="150"/>
                    <a:pt x="157" y="150"/>
                    <a:pt x="160" y="144"/>
                  </a:cubicBezTo>
                  <a:cubicBezTo>
                    <a:pt x="163" y="139"/>
                    <a:pt x="162" y="135"/>
                    <a:pt x="157" y="135"/>
                  </a:cubicBezTo>
                  <a:cubicBezTo>
                    <a:pt x="154" y="136"/>
                    <a:pt x="152" y="136"/>
                    <a:pt x="149" y="137"/>
                  </a:cubicBezTo>
                  <a:cubicBezTo>
                    <a:pt x="146" y="137"/>
                    <a:pt x="137" y="136"/>
                    <a:pt x="133" y="136"/>
                  </a:cubicBezTo>
                  <a:cubicBezTo>
                    <a:pt x="130" y="136"/>
                    <a:pt x="130" y="136"/>
                    <a:pt x="126" y="137"/>
                  </a:cubicBezTo>
                  <a:close/>
                  <a:moveTo>
                    <a:pt x="165" y="157"/>
                  </a:moveTo>
                  <a:cubicBezTo>
                    <a:pt x="170" y="157"/>
                    <a:pt x="174" y="159"/>
                    <a:pt x="174" y="163"/>
                  </a:cubicBezTo>
                  <a:cubicBezTo>
                    <a:pt x="174" y="166"/>
                    <a:pt x="172" y="168"/>
                    <a:pt x="165" y="168"/>
                  </a:cubicBezTo>
                  <a:cubicBezTo>
                    <a:pt x="157" y="169"/>
                    <a:pt x="154" y="166"/>
                    <a:pt x="155" y="163"/>
                  </a:cubicBezTo>
                  <a:cubicBezTo>
                    <a:pt x="156" y="160"/>
                    <a:pt x="160" y="157"/>
                    <a:pt x="165" y="157"/>
                  </a:cubicBezTo>
                  <a:close/>
                  <a:moveTo>
                    <a:pt x="143" y="100"/>
                  </a:moveTo>
                  <a:cubicBezTo>
                    <a:pt x="131" y="99"/>
                    <a:pt x="119" y="106"/>
                    <a:pt x="119" y="115"/>
                  </a:cubicBezTo>
                  <a:cubicBezTo>
                    <a:pt x="119" y="122"/>
                    <a:pt x="125" y="127"/>
                    <a:pt x="136" y="129"/>
                  </a:cubicBezTo>
                  <a:cubicBezTo>
                    <a:pt x="149" y="130"/>
                    <a:pt x="156" y="131"/>
                    <a:pt x="169" y="131"/>
                  </a:cubicBezTo>
                  <a:cubicBezTo>
                    <a:pt x="179" y="131"/>
                    <a:pt x="189" y="126"/>
                    <a:pt x="190" y="118"/>
                  </a:cubicBezTo>
                  <a:cubicBezTo>
                    <a:pt x="190" y="105"/>
                    <a:pt x="181" y="102"/>
                    <a:pt x="169" y="101"/>
                  </a:cubicBezTo>
                  <a:cubicBezTo>
                    <a:pt x="169" y="101"/>
                    <a:pt x="143" y="100"/>
                    <a:pt x="143" y="100"/>
                  </a:cubicBezTo>
                  <a:close/>
                  <a:moveTo>
                    <a:pt x="148" y="108"/>
                  </a:moveTo>
                  <a:cubicBezTo>
                    <a:pt x="136" y="108"/>
                    <a:pt x="134" y="111"/>
                    <a:pt x="134" y="115"/>
                  </a:cubicBezTo>
                  <a:cubicBezTo>
                    <a:pt x="134" y="117"/>
                    <a:pt x="137" y="119"/>
                    <a:pt x="143" y="120"/>
                  </a:cubicBezTo>
                  <a:cubicBezTo>
                    <a:pt x="150" y="121"/>
                    <a:pt x="154" y="121"/>
                    <a:pt x="161" y="121"/>
                  </a:cubicBezTo>
                  <a:cubicBezTo>
                    <a:pt x="166" y="121"/>
                    <a:pt x="178" y="119"/>
                    <a:pt x="178" y="114"/>
                  </a:cubicBezTo>
                  <a:cubicBezTo>
                    <a:pt x="179" y="110"/>
                    <a:pt x="169" y="109"/>
                    <a:pt x="162" y="109"/>
                  </a:cubicBezTo>
                  <a:cubicBezTo>
                    <a:pt x="162" y="109"/>
                    <a:pt x="148" y="109"/>
                    <a:pt x="148" y="108"/>
                  </a:cubicBezTo>
                  <a:close/>
                  <a:moveTo>
                    <a:pt x="146" y="65"/>
                  </a:moveTo>
                  <a:cubicBezTo>
                    <a:pt x="129" y="66"/>
                    <a:pt x="123" y="73"/>
                    <a:pt x="122" y="81"/>
                  </a:cubicBezTo>
                  <a:cubicBezTo>
                    <a:pt x="122" y="89"/>
                    <a:pt x="126" y="94"/>
                    <a:pt x="138" y="95"/>
                  </a:cubicBezTo>
                  <a:cubicBezTo>
                    <a:pt x="150" y="95"/>
                    <a:pt x="162" y="95"/>
                    <a:pt x="175" y="95"/>
                  </a:cubicBezTo>
                  <a:cubicBezTo>
                    <a:pt x="185" y="95"/>
                    <a:pt x="194" y="90"/>
                    <a:pt x="194" y="82"/>
                  </a:cubicBezTo>
                  <a:cubicBezTo>
                    <a:pt x="194" y="68"/>
                    <a:pt x="184" y="66"/>
                    <a:pt x="172" y="66"/>
                  </a:cubicBezTo>
                  <a:cubicBezTo>
                    <a:pt x="172" y="66"/>
                    <a:pt x="147" y="66"/>
                    <a:pt x="146" y="65"/>
                  </a:cubicBezTo>
                  <a:close/>
                  <a:moveTo>
                    <a:pt x="152" y="75"/>
                  </a:moveTo>
                  <a:cubicBezTo>
                    <a:pt x="140" y="75"/>
                    <a:pt x="138" y="78"/>
                    <a:pt x="138" y="81"/>
                  </a:cubicBezTo>
                  <a:cubicBezTo>
                    <a:pt x="137" y="84"/>
                    <a:pt x="140" y="86"/>
                    <a:pt x="147" y="87"/>
                  </a:cubicBezTo>
                  <a:cubicBezTo>
                    <a:pt x="154" y="87"/>
                    <a:pt x="157" y="87"/>
                    <a:pt x="164" y="87"/>
                  </a:cubicBezTo>
                  <a:cubicBezTo>
                    <a:pt x="170" y="87"/>
                    <a:pt x="177" y="84"/>
                    <a:pt x="177" y="80"/>
                  </a:cubicBezTo>
                  <a:cubicBezTo>
                    <a:pt x="177" y="75"/>
                    <a:pt x="172" y="76"/>
                    <a:pt x="166" y="75"/>
                  </a:cubicBezTo>
                  <a:cubicBezTo>
                    <a:pt x="166" y="75"/>
                    <a:pt x="152" y="75"/>
                    <a:pt x="152" y="75"/>
                  </a:cubicBezTo>
                  <a:close/>
                  <a:moveTo>
                    <a:pt x="25" y="105"/>
                  </a:moveTo>
                  <a:cubicBezTo>
                    <a:pt x="38" y="104"/>
                    <a:pt x="50" y="104"/>
                    <a:pt x="63" y="104"/>
                  </a:cubicBezTo>
                  <a:cubicBezTo>
                    <a:pt x="64" y="107"/>
                    <a:pt x="64" y="114"/>
                    <a:pt x="63" y="119"/>
                  </a:cubicBezTo>
                  <a:cubicBezTo>
                    <a:pt x="63" y="123"/>
                    <a:pt x="60" y="126"/>
                    <a:pt x="56" y="127"/>
                  </a:cubicBezTo>
                  <a:cubicBezTo>
                    <a:pt x="52" y="128"/>
                    <a:pt x="49" y="128"/>
                    <a:pt x="43" y="128"/>
                  </a:cubicBezTo>
                  <a:cubicBezTo>
                    <a:pt x="38" y="128"/>
                    <a:pt x="35" y="127"/>
                    <a:pt x="30" y="124"/>
                  </a:cubicBezTo>
                  <a:cubicBezTo>
                    <a:pt x="24" y="119"/>
                    <a:pt x="23" y="114"/>
                    <a:pt x="20" y="109"/>
                  </a:cubicBezTo>
                  <a:cubicBezTo>
                    <a:pt x="20" y="106"/>
                    <a:pt x="21" y="105"/>
                    <a:pt x="25" y="105"/>
                  </a:cubicBezTo>
                  <a:close/>
                  <a:moveTo>
                    <a:pt x="63" y="90"/>
                  </a:moveTo>
                  <a:cubicBezTo>
                    <a:pt x="49" y="90"/>
                    <a:pt x="36" y="90"/>
                    <a:pt x="21" y="91"/>
                  </a:cubicBezTo>
                  <a:cubicBezTo>
                    <a:pt x="21" y="85"/>
                    <a:pt x="23" y="80"/>
                    <a:pt x="25" y="75"/>
                  </a:cubicBezTo>
                  <a:cubicBezTo>
                    <a:pt x="28" y="69"/>
                    <a:pt x="37" y="67"/>
                    <a:pt x="48" y="67"/>
                  </a:cubicBezTo>
                  <a:cubicBezTo>
                    <a:pt x="55" y="67"/>
                    <a:pt x="62" y="71"/>
                    <a:pt x="63" y="79"/>
                  </a:cubicBezTo>
                  <a:cubicBezTo>
                    <a:pt x="63" y="83"/>
                    <a:pt x="63" y="86"/>
                    <a:pt x="63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74157"/>
                </a:solidFill>
                <a:ea typeface="思源黑体 CN Normal" panose="020B0400000000000000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34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5477-CC63-4BFF-8A94-87C9FB39524F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9FF7-2807-4D5C-86B5-2117BCE13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47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5477-CC63-4BFF-8A94-87C9FB39524F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9FF7-2807-4D5C-86B5-2117BCE13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81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5477-CC63-4BFF-8A94-87C9FB39524F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9FF7-2807-4D5C-86B5-2117BCE13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38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5477-CC63-4BFF-8A94-87C9FB39524F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9FF7-2807-4D5C-86B5-2117BCE131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9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5477-CC63-4BFF-8A94-87C9FB39524F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9FF7-2807-4D5C-86B5-2117BCE131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1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5477-CC63-4BFF-8A94-87C9FB39524F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9FF7-2807-4D5C-86B5-2117BCE13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62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5477-CC63-4BFF-8A94-87C9FB39524F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9FF7-2807-4D5C-86B5-2117BCE13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6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5477-CC63-4BFF-8A94-87C9FB39524F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9FF7-2807-4D5C-86B5-2117BCE13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2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3845477-CC63-4BFF-8A94-87C9FB39524F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C9FF7-2807-4D5C-86B5-2117BCE13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5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13"/>
          <p:cNvGrpSpPr/>
          <p:nvPr/>
        </p:nvGrpSpPr>
        <p:grpSpPr>
          <a:xfrm>
            <a:off x="3742372" y="4276142"/>
            <a:ext cx="4707255" cy="311785"/>
            <a:chOff x="3858683" y="5360537"/>
            <a:chExt cx="4707255" cy="311785"/>
          </a:xfrm>
        </p:grpSpPr>
        <p:sp>
          <p:nvSpPr>
            <p:cNvPr id="1048588" name="矩形: 圆角 28"/>
            <p:cNvSpPr/>
            <p:nvPr/>
          </p:nvSpPr>
          <p:spPr>
            <a:xfrm>
              <a:off x="3858683" y="5360537"/>
              <a:ext cx="2074545" cy="31178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答辩人：王凯</a:t>
              </a:r>
            </a:p>
          </p:txBody>
        </p:sp>
        <p:sp>
          <p:nvSpPr>
            <p:cNvPr id="1048589" name="矩形: 圆角 29"/>
            <p:cNvSpPr/>
            <p:nvPr/>
          </p:nvSpPr>
          <p:spPr>
            <a:xfrm>
              <a:off x="6327563" y="5360537"/>
              <a:ext cx="2238375" cy="31178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指导老师：李琳芳</a:t>
              </a:r>
            </a:p>
          </p:txBody>
        </p:sp>
      </p:grpSp>
      <p:sp>
        <p:nvSpPr>
          <p:cNvPr id="1048590" name="矩形 19"/>
          <p:cNvSpPr/>
          <p:nvPr/>
        </p:nvSpPr>
        <p:spPr>
          <a:xfrm>
            <a:off x="6003635" y="2335855"/>
            <a:ext cx="184730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591" name="矩形 22"/>
          <p:cNvSpPr/>
          <p:nvPr/>
        </p:nvSpPr>
        <p:spPr>
          <a:xfrm>
            <a:off x="1656080" y="2367280"/>
            <a:ext cx="899922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基于</a:t>
            </a:r>
            <a:r>
              <a:rPr lang="en-US" altLang="zh-CN" sz="4000" spc="300" dirty="0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SpringBoot+Vue+Docker</a:t>
            </a:r>
            <a:r>
              <a:rPr lang="zh-CN" altLang="en-US" sz="4000" spc="300" dirty="0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的个人博客网站的设计与实现</a:t>
            </a:r>
            <a:endParaRPr kumimoji="0" lang="zh-CN" altLang="en-US" sz="40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cxnSp>
        <p:nvCxnSpPr>
          <p:cNvPr id="3145728" name="直接连接符 26"/>
          <p:cNvCxnSpPr>
            <a:cxnSpLocks/>
          </p:cNvCxnSpPr>
          <p:nvPr/>
        </p:nvCxnSpPr>
        <p:spPr>
          <a:xfrm>
            <a:off x="1564849" y="3690719"/>
            <a:ext cx="9090451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"/>
          <p:cNvGrpSpPr/>
          <p:nvPr/>
        </p:nvGrpSpPr>
        <p:grpSpPr>
          <a:xfrm>
            <a:off x="3742372" y="4887012"/>
            <a:ext cx="4707255" cy="311785"/>
            <a:chOff x="3858683" y="5360537"/>
            <a:chExt cx="4707255" cy="311785"/>
          </a:xfrm>
        </p:grpSpPr>
        <p:sp>
          <p:nvSpPr>
            <p:cNvPr id="1048592" name="矩形: 圆角 28"/>
            <p:cNvSpPr/>
            <p:nvPr/>
          </p:nvSpPr>
          <p:spPr>
            <a:xfrm>
              <a:off x="3858683" y="5360537"/>
              <a:ext cx="2074545" cy="31178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学院：信息工程</a:t>
              </a:r>
            </a:p>
          </p:txBody>
        </p:sp>
        <p:sp>
          <p:nvSpPr>
            <p:cNvPr id="1048593" name="矩形: 圆角 29"/>
            <p:cNvSpPr/>
            <p:nvPr/>
          </p:nvSpPr>
          <p:spPr>
            <a:xfrm>
              <a:off x="6327563" y="5360537"/>
              <a:ext cx="2238375" cy="31178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班级：通信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191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EA44DDB-C9A7-7F00-3F5D-4C9EBB1F4D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109960" y="222885"/>
            <a:ext cx="718185" cy="704850"/>
          </a:xfrm>
          <a:prstGeom prst="ellipse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菱形 18"/>
          <p:cNvSpPr/>
          <p:nvPr/>
        </p:nvSpPr>
        <p:spPr>
          <a:xfrm>
            <a:off x="2916838" y="4163932"/>
            <a:ext cx="640553" cy="640553"/>
          </a:xfrm>
          <a:prstGeom prst="diamond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1048603" name="文本框 1"/>
          <p:cNvSpPr txBox="1"/>
          <p:nvPr/>
        </p:nvSpPr>
        <p:spPr>
          <a:xfrm>
            <a:off x="4783455" y="811896"/>
            <a:ext cx="2625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spc="300" dirty="0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目</a:t>
            </a:r>
            <a:r>
              <a:rPr lang="en-US" altLang="zh-CN" sz="4000" spc="300" dirty="0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  </a:t>
            </a:r>
            <a:r>
              <a:rPr lang="zh-CN" altLang="en-US" sz="4000" spc="300" dirty="0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录</a:t>
            </a:r>
          </a:p>
        </p:txBody>
      </p:sp>
      <p:sp>
        <p:nvSpPr>
          <p:cNvPr id="1048604" name="菱形 17"/>
          <p:cNvSpPr/>
          <p:nvPr/>
        </p:nvSpPr>
        <p:spPr>
          <a:xfrm>
            <a:off x="2907313" y="3188405"/>
            <a:ext cx="650240" cy="650240"/>
          </a:xfrm>
          <a:prstGeom prst="diamond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1048605" name="菱形 16"/>
          <p:cNvSpPr/>
          <p:nvPr/>
        </p:nvSpPr>
        <p:spPr>
          <a:xfrm>
            <a:off x="2871753" y="2213495"/>
            <a:ext cx="650240" cy="650240"/>
          </a:xfrm>
          <a:prstGeom prst="diamond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1048606" name="矩形 20"/>
          <p:cNvSpPr>
            <a:spLocks noChangeArrowheads="1"/>
          </p:cNvSpPr>
          <p:nvPr/>
        </p:nvSpPr>
        <p:spPr bwMode="auto">
          <a:xfrm>
            <a:off x="3808345" y="2277630"/>
            <a:ext cx="3329940" cy="52197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75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研究背景和意义 </a:t>
            </a:r>
          </a:p>
        </p:txBody>
      </p:sp>
      <p:sp>
        <p:nvSpPr>
          <p:cNvPr id="1048607" name="矩形 21"/>
          <p:cNvSpPr>
            <a:spLocks noChangeArrowheads="1"/>
          </p:cNvSpPr>
          <p:nvPr/>
        </p:nvSpPr>
        <p:spPr bwMode="auto">
          <a:xfrm>
            <a:off x="3808345" y="3252540"/>
            <a:ext cx="2828719" cy="52197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75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网站设计架构</a:t>
            </a:r>
          </a:p>
        </p:txBody>
      </p:sp>
      <p:sp>
        <p:nvSpPr>
          <p:cNvPr id="1048608" name="矩形 22"/>
          <p:cNvSpPr>
            <a:spLocks noChangeArrowheads="1"/>
          </p:cNvSpPr>
          <p:nvPr/>
        </p:nvSpPr>
        <p:spPr bwMode="auto">
          <a:xfrm>
            <a:off x="8074383" y="2277630"/>
            <a:ext cx="3013710" cy="521970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75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网站功能页面</a:t>
            </a:r>
          </a:p>
        </p:txBody>
      </p:sp>
      <p:sp>
        <p:nvSpPr>
          <p:cNvPr id="2" name="菱形 16">
            <a:extLst>
              <a:ext uri="{FF2B5EF4-FFF2-40B4-BE49-F238E27FC236}">
                <a16:creationId xmlns:a16="http://schemas.microsoft.com/office/drawing/2014/main" id="{147D331E-1FC0-A800-1A67-DAC8E31548B6}"/>
              </a:ext>
            </a:extLst>
          </p:cNvPr>
          <p:cNvSpPr/>
          <p:nvPr/>
        </p:nvSpPr>
        <p:spPr>
          <a:xfrm>
            <a:off x="7281214" y="2213495"/>
            <a:ext cx="650240" cy="650240"/>
          </a:xfrm>
          <a:prstGeom prst="diamond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4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2">
            <a:extLst>
              <a:ext uri="{FF2B5EF4-FFF2-40B4-BE49-F238E27FC236}">
                <a16:creationId xmlns:a16="http://schemas.microsoft.com/office/drawing/2014/main" id="{EB465E78-CCDB-3419-0BA6-C6D85CAA1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345" y="4227450"/>
            <a:ext cx="3013710" cy="521970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75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功能模块划分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85A3B1-3692-15E5-B5D6-4847DD9CF5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09960" y="222885"/>
            <a:ext cx="718185" cy="704850"/>
          </a:xfrm>
          <a:prstGeom prst="ellipse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30058" y="222933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网站底层架构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1109960" y="222885"/>
            <a:ext cx="718185" cy="704850"/>
          </a:xfrm>
          <a:prstGeom prst="ellipse">
            <a:avLst/>
          </a:prstGeom>
          <a:noFill/>
          <a:ln w="9525">
            <a:noFill/>
          </a:ln>
        </p:spPr>
      </p:pic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9EF32700-8234-91B6-2DF9-53BF0A481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10" y="1235387"/>
            <a:ext cx="9875049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30058" y="222933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功能模块划分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1109960" y="222885"/>
            <a:ext cx="718185" cy="704850"/>
          </a:xfrm>
          <a:prstGeom prst="ellipse">
            <a:avLst/>
          </a:prstGeom>
          <a:noFill/>
          <a:ln w="9525"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82B5530-0068-6773-F32C-C2C927FBC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36570"/>
            <a:ext cx="10642060" cy="4280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71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30058" y="222933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dk1"/>
                </a:solidFill>
              </a:rPr>
              <a:t>前台网站页面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1109960" y="222885"/>
            <a:ext cx="718185" cy="704850"/>
          </a:xfrm>
          <a:prstGeom prst="ellipse">
            <a:avLst/>
          </a:prstGeom>
          <a:noFill/>
          <a:ln w="9525"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4C32F3-EBC8-6F2B-4D76-E57E263AF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398" y="1498862"/>
            <a:ext cx="5568747" cy="3921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EF9D18-56CF-F757-1453-CFD3680C5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51" y="1498862"/>
            <a:ext cx="5668651" cy="3921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AF5C536-EBEA-03D4-C7E7-F1D7FCA577DD}"/>
              </a:ext>
            </a:extLst>
          </p:cNvPr>
          <p:cNvSpPr txBox="1"/>
          <p:nvPr/>
        </p:nvSpPr>
        <p:spPr>
          <a:xfrm>
            <a:off x="1227055" y="5674937"/>
            <a:ext cx="374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前台登录页面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88D3FE-C722-5B68-207E-61F622A9DE27}"/>
              </a:ext>
            </a:extLst>
          </p:cNvPr>
          <p:cNvSpPr txBox="1"/>
          <p:nvPr/>
        </p:nvSpPr>
        <p:spPr>
          <a:xfrm>
            <a:off x="7172550" y="5674937"/>
            <a:ext cx="374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QQ</a:t>
            </a:r>
            <a:r>
              <a:rPr lang="zh-CN" altLang="en-US" sz="3200" b="1" dirty="0"/>
              <a:t>登录验证页面</a:t>
            </a:r>
          </a:p>
        </p:txBody>
      </p:sp>
    </p:spTree>
    <p:extLst>
      <p:ext uri="{BB962C8B-B14F-4D97-AF65-F5344CB8AC3E}">
        <p14:creationId xmlns:p14="http://schemas.microsoft.com/office/powerpoint/2010/main" val="46350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30058" y="222933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dk1"/>
                </a:solidFill>
              </a:rPr>
              <a:t>前台网站页面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1109960" y="222885"/>
            <a:ext cx="718185" cy="704850"/>
          </a:xfrm>
          <a:prstGeom prst="ellipse">
            <a:avLst/>
          </a:prstGeom>
          <a:noFill/>
          <a:ln w="9525"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DC9419F-34C9-B8DA-5672-33F20DC52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58" y="1148319"/>
            <a:ext cx="5288317" cy="4802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51DE85A-B322-F508-263B-4DB5EC985F8D}"/>
              </a:ext>
            </a:extLst>
          </p:cNvPr>
          <p:cNvSpPr txBox="1"/>
          <p:nvPr/>
        </p:nvSpPr>
        <p:spPr>
          <a:xfrm>
            <a:off x="1102995" y="6050291"/>
            <a:ext cx="374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聊天室页面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2F5211-15D0-1FB3-3D8F-7088DA8CF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777" y="1148319"/>
            <a:ext cx="6102166" cy="4802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6A53F96-F73F-14C8-11E1-9CBA76DA7942}"/>
              </a:ext>
            </a:extLst>
          </p:cNvPr>
          <p:cNvSpPr txBox="1"/>
          <p:nvPr/>
        </p:nvSpPr>
        <p:spPr>
          <a:xfrm>
            <a:off x="6939639" y="6050290"/>
            <a:ext cx="374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文章详情页面</a:t>
            </a:r>
          </a:p>
        </p:txBody>
      </p:sp>
    </p:spTree>
    <p:extLst>
      <p:ext uri="{BB962C8B-B14F-4D97-AF65-F5344CB8AC3E}">
        <p14:creationId xmlns:p14="http://schemas.microsoft.com/office/powerpoint/2010/main" val="89445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30058" y="222933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dk1"/>
                </a:solidFill>
              </a:rPr>
              <a:t>后台管理系统页面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1109960" y="222885"/>
            <a:ext cx="718185" cy="704850"/>
          </a:xfrm>
          <a:prstGeom prst="ellipse">
            <a:avLst/>
          </a:prstGeom>
          <a:noFill/>
          <a:ln w="9525"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442106-02CE-13D5-6B9C-984F770B4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58" y="1289966"/>
            <a:ext cx="5765942" cy="25184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21104B-EE8C-6144-AAA3-3FB4BEC5A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959" y="1151740"/>
            <a:ext cx="5686956" cy="2656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E1A9A2D-2794-E7BD-72E4-CD586BC35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058" y="4116604"/>
            <a:ext cx="5765942" cy="25184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3BC647E-DEA8-6F34-83B7-0B73A15EEA28}"/>
              </a:ext>
            </a:extLst>
          </p:cNvPr>
          <p:cNvSpPr txBox="1"/>
          <p:nvPr/>
        </p:nvSpPr>
        <p:spPr>
          <a:xfrm>
            <a:off x="6318981" y="4116604"/>
            <a:ext cx="5683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/>
              <a:t>后台管理系统首页模块，主要分为四部分，第一部分是网站数据统计，主要记录了网站的文章数量、用户数量、评论数量等数据，第二部分是一个贡献热力图，主要记录了文章发布的日期和频率，第三部分是一个用户分布地图，主要记录的是网站用户的地域分布，第四部分是一个网站一周访问量的统计，便于管理员评估网站的访问情况。</a:t>
            </a:r>
          </a:p>
        </p:txBody>
      </p:sp>
    </p:spTree>
    <p:extLst>
      <p:ext uri="{BB962C8B-B14F-4D97-AF65-F5344CB8AC3E}">
        <p14:creationId xmlns:p14="http://schemas.microsoft.com/office/powerpoint/2010/main" val="2850468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30058" y="222933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dk1"/>
                </a:solidFill>
              </a:rPr>
              <a:t>后台管理系统页面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1109960" y="222885"/>
            <a:ext cx="718185" cy="704850"/>
          </a:xfrm>
          <a:prstGeom prst="ellipse">
            <a:avLst/>
          </a:prstGeom>
          <a:noFill/>
          <a:ln w="9525"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18A26B-6F2C-1AE7-6891-D59B06FA7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58" y="1211476"/>
            <a:ext cx="5461142" cy="24744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7D79AE-BB2E-33CB-2136-B6F4B3640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58" y="3998001"/>
            <a:ext cx="5461142" cy="2637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DE9B9A6-8E74-1CB7-3EAD-1D20A9A22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211476"/>
            <a:ext cx="5765942" cy="24744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276CC37-57B4-01AD-616E-E0167F71739D}"/>
              </a:ext>
            </a:extLst>
          </p:cNvPr>
          <p:cNvSpPr txBox="1"/>
          <p:nvPr/>
        </p:nvSpPr>
        <p:spPr>
          <a:xfrm>
            <a:off x="6096000" y="4107177"/>
            <a:ext cx="5683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/>
              <a:t>文章发布使用的是</a:t>
            </a:r>
            <a:r>
              <a:rPr lang="en-US" altLang="zh-CN" dirty="0"/>
              <a:t>Markdown</a:t>
            </a:r>
            <a:r>
              <a:rPr lang="zh-CN" altLang="en-US" dirty="0"/>
              <a:t>编辑器，语法简洁，便于操作，在全屏模式下，拥有更大的编辑区域，并且支持实时预览，为了加快写作效率，文章发布还支持一键导入文章。</a:t>
            </a:r>
          </a:p>
        </p:txBody>
      </p:sp>
    </p:spTree>
    <p:extLst>
      <p:ext uri="{BB962C8B-B14F-4D97-AF65-F5344CB8AC3E}">
        <p14:creationId xmlns:p14="http://schemas.microsoft.com/office/powerpoint/2010/main" val="341290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13"/>
          <p:cNvGrpSpPr/>
          <p:nvPr/>
        </p:nvGrpSpPr>
        <p:grpSpPr>
          <a:xfrm>
            <a:off x="3546475" y="5159375"/>
            <a:ext cx="4662170" cy="612140"/>
            <a:chOff x="3858683" y="5360467"/>
            <a:chExt cx="4207141" cy="312153"/>
          </a:xfrm>
        </p:grpSpPr>
        <p:sp>
          <p:nvSpPr>
            <p:cNvPr id="1048638" name="矩形: 圆角 28"/>
            <p:cNvSpPr/>
            <p:nvPr/>
          </p:nvSpPr>
          <p:spPr>
            <a:xfrm>
              <a:off x="3858683" y="5360467"/>
              <a:ext cx="1868058" cy="311829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答辩人：王凯</a:t>
              </a:r>
            </a:p>
          </p:txBody>
        </p:sp>
        <p:sp>
          <p:nvSpPr>
            <p:cNvPr id="1048639" name="矩形: 圆角 29"/>
            <p:cNvSpPr/>
            <p:nvPr/>
          </p:nvSpPr>
          <p:spPr>
            <a:xfrm>
              <a:off x="6076858" y="5360791"/>
              <a:ext cx="1988966" cy="311829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指导老师：李琳芳</a:t>
              </a:r>
            </a:p>
          </p:txBody>
        </p:sp>
      </p:grpSp>
      <p:sp>
        <p:nvSpPr>
          <p:cNvPr id="1048640" name="矩形 19"/>
          <p:cNvSpPr/>
          <p:nvPr/>
        </p:nvSpPr>
        <p:spPr>
          <a:xfrm>
            <a:off x="6003634" y="2672752"/>
            <a:ext cx="184730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641" name="矩形 22"/>
          <p:cNvSpPr/>
          <p:nvPr/>
        </p:nvSpPr>
        <p:spPr>
          <a:xfrm>
            <a:off x="2332050" y="3152353"/>
            <a:ext cx="7527898" cy="922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5400" spc="300" dirty="0">
                <a:cs typeface="+mn-ea"/>
                <a:sym typeface="+mn-lt"/>
              </a:rPr>
              <a:t>请各位老师批评指正</a:t>
            </a:r>
          </a:p>
        </p:txBody>
      </p:sp>
      <p:cxnSp>
        <p:nvCxnSpPr>
          <p:cNvPr id="3145729" name="直接连接符 26"/>
          <p:cNvCxnSpPr/>
          <p:nvPr/>
        </p:nvCxnSpPr>
        <p:spPr>
          <a:xfrm>
            <a:off x="2420579" y="4251486"/>
            <a:ext cx="7350841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2" name="矩形 2"/>
          <p:cNvSpPr/>
          <p:nvPr/>
        </p:nvSpPr>
        <p:spPr>
          <a:xfrm>
            <a:off x="4204335" y="1986280"/>
            <a:ext cx="3604895" cy="922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5400" spc="300" dirty="0">
                <a:cs typeface="+mn-ea"/>
                <a:sym typeface="+mn-lt"/>
              </a:rPr>
              <a:t>谢谢观看</a:t>
            </a:r>
            <a:endParaRPr lang="en-US" altLang="zh-CN" sz="5400" spc="300" dirty="0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353AAE-0017-F90F-D34B-4BB520EF20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109960" y="222885"/>
            <a:ext cx="718185" cy="704850"/>
          </a:xfrm>
          <a:prstGeom prst="ellipse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积分</Template>
  <TotalTime>1419</TotalTime>
  <Words>246</Words>
  <Application>Microsoft Office PowerPoint</Application>
  <PresentationFormat>宽屏</PresentationFormat>
  <Paragraphs>38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思源黑体 CN Normal</vt:lpstr>
      <vt:lpstr>Calibri</vt:lpstr>
      <vt:lpstr>Calibri Light</vt:lpstr>
      <vt:lpstr>Wingdings 2</vt:lpstr>
      <vt:lpstr>等线</vt:lpstr>
      <vt:lpstr>黑体</vt:lpstr>
      <vt:lpstr>微软雅黑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往事 随风</dc:creator>
  <cp:lastModifiedBy>往事 随风</cp:lastModifiedBy>
  <cp:revision>44</cp:revision>
  <dcterms:created xsi:type="dcterms:W3CDTF">2023-05-11T07:04:28Z</dcterms:created>
  <dcterms:modified xsi:type="dcterms:W3CDTF">2023-05-12T06:43:53Z</dcterms:modified>
</cp:coreProperties>
</file>