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18"/>
  </p:notesMasterIdLst>
  <p:handoutMasterIdLst>
    <p:handoutMasterId r:id="rId19"/>
  </p:handoutMasterIdLst>
  <p:sldIdLst>
    <p:sldId id="256" r:id="rId2"/>
    <p:sldId id="260" r:id="rId3"/>
    <p:sldId id="274" r:id="rId4"/>
    <p:sldId id="261" r:id="rId5"/>
    <p:sldId id="264" r:id="rId6"/>
    <p:sldId id="265" r:id="rId7"/>
    <p:sldId id="268" r:id="rId8"/>
    <p:sldId id="267" r:id="rId9"/>
    <p:sldId id="275" r:id="rId10"/>
    <p:sldId id="276" r:id="rId11"/>
    <p:sldId id="271" r:id="rId12"/>
    <p:sldId id="277" r:id="rId13"/>
    <p:sldId id="266" r:id="rId14"/>
    <p:sldId id="273" r:id="rId15"/>
    <p:sldId id="269" r:id="rId16"/>
    <p:sldId id="259" r:id="rId17"/>
  </p:sldIdLst>
  <p:sldSz cx="9144000" cy="6858000" type="screen4x3"/>
  <p:notesSz cx="7019925" cy="9305925"/>
  <p:defaultTextStyle>
    <a:defPPr>
      <a:defRPr lang="en-US"/>
    </a:defPPr>
    <a:lvl1pPr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31" userDrawn="1">
          <p15:clr>
            <a:srgbClr val="A4A3A4"/>
          </p15:clr>
        </p15:guide>
        <p15:guide id="2" pos="2211"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8CC63F"/>
    <a:srgbClr val="6DB3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7048" autoAdjust="0"/>
  </p:normalViewPr>
  <p:slideViewPr>
    <p:cSldViewPr>
      <p:cViewPr varScale="1">
        <p:scale>
          <a:sx n="114" d="100"/>
          <a:sy n="114" d="100"/>
        </p:scale>
        <p:origin x="1560" y="108"/>
      </p:cViewPr>
      <p:guideLst>
        <p:guide orient="horz" pos="2160"/>
        <p:guide pos="2880"/>
      </p:guideLst>
    </p:cSldViewPr>
  </p:slideViewPr>
  <p:outlineViewPr>
    <p:cViewPr>
      <p:scale>
        <a:sx n="50" d="100"/>
        <a:sy n="50" d="100"/>
      </p:scale>
      <p:origin x="0" y="0"/>
    </p:cViewPr>
  </p:outlineViewPr>
  <p:notesTextViewPr>
    <p:cViewPr>
      <p:scale>
        <a:sx n="100" d="100"/>
        <a:sy n="100" d="100"/>
      </p:scale>
      <p:origin x="0" y="0"/>
    </p:cViewPr>
  </p:notesTextViewPr>
  <p:notesViewPr>
    <p:cSldViewPr>
      <p:cViewPr>
        <p:scale>
          <a:sx n="50" d="100"/>
          <a:sy n="50" d="100"/>
        </p:scale>
        <p:origin x="-1416" y="-72"/>
      </p:cViewPr>
      <p:guideLst>
        <p:guide orient="horz" pos="2931"/>
        <p:guide pos="2211"/>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90" name="Rectangle 2"/>
          <p:cNvSpPr>
            <a:spLocks noGrp="1" noChangeArrowheads="1"/>
          </p:cNvSpPr>
          <p:nvPr>
            <p:ph type="hdr" sz="quarter"/>
          </p:nvPr>
        </p:nvSpPr>
        <p:spPr bwMode="auto">
          <a:xfrm>
            <a:off x="1" y="0"/>
            <a:ext cx="3042603" cy="465615"/>
          </a:xfrm>
          <a:prstGeom prst="rect">
            <a:avLst/>
          </a:prstGeom>
          <a:noFill/>
          <a:ln w="9525">
            <a:noFill/>
            <a:miter lim="800000"/>
            <a:headEnd/>
            <a:tailEnd/>
          </a:ln>
        </p:spPr>
        <p:txBody>
          <a:bodyPr vert="horz" wrap="square" lIns="93279" tIns="46640" rIns="93279" bIns="46640" numCol="1" anchor="t" anchorCtr="0" compatLnSpc="1">
            <a:prstTxWarp prst="textNoShape">
              <a:avLst/>
            </a:prstTxWarp>
          </a:bodyPr>
          <a:lstStyle>
            <a:lvl1pPr defTabSz="932888">
              <a:defRPr sz="1200" smtClean="0">
                <a:latin typeface="Arial" charset="0"/>
                <a:ea typeface="ＭＳ Ｐゴシック" pitchFamily="1" charset="-128"/>
              </a:defRPr>
            </a:lvl1pPr>
          </a:lstStyle>
          <a:p>
            <a:pPr>
              <a:defRPr/>
            </a:pPr>
            <a:endParaRPr lang="en-US"/>
          </a:p>
        </p:txBody>
      </p:sp>
      <p:sp>
        <p:nvSpPr>
          <p:cNvPr id="12291" name="Rectangle 3"/>
          <p:cNvSpPr>
            <a:spLocks noGrp="1" noChangeArrowheads="1"/>
          </p:cNvSpPr>
          <p:nvPr>
            <p:ph type="dt" sz="quarter" idx="1"/>
          </p:nvPr>
        </p:nvSpPr>
        <p:spPr bwMode="auto">
          <a:xfrm>
            <a:off x="2339975" y="0"/>
            <a:ext cx="4679950" cy="465615"/>
          </a:xfrm>
          <a:prstGeom prst="rect">
            <a:avLst/>
          </a:prstGeom>
          <a:noFill/>
          <a:ln w="9525">
            <a:noFill/>
            <a:miter lim="800000"/>
            <a:headEnd/>
            <a:tailEnd/>
          </a:ln>
        </p:spPr>
        <p:txBody>
          <a:bodyPr vert="horz" wrap="square" lIns="93279" tIns="46640" rIns="93279" bIns="46640" numCol="1" anchor="t" anchorCtr="0" compatLnSpc="1">
            <a:prstTxWarp prst="textNoShape">
              <a:avLst/>
            </a:prstTxWarp>
          </a:bodyPr>
          <a:lstStyle>
            <a:lvl1pPr algn="r" defTabSz="932888">
              <a:defRPr sz="1200" smtClean="0">
                <a:latin typeface="Arial" charset="0"/>
                <a:ea typeface="ＭＳ Ｐゴシック" pitchFamily="1" charset="-128"/>
              </a:defRPr>
            </a:lvl1pPr>
          </a:lstStyle>
          <a:p>
            <a:pPr>
              <a:defRPr/>
            </a:pPr>
            <a:r>
              <a:rPr lang="en-US"/>
              <a:t>Regions Presentation Template</a:t>
            </a:r>
          </a:p>
        </p:txBody>
      </p:sp>
      <p:sp>
        <p:nvSpPr>
          <p:cNvPr id="12292" name="Rectangle 4"/>
          <p:cNvSpPr>
            <a:spLocks noGrp="1" noChangeArrowheads="1"/>
          </p:cNvSpPr>
          <p:nvPr>
            <p:ph type="ftr" sz="quarter" idx="2"/>
          </p:nvPr>
        </p:nvSpPr>
        <p:spPr bwMode="auto">
          <a:xfrm>
            <a:off x="1" y="8840312"/>
            <a:ext cx="3042603" cy="465614"/>
          </a:xfrm>
          <a:prstGeom prst="rect">
            <a:avLst/>
          </a:prstGeom>
          <a:noFill/>
          <a:ln w="9525">
            <a:noFill/>
            <a:miter lim="800000"/>
            <a:headEnd/>
            <a:tailEnd/>
          </a:ln>
        </p:spPr>
        <p:txBody>
          <a:bodyPr vert="horz" wrap="square" lIns="93279" tIns="46640" rIns="93279" bIns="46640" numCol="1" anchor="b" anchorCtr="0" compatLnSpc="1">
            <a:prstTxWarp prst="textNoShape">
              <a:avLst/>
            </a:prstTxWarp>
          </a:bodyPr>
          <a:lstStyle>
            <a:lvl1pPr defTabSz="932888">
              <a:defRPr sz="1200" smtClean="0">
                <a:latin typeface="Arial" charset="0"/>
                <a:ea typeface="ＭＳ Ｐゴシック" pitchFamily="1" charset="-128"/>
              </a:defRPr>
            </a:lvl1pPr>
          </a:lstStyle>
          <a:p>
            <a:pPr>
              <a:defRPr/>
            </a:pPr>
            <a:endParaRPr lang="en-US"/>
          </a:p>
        </p:txBody>
      </p:sp>
      <p:sp>
        <p:nvSpPr>
          <p:cNvPr id="12293" name="Rectangle 5"/>
          <p:cNvSpPr>
            <a:spLocks noGrp="1" noChangeArrowheads="1"/>
          </p:cNvSpPr>
          <p:nvPr>
            <p:ph type="sldNum" sz="quarter" idx="3"/>
          </p:nvPr>
        </p:nvSpPr>
        <p:spPr bwMode="auto">
          <a:xfrm>
            <a:off x="3977322" y="8840312"/>
            <a:ext cx="3042603" cy="465614"/>
          </a:xfrm>
          <a:prstGeom prst="rect">
            <a:avLst/>
          </a:prstGeom>
          <a:noFill/>
          <a:ln w="9525">
            <a:noFill/>
            <a:miter lim="800000"/>
            <a:headEnd/>
            <a:tailEnd/>
          </a:ln>
        </p:spPr>
        <p:txBody>
          <a:bodyPr vert="horz" wrap="square" lIns="93279" tIns="46640" rIns="93279" bIns="46640" numCol="1" anchor="b" anchorCtr="0" compatLnSpc="1">
            <a:prstTxWarp prst="textNoShape">
              <a:avLst/>
            </a:prstTxWarp>
          </a:bodyPr>
          <a:lstStyle>
            <a:lvl1pPr algn="r" defTabSz="932888">
              <a:defRPr sz="1200"/>
            </a:lvl1pPr>
          </a:lstStyle>
          <a:p>
            <a:fld id="{C2C0413F-7272-4E3E-9090-88A658FE9F0E}" type="slidenum">
              <a:rPr lang="en-US" altLang="en-US"/>
              <a:pPr/>
              <a:t>‹#›</a:t>
            </a:fld>
            <a:endParaRPr lang="en-US"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6" name="Rectangle 1026"/>
          <p:cNvSpPr>
            <a:spLocks noGrp="1" noChangeArrowheads="1"/>
          </p:cNvSpPr>
          <p:nvPr>
            <p:ph type="hdr" sz="quarter"/>
          </p:nvPr>
        </p:nvSpPr>
        <p:spPr bwMode="auto">
          <a:xfrm>
            <a:off x="1" y="0"/>
            <a:ext cx="3042603" cy="465615"/>
          </a:xfrm>
          <a:prstGeom prst="rect">
            <a:avLst/>
          </a:prstGeom>
          <a:noFill/>
          <a:ln w="9525">
            <a:noFill/>
            <a:miter lim="800000"/>
            <a:headEnd/>
            <a:tailEnd/>
          </a:ln>
        </p:spPr>
        <p:txBody>
          <a:bodyPr vert="horz" wrap="square" lIns="93279" tIns="46640" rIns="93279" bIns="46640" numCol="1" anchor="t" anchorCtr="0" compatLnSpc="1">
            <a:prstTxWarp prst="textNoShape">
              <a:avLst/>
            </a:prstTxWarp>
          </a:bodyPr>
          <a:lstStyle>
            <a:lvl1pPr defTabSz="932888">
              <a:defRPr sz="1200" smtClean="0">
                <a:latin typeface="Arial" charset="0"/>
                <a:ea typeface="ＭＳ Ｐゴシック" pitchFamily="1" charset="-128"/>
              </a:defRPr>
            </a:lvl1pPr>
          </a:lstStyle>
          <a:p>
            <a:pPr>
              <a:defRPr/>
            </a:pPr>
            <a:endParaRPr lang="en-US"/>
          </a:p>
        </p:txBody>
      </p:sp>
      <p:sp>
        <p:nvSpPr>
          <p:cNvPr id="11267" name="Rectangle 1027"/>
          <p:cNvSpPr>
            <a:spLocks noGrp="1" noChangeArrowheads="1"/>
          </p:cNvSpPr>
          <p:nvPr>
            <p:ph type="dt" idx="1"/>
          </p:nvPr>
        </p:nvSpPr>
        <p:spPr bwMode="auto">
          <a:xfrm>
            <a:off x="2573656" y="0"/>
            <a:ext cx="4446270" cy="465615"/>
          </a:xfrm>
          <a:prstGeom prst="rect">
            <a:avLst/>
          </a:prstGeom>
          <a:noFill/>
          <a:ln w="9525">
            <a:noFill/>
            <a:miter lim="800000"/>
            <a:headEnd/>
            <a:tailEnd/>
          </a:ln>
        </p:spPr>
        <p:txBody>
          <a:bodyPr vert="horz" wrap="square" lIns="93279" tIns="46640" rIns="93279" bIns="46640" numCol="1" anchor="t" anchorCtr="0" compatLnSpc="1">
            <a:prstTxWarp prst="textNoShape">
              <a:avLst/>
            </a:prstTxWarp>
          </a:bodyPr>
          <a:lstStyle>
            <a:lvl1pPr algn="r" defTabSz="932888">
              <a:defRPr sz="1200" smtClean="0">
                <a:latin typeface="Arial" charset="0"/>
                <a:ea typeface="ＭＳ Ｐゴシック" pitchFamily="1" charset="-128"/>
              </a:defRPr>
            </a:lvl1pPr>
          </a:lstStyle>
          <a:p>
            <a:pPr>
              <a:defRPr/>
            </a:pPr>
            <a:r>
              <a:rPr lang="en-US"/>
              <a:t>Regions Presentation Template</a:t>
            </a:r>
          </a:p>
        </p:txBody>
      </p:sp>
      <p:sp>
        <p:nvSpPr>
          <p:cNvPr id="8196" name="Rectangle 1028"/>
          <p:cNvSpPr>
            <a:spLocks noGrp="1" noRot="1" noChangeAspect="1" noChangeArrowheads="1" noTextEdit="1"/>
          </p:cNvSpPr>
          <p:nvPr>
            <p:ph type="sldImg" idx="2"/>
          </p:nvPr>
        </p:nvSpPr>
        <p:spPr bwMode="auto">
          <a:xfrm>
            <a:off x="1182688" y="696913"/>
            <a:ext cx="4654550" cy="349091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269" name="Rectangle 1029"/>
          <p:cNvSpPr>
            <a:spLocks noGrp="1" noChangeArrowheads="1"/>
          </p:cNvSpPr>
          <p:nvPr>
            <p:ph type="body" sz="quarter" idx="3"/>
          </p:nvPr>
        </p:nvSpPr>
        <p:spPr bwMode="auto">
          <a:xfrm>
            <a:off x="936309" y="4420950"/>
            <a:ext cx="5147309" cy="4187349"/>
          </a:xfrm>
          <a:prstGeom prst="rect">
            <a:avLst/>
          </a:prstGeom>
          <a:noFill/>
          <a:ln w="9525">
            <a:noFill/>
            <a:miter lim="800000"/>
            <a:headEnd/>
            <a:tailEnd/>
          </a:ln>
        </p:spPr>
        <p:txBody>
          <a:bodyPr vert="horz" wrap="square" lIns="93279" tIns="46640" rIns="93279" bIns="4664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270" name="Rectangle 1030"/>
          <p:cNvSpPr>
            <a:spLocks noGrp="1" noChangeArrowheads="1"/>
          </p:cNvSpPr>
          <p:nvPr>
            <p:ph type="ftr" sz="quarter" idx="4"/>
          </p:nvPr>
        </p:nvSpPr>
        <p:spPr bwMode="auto">
          <a:xfrm>
            <a:off x="1" y="8840312"/>
            <a:ext cx="3042603" cy="465614"/>
          </a:xfrm>
          <a:prstGeom prst="rect">
            <a:avLst/>
          </a:prstGeom>
          <a:noFill/>
          <a:ln w="9525">
            <a:noFill/>
            <a:miter lim="800000"/>
            <a:headEnd/>
            <a:tailEnd/>
          </a:ln>
        </p:spPr>
        <p:txBody>
          <a:bodyPr vert="horz" wrap="square" lIns="93279" tIns="46640" rIns="93279" bIns="46640" numCol="1" anchor="b" anchorCtr="0" compatLnSpc="1">
            <a:prstTxWarp prst="textNoShape">
              <a:avLst/>
            </a:prstTxWarp>
          </a:bodyPr>
          <a:lstStyle>
            <a:lvl1pPr defTabSz="932888">
              <a:defRPr sz="1200" smtClean="0">
                <a:latin typeface="Arial" charset="0"/>
                <a:ea typeface="ＭＳ Ｐゴシック" pitchFamily="1" charset="-128"/>
              </a:defRPr>
            </a:lvl1pPr>
          </a:lstStyle>
          <a:p>
            <a:pPr>
              <a:defRPr/>
            </a:pPr>
            <a:endParaRPr lang="en-US"/>
          </a:p>
        </p:txBody>
      </p:sp>
      <p:sp>
        <p:nvSpPr>
          <p:cNvPr id="11271" name="Rectangle 1031"/>
          <p:cNvSpPr>
            <a:spLocks noGrp="1" noChangeArrowheads="1"/>
          </p:cNvSpPr>
          <p:nvPr>
            <p:ph type="sldNum" sz="quarter" idx="5"/>
          </p:nvPr>
        </p:nvSpPr>
        <p:spPr bwMode="auto">
          <a:xfrm>
            <a:off x="3977322" y="8840312"/>
            <a:ext cx="3042603" cy="465614"/>
          </a:xfrm>
          <a:prstGeom prst="rect">
            <a:avLst/>
          </a:prstGeom>
          <a:noFill/>
          <a:ln w="9525">
            <a:noFill/>
            <a:miter lim="800000"/>
            <a:headEnd/>
            <a:tailEnd/>
          </a:ln>
        </p:spPr>
        <p:txBody>
          <a:bodyPr vert="horz" wrap="square" lIns="93279" tIns="46640" rIns="93279" bIns="46640" numCol="1" anchor="b" anchorCtr="0" compatLnSpc="1">
            <a:prstTxWarp prst="textNoShape">
              <a:avLst/>
            </a:prstTxWarp>
          </a:bodyPr>
          <a:lstStyle>
            <a:lvl1pPr algn="r" defTabSz="932888">
              <a:defRPr sz="1200"/>
            </a:lvl1pPr>
          </a:lstStyle>
          <a:p>
            <a:fld id="{AFE7A8A8-4F42-491F-B124-4B5AD9DDA979}" type="slidenum">
              <a:rPr lang="en-US" altLang="en-US"/>
              <a:pPr/>
              <a:t>‹#›</a:t>
            </a:fld>
            <a:endParaRPr lang="en-US" altLang="en-US"/>
          </a:p>
        </p:txBody>
      </p:sp>
    </p:spTree>
  </p:cSld>
  <p:clrMap bg1="lt1" tx1="dk1" bg2="lt2" tx2="dk2" accent1="accent1" accent2="accent2" accent3="accent3" accent4="accent4" accent5="accent5" accent6="accent6" hlink="hlink" folHlink="folHlink"/>
  <p:hf hdr="0" ftr="0"/>
  <p:notesStyle>
    <a:lvl1pPr algn="l" rtl="0" eaLnBrk="0" fontAlgn="base" hangingPunct="0">
      <a:spcBef>
        <a:spcPct val="30000"/>
      </a:spcBef>
      <a:spcAft>
        <a:spcPct val="0"/>
      </a:spcAft>
      <a:defRPr sz="1200" kern="1200">
        <a:solidFill>
          <a:schemeClr val="tx1"/>
        </a:solidFill>
        <a:latin typeface="Arial" charset="0"/>
        <a:ea typeface="ＭＳ Ｐゴシック" pitchFamily="1" charset="-128"/>
        <a:cs typeface="+mn-cs"/>
      </a:defRPr>
    </a:lvl1pPr>
    <a:lvl2pPr marL="457200" algn="l" rtl="0" eaLnBrk="0" fontAlgn="base" hangingPunct="0">
      <a:spcBef>
        <a:spcPct val="30000"/>
      </a:spcBef>
      <a:spcAft>
        <a:spcPct val="0"/>
      </a:spcAft>
      <a:defRPr sz="1200" kern="1200">
        <a:solidFill>
          <a:schemeClr val="tx1"/>
        </a:solidFill>
        <a:latin typeface="Arial" charset="0"/>
        <a:ea typeface="ＭＳ Ｐゴシック" pitchFamily="1"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pitchFamily="1"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pitchFamily="1"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pitchFamily="1"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027"/>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2888">
              <a:defRPr sz="2400">
                <a:solidFill>
                  <a:schemeClr val="tx1"/>
                </a:solidFill>
                <a:latin typeface="Arial" panose="020B0604020202020204" pitchFamily="34" charset="0"/>
                <a:ea typeface="ＭＳ Ｐゴシック" panose="020B0600070205080204" pitchFamily="34" charset="-128"/>
              </a:defRPr>
            </a:lvl1pPr>
            <a:lvl2pPr marL="743767" indent="-286064" defTabSz="932888">
              <a:defRPr sz="2400">
                <a:solidFill>
                  <a:schemeClr val="tx1"/>
                </a:solidFill>
                <a:latin typeface="Arial" panose="020B0604020202020204" pitchFamily="34" charset="0"/>
                <a:ea typeface="ＭＳ Ｐゴシック" panose="020B0600070205080204" pitchFamily="34" charset="-128"/>
              </a:defRPr>
            </a:lvl2pPr>
            <a:lvl3pPr marL="1144257" indent="-228851" defTabSz="932888">
              <a:defRPr sz="2400">
                <a:solidFill>
                  <a:schemeClr val="tx1"/>
                </a:solidFill>
                <a:latin typeface="Arial" panose="020B0604020202020204" pitchFamily="34" charset="0"/>
                <a:ea typeface="ＭＳ Ｐゴシック" panose="020B0600070205080204" pitchFamily="34" charset="-128"/>
              </a:defRPr>
            </a:lvl3pPr>
            <a:lvl4pPr marL="1601960" indent="-228851" defTabSz="932888">
              <a:defRPr sz="2400">
                <a:solidFill>
                  <a:schemeClr val="tx1"/>
                </a:solidFill>
                <a:latin typeface="Arial" panose="020B0604020202020204" pitchFamily="34" charset="0"/>
                <a:ea typeface="ＭＳ Ｐゴシック" panose="020B0600070205080204" pitchFamily="34" charset="-128"/>
              </a:defRPr>
            </a:lvl4pPr>
            <a:lvl5pPr marL="2059663" indent="-228851" defTabSz="932888">
              <a:defRPr sz="2400">
                <a:solidFill>
                  <a:schemeClr val="tx1"/>
                </a:solidFill>
                <a:latin typeface="Arial" panose="020B0604020202020204" pitchFamily="34" charset="0"/>
                <a:ea typeface="ＭＳ Ｐゴシック" panose="020B0600070205080204" pitchFamily="34" charset="-128"/>
              </a:defRPr>
            </a:lvl5pPr>
            <a:lvl6pPr marL="2517366" indent="-228851" defTabSz="9328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5069" indent="-228851" defTabSz="9328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32772" indent="-228851" defTabSz="9328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90475" indent="-228851" defTabSz="9328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a:t>Regions Presentation Template</a:t>
            </a:r>
          </a:p>
        </p:txBody>
      </p:sp>
      <p:sp>
        <p:nvSpPr>
          <p:cNvPr id="9219" name="Rectangle 1026"/>
          <p:cNvSpPr>
            <a:spLocks noGrp="1" noRot="1" noChangeAspect="1" noChangeArrowheads="1" noTextEdit="1"/>
          </p:cNvSpPr>
          <p:nvPr>
            <p:ph type="sldImg"/>
          </p:nvPr>
        </p:nvSpPr>
        <p:spPr>
          <a:ln/>
        </p:spPr>
      </p:sp>
      <p:sp>
        <p:nvSpPr>
          <p:cNvPr id="9220" name="Rectangle 102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Arial" panose="020B0604020202020204" pitchFamily="34" charset="0"/>
                <a:ea typeface="ＭＳ Ｐゴシック" panose="020B0600070205080204" pitchFamily="34" charset="-128"/>
              </a:rPr>
              <a:t>Use title slides at the beginning of your presentation or as dividers within your presentation.</a:t>
            </a:r>
          </a:p>
          <a:p>
            <a:pPr eaLnBrk="1" hangingPunct="1"/>
            <a:endParaRPr lang="en-US" altLang="en-US">
              <a:latin typeface="Arial" panose="020B0604020202020204" pitchFamily="34" charset="0"/>
              <a:ea typeface="ＭＳ Ｐゴシック" panose="020B0600070205080204" pitchFamily="34" charset="-128"/>
            </a:endParaRPr>
          </a:p>
          <a:p>
            <a:pPr eaLnBrk="1" hangingPunct="1"/>
            <a:r>
              <a:rPr lang="en-US" altLang="en-US">
                <a:latin typeface="Arial" panose="020B0604020202020204" pitchFamily="34" charset="0"/>
                <a:ea typeface="ＭＳ Ｐゴシック" panose="020B0600070205080204" pitchFamily="34" charset="-128"/>
              </a:rPr>
              <a:t>If a two-line title or subtitle is required, be sure to SHIFT-RETURN, to create a line break. RETURN alone creates a paragraph break.</a:t>
            </a:r>
          </a:p>
          <a:p>
            <a:pPr eaLnBrk="1" hangingPunct="1"/>
            <a:endParaRPr lang="en-US" altLang="en-US">
              <a:latin typeface="Arial" panose="020B0604020202020204" pitchFamily="34" charset="0"/>
              <a:ea typeface="ＭＳ Ｐゴシック" panose="020B0600070205080204" pitchFamily="34" charset="-128"/>
            </a:endParaRPr>
          </a:p>
          <a:p>
            <a:pPr eaLnBrk="1" hangingPunct="1"/>
            <a:r>
              <a:rPr lang="en-US" altLang="en-US">
                <a:latin typeface="Arial" panose="020B0604020202020204" pitchFamily="34" charset="0"/>
                <a:ea typeface="ＭＳ Ｐゴシック" panose="020B0600070205080204" pitchFamily="34" charset="-128"/>
              </a:rPr>
              <a:t>Use the Header and Footer to set the date and footer text if desired.</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1027"/>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2888">
              <a:defRPr sz="2400">
                <a:solidFill>
                  <a:schemeClr val="tx1"/>
                </a:solidFill>
                <a:latin typeface="Arial" panose="020B0604020202020204" pitchFamily="34" charset="0"/>
                <a:ea typeface="ＭＳ Ｐゴシック" panose="020B0600070205080204" pitchFamily="34" charset="-128"/>
              </a:defRPr>
            </a:lvl1pPr>
            <a:lvl2pPr marL="743767" indent="-286064" defTabSz="932888">
              <a:defRPr sz="2400">
                <a:solidFill>
                  <a:schemeClr val="tx1"/>
                </a:solidFill>
                <a:latin typeface="Arial" panose="020B0604020202020204" pitchFamily="34" charset="0"/>
                <a:ea typeface="ＭＳ Ｐゴシック" panose="020B0600070205080204" pitchFamily="34" charset="-128"/>
              </a:defRPr>
            </a:lvl2pPr>
            <a:lvl3pPr marL="1144257" indent="-228851" defTabSz="932888">
              <a:defRPr sz="2400">
                <a:solidFill>
                  <a:schemeClr val="tx1"/>
                </a:solidFill>
                <a:latin typeface="Arial" panose="020B0604020202020204" pitchFamily="34" charset="0"/>
                <a:ea typeface="ＭＳ Ｐゴシック" panose="020B0600070205080204" pitchFamily="34" charset="-128"/>
              </a:defRPr>
            </a:lvl3pPr>
            <a:lvl4pPr marL="1601960" indent="-228851" defTabSz="932888">
              <a:defRPr sz="2400">
                <a:solidFill>
                  <a:schemeClr val="tx1"/>
                </a:solidFill>
                <a:latin typeface="Arial" panose="020B0604020202020204" pitchFamily="34" charset="0"/>
                <a:ea typeface="ＭＳ Ｐゴシック" panose="020B0600070205080204" pitchFamily="34" charset="-128"/>
              </a:defRPr>
            </a:lvl4pPr>
            <a:lvl5pPr marL="2059663" indent="-228851" defTabSz="932888">
              <a:defRPr sz="2400">
                <a:solidFill>
                  <a:schemeClr val="tx1"/>
                </a:solidFill>
                <a:latin typeface="Arial" panose="020B0604020202020204" pitchFamily="34" charset="0"/>
                <a:ea typeface="ＭＳ Ｐゴシック" panose="020B0600070205080204" pitchFamily="34" charset="-128"/>
              </a:defRPr>
            </a:lvl5pPr>
            <a:lvl6pPr marL="2517366" indent="-228851" defTabSz="9328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5069" indent="-228851" defTabSz="9328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32772" indent="-228851" defTabSz="9328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90475" indent="-228851" defTabSz="9328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a:t>Regions Presentation Template</a:t>
            </a:r>
          </a:p>
        </p:txBody>
      </p:sp>
      <p:sp>
        <p:nvSpPr>
          <p:cNvPr id="14339" name="Rectangle 1026"/>
          <p:cNvSpPr>
            <a:spLocks noGrp="1" noRot="1" noChangeAspect="1" noChangeArrowheads="1" noTextEdit="1"/>
          </p:cNvSpPr>
          <p:nvPr>
            <p:ph type="sldImg"/>
          </p:nvPr>
        </p:nvSpPr>
        <p:spPr>
          <a:ln/>
        </p:spPr>
      </p:sp>
      <p:sp>
        <p:nvSpPr>
          <p:cNvPr id="14340" name="Rectangle 102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a typeface="ＭＳ Ｐゴシック" panose="020B0600070205080204" pitchFamily="34" charset="-128"/>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0242" name="Rectangle 2"/>
          <p:cNvSpPr>
            <a:spLocks noGrp="1" noChangeArrowheads="1"/>
          </p:cNvSpPr>
          <p:nvPr>
            <p:ph type="ctrTitle"/>
          </p:nvPr>
        </p:nvSpPr>
        <p:spPr>
          <a:xfrm>
            <a:off x="528638" y="301625"/>
            <a:ext cx="8080375" cy="1755775"/>
          </a:xfrm>
        </p:spPr>
        <p:txBody>
          <a:bodyPr anchor="b"/>
          <a:lstStyle>
            <a:lvl1pPr>
              <a:defRPr sz="3600"/>
            </a:lvl1pPr>
          </a:lstStyle>
          <a:p>
            <a:r>
              <a:rPr lang="en-US"/>
              <a:t>Click to edit Master title style</a:t>
            </a:r>
          </a:p>
        </p:txBody>
      </p:sp>
      <p:sp>
        <p:nvSpPr>
          <p:cNvPr id="10243" name="Rectangle 3"/>
          <p:cNvSpPr>
            <a:spLocks noGrp="1" noChangeArrowheads="1"/>
          </p:cNvSpPr>
          <p:nvPr>
            <p:ph type="subTitle" idx="1"/>
          </p:nvPr>
        </p:nvSpPr>
        <p:spPr>
          <a:xfrm>
            <a:off x="528638" y="2128838"/>
            <a:ext cx="8080375" cy="841375"/>
          </a:xfrm>
        </p:spPr>
        <p:txBody>
          <a:bodyPr/>
          <a:lstStyle>
            <a:lvl1pPr marL="0" indent="0">
              <a:buFontTx/>
              <a:buNone/>
              <a:defRPr sz="2800">
                <a:solidFill>
                  <a:srgbClr val="6DB33F"/>
                </a:solidFill>
              </a:defRPr>
            </a:lvl1pPr>
          </a:lstStyle>
          <a:p>
            <a:r>
              <a:rPr lang="en-US"/>
              <a:t>Click to edit Master subtitle style</a:t>
            </a:r>
          </a:p>
        </p:txBody>
      </p:sp>
    </p:spTree>
    <p:extLst>
      <p:ext uri="{BB962C8B-B14F-4D97-AF65-F5344CB8AC3E}">
        <p14:creationId xmlns:p14="http://schemas.microsoft.com/office/powerpoint/2010/main" val="19078741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805CAED3-4CBD-4DA9-B038-58984510BF50}" type="slidenum">
              <a:rPr lang="en-US" altLang="en-US"/>
              <a:pPr/>
              <a:t>‹#›</a:t>
            </a:fld>
            <a:endParaRPr lang="en-US" altLang="en-US"/>
          </a:p>
        </p:txBody>
      </p:sp>
    </p:spTree>
    <p:extLst>
      <p:ext uri="{BB962C8B-B14F-4D97-AF65-F5344CB8AC3E}">
        <p14:creationId xmlns:p14="http://schemas.microsoft.com/office/powerpoint/2010/main" val="11093423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89713" y="912813"/>
            <a:ext cx="2019300" cy="555783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28638" y="912813"/>
            <a:ext cx="5908675" cy="555783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758B0C0D-E6E8-4E99-9CE4-68788C53B853}" type="slidenum">
              <a:rPr lang="en-US" altLang="en-US"/>
              <a:pPr/>
              <a:t>‹#›</a:t>
            </a:fld>
            <a:endParaRPr lang="en-US" altLang="en-US"/>
          </a:p>
        </p:txBody>
      </p:sp>
    </p:spTree>
    <p:extLst>
      <p:ext uri="{BB962C8B-B14F-4D97-AF65-F5344CB8AC3E}">
        <p14:creationId xmlns:p14="http://schemas.microsoft.com/office/powerpoint/2010/main" val="6145111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chart" preserve="1">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528638" y="912813"/>
            <a:ext cx="8080375" cy="841375"/>
          </a:xfrm>
        </p:spPr>
        <p:txBody>
          <a:bodyPr/>
          <a:lstStyle/>
          <a:p>
            <a:r>
              <a:rPr lang="en-US"/>
              <a:t>Click to edit Master title style</a:t>
            </a:r>
          </a:p>
        </p:txBody>
      </p:sp>
      <p:sp>
        <p:nvSpPr>
          <p:cNvPr id="3" name="Chart Placeholder 2"/>
          <p:cNvSpPr>
            <a:spLocks noGrp="1"/>
          </p:cNvSpPr>
          <p:nvPr>
            <p:ph type="chart" idx="1"/>
          </p:nvPr>
        </p:nvSpPr>
        <p:spPr>
          <a:xfrm>
            <a:off x="528638" y="1827213"/>
            <a:ext cx="8080375" cy="4643437"/>
          </a:xfrm>
        </p:spPr>
        <p:txBody>
          <a:bodyPr/>
          <a:lstStyle/>
          <a:p>
            <a:pPr lvl="0"/>
            <a:r>
              <a:rPr lang="en-US" noProof="0"/>
              <a:t>Click icon to add chart</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AFC2046B-FD1B-4A92-9EA0-A6DAE2BF692E}" type="slidenum">
              <a:rPr lang="en-US" altLang="en-US"/>
              <a:pPr/>
              <a:t>‹#›</a:t>
            </a:fld>
            <a:endParaRPr lang="en-US" altLang="en-US"/>
          </a:p>
        </p:txBody>
      </p:sp>
    </p:spTree>
    <p:extLst>
      <p:ext uri="{BB962C8B-B14F-4D97-AF65-F5344CB8AC3E}">
        <p14:creationId xmlns:p14="http://schemas.microsoft.com/office/powerpoint/2010/main" val="25996765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528638" y="912813"/>
            <a:ext cx="8080375" cy="841375"/>
          </a:xfrm>
        </p:spPr>
        <p:txBody>
          <a:bodyPr/>
          <a:lstStyle/>
          <a:p>
            <a:r>
              <a:rPr lang="en-US"/>
              <a:t>Click to edit Master title style</a:t>
            </a:r>
          </a:p>
        </p:txBody>
      </p:sp>
      <p:sp>
        <p:nvSpPr>
          <p:cNvPr id="3" name="Table Placeholder 2"/>
          <p:cNvSpPr>
            <a:spLocks noGrp="1"/>
          </p:cNvSpPr>
          <p:nvPr>
            <p:ph type="tbl" idx="1"/>
          </p:nvPr>
        </p:nvSpPr>
        <p:spPr>
          <a:xfrm>
            <a:off x="528638" y="1827213"/>
            <a:ext cx="8080375" cy="4643437"/>
          </a:xfrm>
        </p:spPr>
        <p:txBody>
          <a:bodyPr/>
          <a:lstStyle/>
          <a:p>
            <a:pPr lvl="0"/>
            <a:r>
              <a:rPr lang="en-US" noProof="0"/>
              <a:t>Click icon to add table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23BC817B-CD51-40DB-A96A-38A3D31CADEA}" type="slidenum">
              <a:rPr lang="en-US" altLang="en-US"/>
              <a:pPr/>
              <a:t>‹#›</a:t>
            </a:fld>
            <a:endParaRPr lang="en-US" altLang="en-US"/>
          </a:p>
        </p:txBody>
      </p:sp>
    </p:spTree>
    <p:extLst>
      <p:ext uri="{BB962C8B-B14F-4D97-AF65-F5344CB8AC3E}">
        <p14:creationId xmlns:p14="http://schemas.microsoft.com/office/powerpoint/2010/main" val="30523806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AndTx" preserve="1">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528638" y="912813"/>
            <a:ext cx="8080375" cy="841375"/>
          </a:xfrm>
        </p:spPr>
        <p:txBody>
          <a:bodyPr/>
          <a:lstStyle/>
          <a:p>
            <a:r>
              <a:rPr lang="en-US"/>
              <a:t>Click to edit Master title style</a:t>
            </a:r>
          </a:p>
        </p:txBody>
      </p:sp>
      <p:sp>
        <p:nvSpPr>
          <p:cNvPr id="3" name="Content Placeholder 2"/>
          <p:cNvSpPr>
            <a:spLocks noGrp="1"/>
          </p:cNvSpPr>
          <p:nvPr>
            <p:ph sz="half" idx="1"/>
          </p:nvPr>
        </p:nvSpPr>
        <p:spPr>
          <a:xfrm>
            <a:off x="528638" y="1827213"/>
            <a:ext cx="3963987" cy="464343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645025" y="1827213"/>
            <a:ext cx="3963988" cy="464343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68C7F8BB-E87B-4866-89F1-3F62DC526BB9}" type="slidenum">
              <a:rPr lang="en-US" altLang="en-US"/>
              <a:pPr/>
              <a:t>‹#›</a:t>
            </a:fld>
            <a:endParaRPr lang="en-US" altLang="en-US"/>
          </a:p>
        </p:txBody>
      </p:sp>
    </p:spTree>
    <p:extLst>
      <p:ext uri="{BB962C8B-B14F-4D97-AF65-F5344CB8AC3E}">
        <p14:creationId xmlns:p14="http://schemas.microsoft.com/office/powerpoint/2010/main" val="15050837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C96C406A-F343-40EE-925E-168CBB8E6E00}" type="slidenum">
              <a:rPr lang="en-US" altLang="en-US"/>
              <a:pPr/>
              <a:t>‹#›</a:t>
            </a:fld>
            <a:endParaRPr lang="en-US" altLang="en-US"/>
          </a:p>
        </p:txBody>
      </p:sp>
    </p:spTree>
    <p:extLst>
      <p:ext uri="{BB962C8B-B14F-4D97-AF65-F5344CB8AC3E}">
        <p14:creationId xmlns:p14="http://schemas.microsoft.com/office/powerpoint/2010/main" val="15462362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F8650D9C-B69B-421F-9E94-34669585E5DC}" type="slidenum">
              <a:rPr lang="en-US" altLang="en-US"/>
              <a:pPr/>
              <a:t>‹#›</a:t>
            </a:fld>
            <a:endParaRPr lang="en-US" altLang="en-US"/>
          </a:p>
        </p:txBody>
      </p:sp>
    </p:spTree>
    <p:extLst>
      <p:ext uri="{BB962C8B-B14F-4D97-AF65-F5344CB8AC3E}">
        <p14:creationId xmlns:p14="http://schemas.microsoft.com/office/powerpoint/2010/main" val="23579741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28638" y="1827213"/>
            <a:ext cx="3963987" cy="46434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5025" y="1827213"/>
            <a:ext cx="3963988" cy="46434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C2069311-10D2-4233-A655-6609661AFEFF}" type="slidenum">
              <a:rPr lang="en-US" altLang="en-US"/>
              <a:pPr/>
              <a:t>‹#›</a:t>
            </a:fld>
            <a:endParaRPr lang="en-US" altLang="en-US"/>
          </a:p>
        </p:txBody>
      </p:sp>
    </p:spTree>
    <p:extLst>
      <p:ext uri="{BB962C8B-B14F-4D97-AF65-F5344CB8AC3E}">
        <p14:creationId xmlns:p14="http://schemas.microsoft.com/office/powerpoint/2010/main" val="28880194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fld id="{67376849-AEC2-46AC-A0D0-8EC3D8126126}" type="slidenum">
              <a:rPr lang="en-US" altLang="en-US"/>
              <a:pPr/>
              <a:t>‹#›</a:t>
            </a:fld>
            <a:endParaRPr lang="en-US" altLang="en-US"/>
          </a:p>
        </p:txBody>
      </p:sp>
    </p:spTree>
    <p:extLst>
      <p:ext uri="{BB962C8B-B14F-4D97-AF65-F5344CB8AC3E}">
        <p14:creationId xmlns:p14="http://schemas.microsoft.com/office/powerpoint/2010/main" val="555482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fld id="{2DF841AD-65E6-4C60-85B9-403F2C686FE2}" type="slidenum">
              <a:rPr lang="en-US" altLang="en-US"/>
              <a:pPr/>
              <a:t>‹#›</a:t>
            </a:fld>
            <a:endParaRPr lang="en-US" altLang="en-US"/>
          </a:p>
        </p:txBody>
      </p:sp>
    </p:spTree>
    <p:extLst>
      <p:ext uri="{BB962C8B-B14F-4D97-AF65-F5344CB8AC3E}">
        <p14:creationId xmlns:p14="http://schemas.microsoft.com/office/powerpoint/2010/main" val="2760089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fld id="{E2A74166-BB75-41DE-A7D5-DBD31D8E9707}" type="slidenum">
              <a:rPr lang="en-US" altLang="en-US"/>
              <a:pPr/>
              <a:t>‹#›</a:t>
            </a:fld>
            <a:endParaRPr lang="en-US" altLang="en-US"/>
          </a:p>
        </p:txBody>
      </p:sp>
    </p:spTree>
    <p:extLst>
      <p:ext uri="{BB962C8B-B14F-4D97-AF65-F5344CB8AC3E}">
        <p14:creationId xmlns:p14="http://schemas.microsoft.com/office/powerpoint/2010/main" val="6776573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9EF9979F-1A57-40EB-9A43-25CCE4FC3D6D}" type="slidenum">
              <a:rPr lang="en-US" altLang="en-US"/>
              <a:pPr/>
              <a:t>‹#›</a:t>
            </a:fld>
            <a:endParaRPr lang="en-US" altLang="en-US"/>
          </a:p>
        </p:txBody>
      </p:sp>
    </p:spTree>
    <p:extLst>
      <p:ext uri="{BB962C8B-B14F-4D97-AF65-F5344CB8AC3E}">
        <p14:creationId xmlns:p14="http://schemas.microsoft.com/office/powerpoint/2010/main" val="4766358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5D833974-A974-443C-B010-210C67E12C30}" type="slidenum">
              <a:rPr lang="en-US" altLang="en-US"/>
              <a:pPr/>
              <a:t>‹#›</a:t>
            </a:fld>
            <a:endParaRPr lang="en-US" altLang="en-US"/>
          </a:p>
        </p:txBody>
      </p:sp>
    </p:spTree>
    <p:extLst>
      <p:ext uri="{BB962C8B-B14F-4D97-AF65-F5344CB8AC3E}">
        <p14:creationId xmlns:p14="http://schemas.microsoft.com/office/powerpoint/2010/main" val="32533774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6"/>
          <a:srcRect/>
          <a:stretch>
            <a:fillRect/>
          </a:stretch>
        </a:blip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528638" y="912813"/>
            <a:ext cx="8080375" cy="841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2051" name="Rectangle 3"/>
          <p:cNvSpPr>
            <a:spLocks noGrp="1" noChangeArrowheads="1"/>
          </p:cNvSpPr>
          <p:nvPr>
            <p:ph type="body" idx="1"/>
          </p:nvPr>
        </p:nvSpPr>
        <p:spPr bwMode="auto">
          <a:xfrm>
            <a:off x="528638" y="1827213"/>
            <a:ext cx="8080375" cy="4643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p:cNvSpPr>
            <a:spLocks noGrp="1" noChangeArrowheads="1"/>
          </p:cNvSpPr>
          <p:nvPr>
            <p:ph type="dt" sz="half" idx="2"/>
          </p:nvPr>
        </p:nvSpPr>
        <p:spPr bwMode="auto">
          <a:xfrm>
            <a:off x="73025" y="6553200"/>
            <a:ext cx="1905000" cy="2286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defRPr sz="800" smtClean="0">
                <a:solidFill>
                  <a:srgbClr val="6DB33F"/>
                </a:solidFill>
                <a:latin typeface="Arial" charset="0"/>
                <a:ea typeface="ＭＳ Ｐゴシック" pitchFamily="1" charset="-128"/>
              </a:defRPr>
            </a:lvl1pPr>
          </a:lstStyle>
          <a:p>
            <a:pPr>
              <a:defRPr/>
            </a:pPr>
            <a:endParaRPr lang="en-US"/>
          </a:p>
        </p:txBody>
      </p:sp>
      <p:sp>
        <p:nvSpPr>
          <p:cNvPr id="1029" name="Rectangle 5"/>
          <p:cNvSpPr>
            <a:spLocks noGrp="1" noChangeArrowheads="1"/>
          </p:cNvSpPr>
          <p:nvPr>
            <p:ph type="ftr" sz="quarter" idx="3"/>
          </p:nvPr>
        </p:nvSpPr>
        <p:spPr bwMode="auto">
          <a:xfrm>
            <a:off x="3124200" y="6553200"/>
            <a:ext cx="2895600" cy="2286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ctr">
              <a:defRPr sz="800" smtClean="0">
                <a:solidFill>
                  <a:srgbClr val="6DB33F"/>
                </a:solidFill>
                <a:latin typeface="Arial" charset="0"/>
                <a:ea typeface="ＭＳ Ｐゴシック" pitchFamily="1" charset="-128"/>
              </a:defRPr>
            </a:lvl1pPr>
          </a:lstStyle>
          <a:p>
            <a:pPr>
              <a:defRPr/>
            </a:pPr>
            <a:endParaRPr lang="en-US"/>
          </a:p>
        </p:txBody>
      </p:sp>
      <p:sp>
        <p:nvSpPr>
          <p:cNvPr id="1030" name="Rectangle 6"/>
          <p:cNvSpPr>
            <a:spLocks noGrp="1" noChangeArrowheads="1"/>
          </p:cNvSpPr>
          <p:nvPr>
            <p:ph type="sldNum" sz="quarter" idx="4"/>
          </p:nvPr>
        </p:nvSpPr>
        <p:spPr bwMode="auto">
          <a:xfrm>
            <a:off x="7165975" y="6553200"/>
            <a:ext cx="1905000" cy="2286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defRPr sz="800">
                <a:solidFill>
                  <a:srgbClr val="6DB33F"/>
                </a:solidFill>
              </a:defRPr>
            </a:lvl1pPr>
          </a:lstStyle>
          <a:p>
            <a:fld id="{101472A2-C2AA-4C99-BA3B-075A6DFABCC9}"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77"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Lst>
  <p:txStyles>
    <p:titleStyle>
      <a:lvl1pPr algn="l" rtl="0" eaLnBrk="1" fontAlgn="base" hangingPunct="1">
        <a:spcBef>
          <a:spcPct val="0"/>
        </a:spcBef>
        <a:spcAft>
          <a:spcPct val="0"/>
        </a:spcAft>
        <a:defRPr sz="2800" b="1">
          <a:solidFill>
            <a:srgbClr val="6DB33F"/>
          </a:solidFill>
          <a:latin typeface="+mj-lt"/>
          <a:ea typeface="+mj-ea"/>
          <a:cs typeface="+mj-cs"/>
        </a:defRPr>
      </a:lvl1pPr>
      <a:lvl2pPr algn="l" rtl="0" eaLnBrk="1" fontAlgn="base" hangingPunct="1">
        <a:spcBef>
          <a:spcPct val="0"/>
        </a:spcBef>
        <a:spcAft>
          <a:spcPct val="0"/>
        </a:spcAft>
        <a:defRPr sz="2800" b="1">
          <a:solidFill>
            <a:srgbClr val="6DB33F"/>
          </a:solidFill>
          <a:latin typeface="Arial" charset="0"/>
          <a:ea typeface="ＭＳ Ｐゴシック" pitchFamily="1" charset="-128"/>
        </a:defRPr>
      </a:lvl2pPr>
      <a:lvl3pPr algn="l" rtl="0" eaLnBrk="1" fontAlgn="base" hangingPunct="1">
        <a:spcBef>
          <a:spcPct val="0"/>
        </a:spcBef>
        <a:spcAft>
          <a:spcPct val="0"/>
        </a:spcAft>
        <a:defRPr sz="2800" b="1">
          <a:solidFill>
            <a:srgbClr val="6DB33F"/>
          </a:solidFill>
          <a:latin typeface="Arial" charset="0"/>
          <a:ea typeface="ＭＳ Ｐゴシック" pitchFamily="1" charset="-128"/>
        </a:defRPr>
      </a:lvl3pPr>
      <a:lvl4pPr algn="l" rtl="0" eaLnBrk="1" fontAlgn="base" hangingPunct="1">
        <a:spcBef>
          <a:spcPct val="0"/>
        </a:spcBef>
        <a:spcAft>
          <a:spcPct val="0"/>
        </a:spcAft>
        <a:defRPr sz="2800" b="1">
          <a:solidFill>
            <a:srgbClr val="6DB33F"/>
          </a:solidFill>
          <a:latin typeface="Arial" charset="0"/>
          <a:ea typeface="ＭＳ Ｐゴシック" pitchFamily="1" charset="-128"/>
        </a:defRPr>
      </a:lvl4pPr>
      <a:lvl5pPr algn="l" rtl="0" eaLnBrk="1" fontAlgn="base" hangingPunct="1">
        <a:spcBef>
          <a:spcPct val="0"/>
        </a:spcBef>
        <a:spcAft>
          <a:spcPct val="0"/>
        </a:spcAft>
        <a:defRPr sz="2800" b="1">
          <a:solidFill>
            <a:srgbClr val="6DB33F"/>
          </a:solidFill>
          <a:latin typeface="Arial" charset="0"/>
          <a:ea typeface="ＭＳ Ｐゴシック" pitchFamily="1" charset="-128"/>
        </a:defRPr>
      </a:lvl5pPr>
      <a:lvl6pPr marL="457200" algn="l" rtl="0" eaLnBrk="1" fontAlgn="base" hangingPunct="1">
        <a:spcBef>
          <a:spcPct val="0"/>
        </a:spcBef>
        <a:spcAft>
          <a:spcPct val="0"/>
        </a:spcAft>
        <a:defRPr sz="2800" b="1">
          <a:solidFill>
            <a:srgbClr val="6DB33F"/>
          </a:solidFill>
          <a:latin typeface="Arial" charset="0"/>
          <a:ea typeface="ＭＳ Ｐゴシック" pitchFamily="1" charset="-128"/>
        </a:defRPr>
      </a:lvl6pPr>
      <a:lvl7pPr marL="914400" algn="l" rtl="0" eaLnBrk="1" fontAlgn="base" hangingPunct="1">
        <a:spcBef>
          <a:spcPct val="0"/>
        </a:spcBef>
        <a:spcAft>
          <a:spcPct val="0"/>
        </a:spcAft>
        <a:defRPr sz="2800" b="1">
          <a:solidFill>
            <a:srgbClr val="6DB33F"/>
          </a:solidFill>
          <a:latin typeface="Arial" charset="0"/>
          <a:ea typeface="ＭＳ Ｐゴシック" pitchFamily="1" charset="-128"/>
        </a:defRPr>
      </a:lvl7pPr>
      <a:lvl8pPr marL="1371600" algn="l" rtl="0" eaLnBrk="1" fontAlgn="base" hangingPunct="1">
        <a:spcBef>
          <a:spcPct val="0"/>
        </a:spcBef>
        <a:spcAft>
          <a:spcPct val="0"/>
        </a:spcAft>
        <a:defRPr sz="2800" b="1">
          <a:solidFill>
            <a:srgbClr val="6DB33F"/>
          </a:solidFill>
          <a:latin typeface="Arial" charset="0"/>
          <a:ea typeface="ＭＳ Ｐゴシック" pitchFamily="1" charset="-128"/>
        </a:defRPr>
      </a:lvl8pPr>
      <a:lvl9pPr marL="1828800" algn="l" rtl="0" eaLnBrk="1" fontAlgn="base" hangingPunct="1">
        <a:spcBef>
          <a:spcPct val="0"/>
        </a:spcBef>
        <a:spcAft>
          <a:spcPct val="0"/>
        </a:spcAft>
        <a:defRPr sz="2800" b="1">
          <a:solidFill>
            <a:srgbClr val="6DB33F"/>
          </a:solidFill>
          <a:latin typeface="Arial" charset="0"/>
          <a:ea typeface="ＭＳ Ｐゴシック" pitchFamily="1" charset="-128"/>
        </a:defRPr>
      </a:lvl9pPr>
    </p:titleStyle>
    <p:bodyStyle>
      <a:lvl1pPr marL="342900" indent="-342900" algn="l" rtl="0" eaLnBrk="1" fontAlgn="base" hangingPunct="1">
        <a:spcBef>
          <a:spcPct val="20000"/>
        </a:spcBef>
        <a:spcAft>
          <a:spcPct val="0"/>
        </a:spcAft>
        <a:buClr>
          <a:srgbClr val="8CC63F"/>
        </a:buClr>
        <a:buSzPct val="120000"/>
        <a:buChar char="›"/>
        <a:defRPr sz="2600">
          <a:solidFill>
            <a:schemeClr val="tx1"/>
          </a:solidFill>
          <a:latin typeface="+mn-lt"/>
          <a:ea typeface="+mn-ea"/>
          <a:cs typeface="+mn-cs"/>
        </a:defRPr>
      </a:lvl1pPr>
      <a:lvl2pPr marL="742950" indent="-285750" algn="l" rtl="0" eaLnBrk="1" fontAlgn="base" hangingPunct="1">
        <a:spcBef>
          <a:spcPct val="20000"/>
        </a:spcBef>
        <a:spcAft>
          <a:spcPct val="0"/>
        </a:spcAft>
        <a:buClr>
          <a:srgbClr val="8CC63F"/>
        </a:buClr>
        <a:buSzPct val="120000"/>
        <a:buChar char="›"/>
        <a:defRPr sz="2400">
          <a:solidFill>
            <a:schemeClr val="tx1"/>
          </a:solidFill>
          <a:latin typeface="+mn-lt"/>
          <a:ea typeface="+mn-ea"/>
        </a:defRPr>
      </a:lvl2pPr>
      <a:lvl3pPr marL="1143000" indent="-228600" algn="l" rtl="0" eaLnBrk="1" fontAlgn="base" hangingPunct="1">
        <a:spcBef>
          <a:spcPct val="20000"/>
        </a:spcBef>
        <a:spcAft>
          <a:spcPct val="0"/>
        </a:spcAft>
        <a:buClr>
          <a:srgbClr val="8CC63F"/>
        </a:buClr>
        <a:buSzPct val="120000"/>
        <a:buChar char="›"/>
        <a:defRPr sz="2200">
          <a:solidFill>
            <a:schemeClr val="tx1"/>
          </a:solidFill>
          <a:latin typeface="+mn-lt"/>
          <a:ea typeface="+mn-ea"/>
        </a:defRPr>
      </a:lvl3pPr>
      <a:lvl4pPr marL="1600200" indent="-228600" algn="l" rtl="0" eaLnBrk="1" fontAlgn="base" hangingPunct="1">
        <a:spcBef>
          <a:spcPct val="20000"/>
        </a:spcBef>
        <a:spcAft>
          <a:spcPct val="0"/>
        </a:spcAft>
        <a:buClr>
          <a:srgbClr val="8CC63F"/>
        </a:buClr>
        <a:buSzPct val="120000"/>
        <a:buChar char="›"/>
        <a:defRPr sz="2000">
          <a:solidFill>
            <a:schemeClr val="tx1"/>
          </a:solidFill>
          <a:latin typeface="+mn-lt"/>
          <a:ea typeface="+mn-ea"/>
        </a:defRPr>
      </a:lvl4pPr>
      <a:lvl5pPr marL="2057400" indent="-228600" algn="l" rtl="0" eaLnBrk="1" fontAlgn="base" hangingPunct="1">
        <a:spcBef>
          <a:spcPct val="20000"/>
        </a:spcBef>
        <a:spcAft>
          <a:spcPct val="0"/>
        </a:spcAft>
        <a:buClr>
          <a:srgbClr val="8CC63F"/>
        </a:buClr>
        <a:buSzPct val="120000"/>
        <a:buChar char="›"/>
        <a:defRPr>
          <a:solidFill>
            <a:schemeClr val="tx1"/>
          </a:solidFill>
          <a:latin typeface="+mn-lt"/>
          <a:ea typeface="+mn-ea"/>
        </a:defRPr>
      </a:lvl5pPr>
      <a:lvl6pPr marL="2514600" indent="-228600" algn="l" rtl="0" eaLnBrk="1" fontAlgn="base" hangingPunct="1">
        <a:spcBef>
          <a:spcPct val="20000"/>
        </a:spcBef>
        <a:spcAft>
          <a:spcPct val="0"/>
        </a:spcAft>
        <a:buClr>
          <a:srgbClr val="8CC63F"/>
        </a:buClr>
        <a:buSzPct val="120000"/>
        <a:buChar char="›"/>
        <a:defRPr>
          <a:solidFill>
            <a:schemeClr val="tx1"/>
          </a:solidFill>
          <a:latin typeface="+mn-lt"/>
          <a:ea typeface="+mn-ea"/>
        </a:defRPr>
      </a:lvl6pPr>
      <a:lvl7pPr marL="2971800" indent="-228600" algn="l" rtl="0" eaLnBrk="1" fontAlgn="base" hangingPunct="1">
        <a:spcBef>
          <a:spcPct val="20000"/>
        </a:spcBef>
        <a:spcAft>
          <a:spcPct val="0"/>
        </a:spcAft>
        <a:buClr>
          <a:srgbClr val="8CC63F"/>
        </a:buClr>
        <a:buSzPct val="120000"/>
        <a:buChar char="›"/>
        <a:defRPr>
          <a:solidFill>
            <a:schemeClr val="tx1"/>
          </a:solidFill>
          <a:latin typeface="+mn-lt"/>
          <a:ea typeface="+mn-ea"/>
        </a:defRPr>
      </a:lvl7pPr>
      <a:lvl8pPr marL="3429000" indent="-228600" algn="l" rtl="0" eaLnBrk="1" fontAlgn="base" hangingPunct="1">
        <a:spcBef>
          <a:spcPct val="20000"/>
        </a:spcBef>
        <a:spcAft>
          <a:spcPct val="0"/>
        </a:spcAft>
        <a:buClr>
          <a:srgbClr val="8CC63F"/>
        </a:buClr>
        <a:buSzPct val="120000"/>
        <a:buChar char="›"/>
        <a:defRPr>
          <a:solidFill>
            <a:schemeClr val="tx1"/>
          </a:solidFill>
          <a:latin typeface="+mn-lt"/>
          <a:ea typeface="+mn-ea"/>
        </a:defRPr>
      </a:lvl8pPr>
      <a:lvl9pPr marL="3886200" indent="-228600" algn="l" rtl="0" eaLnBrk="1" fontAlgn="base" hangingPunct="1">
        <a:spcBef>
          <a:spcPct val="20000"/>
        </a:spcBef>
        <a:spcAft>
          <a:spcPct val="0"/>
        </a:spcAft>
        <a:buClr>
          <a:srgbClr val="8CC63F"/>
        </a:buClr>
        <a:buSzPct val="120000"/>
        <a:buChar char="›"/>
        <a:defRPr>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coderwall.com/p/o1psnw/handle-a-git-merge-conflict" TargetMode="External"/><Relationship Id="rId2" Type="http://schemas.openxmlformats.org/officeDocument/2006/relationships/hyperlink" Target="https://git-scm.com/book/en/v2"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p:txBody>
          <a:bodyPr/>
          <a:lstStyle/>
          <a:p>
            <a:pPr eaLnBrk="1" hangingPunct="1"/>
            <a:r>
              <a:rPr lang="en-US" altLang="en-US" dirty="0"/>
              <a:t>Continuous Learning:</a:t>
            </a:r>
            <a:br>
              <a:rPr lang="en-US" altLang="en-US" dirty="0"/>
            </a:br>
            <a:r>
              <a:rPr lang="en-US" altLang="en-US" dirty="0" err="1"/>
              <a:t>Git</a:t>
            </a:r>
            <a:r>
              <a:rPr lang="en-US" altLang="en-US" dirty="0"/>
              <a:t> and Its Discontents</a:t>
            </a:r>
          </a:p>
        </p:txBody>
      </p:sp>
      <p:sp>
        <p:nvSpPr>
          <p:cNvPr id="4099" name="Rectangle 3"/>
          <p:cNvSpPr>
            <a:spLocks noGrp="1" noChangeArrowheads="1"/>
          </p:cNvSpPr>
          <p:nvPr>
            <p:ph type="subTitle" idx="1"/>
          </p:nvPr>
        </p:nvSpPr>
        <p:spPr/>
        <p:txBody>
          <a:bodyPr/>
          <a:lstStyle/>
          <a:p>
            <a:pPr eaLnBrk="1" hangingPunct="1"/>
            <a:r>
              <a:rPr lang="en-US" altLang="en-US" dirty="0"/>
              <a:t>January 19, 2017</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Merge Conflict: Example</a:t>
            </a:r>
          </a:p>
        </p:txBody>
      </p:sp>
      <p:sp>
        <p:nvSpPr>
          <p:cNvPr id="3" name="Text Placeholder 2"/>
          <p:cNvSpPr>
            <a:spLocks noGrp="1"/>
          </p:cNvSpPr>
          <p:nvPr>
            <p:ph sz="half" idx="1"/>
          </p:nvPr>
        </p:nvSpPr>
        <p:spPr/>
        <p:txBody>
          <a:bodyPr/>
          <a:lstStyle/>
          <a:p>
            <a:r>
              <a:rPr lang="en-US" sz="2000" b="0" dirty="0">
                <a:latin typeface="+mj-lt"/>
                <a:cs typeface="Courier New" panose="02070309020205020404" pitchFamily="49" charset="0"/>
              </a:rPr>
              <a:t>Better yet, we can use the </a:t>
            </a:r>
            <a:r>
              <a:rPr lang="en-US" sz="2000" b="0" dirty="0" err="1">
                <a:latin typeface="Courier New" panose="02070309020205020404" pitchFamily="49" charset="0"/>
                <a:cs typeface="Courier New" panose="02070309020205020404" pitchFamily="49" charset="0"/>
              </a:rPr>
              <a:t>git</a:t>
            </a:r>
            <a:r>
              <a:rPr lang="en-US" sz="2000" b="0" dirty="0">
                <a:latin typeface="Courier New" panose="02070309020205020404" pitchFamily="49" charset="0"/>
                <a:cs typeface="Courier New" panose="02070309020205020404" pitchFamily="49" charset="0"/>
              </a:rPr>
              <a:t> diff  -b</a:t>
            </a:r>
            <a:r>
              <a:rPr lang="en-US" sz="2000" b="0" dirty="0">
                <a:latin typeface="+mj-lt"/>
                <a:cs typeface="Courier New" panose="02070309020205020404" pitchFamily="49" charset="0"/>
              </a:rPr>
              <a:t>  command to have </a:t>
            </a:r>
            <a:r>
              <a:rPr lang="en-US" sz="2000" b="0" dirty="0" err="1">
                <a:latin typeface="+mj-lt"/>
                <a:cs typeface="Courier New" panose="02070309020205020404" pitchFamily="49" charset="0"/>
              </a:rPr>
              <a:t>git</a:t>
            </a:r>
            <a:r>
              <a:rPr lang="en-US" sz="2000" b="0" dirty="0">
                <a:latin typeface="+mj-lt"/>
                <a:cs typeface="Courier New" panose="02070309020205020404" pitchFamily="49" charset="0"/>
              </a:rPr>
              <a:t> tell us the difference between the two branches.</a:t>
            </a:r>
          </a:p>
          <a:p>
            <a:r>
              <a:rPr lang="en-US" sz="2000" dirty="0">
                <a:latin typeface="+mj-lt"/>
                <a:cs typeface="Courier New" panose="02070309020205020404" pitchFamily="49" charset="0"/>
              </a:rPr>
              <a:t>Question: Which branch does the ‘HEAD’ code belong to?</a:t>
            </a:r>
          </a:p>
          <a:p>
            <a:endParaRPr lang="en-US" sz="2000" b="0" dirty="0">
              <a:latin typeface="+mj-lt"/>
              <a:cs typeface="Courier New" panose="02070309020205020404" pitchFamily="49" charset="0"/>
            </a:endParaRPr>
          </a:p>
        </p:txBody>
      </p:sp>
      <p:sp>
        <p:nvSpPr>
          <p:cNvPr id="12" name="Content Placeholder 11"/>
          <p:cNvSpPr>
            <a:spLocks noGrp="1"/>
          </p:cNvSpPr>
          <p:nvPr>
            <p:ph sz="half" idx="2"/>
          </p:nvPr>
        </p:nvSpPr>
        <p:spPr/>
        <p:txBody>
          <a:bodyPr/>
          <a:lstStyle/>
          <a:p>
            <a:endParaRPr lang="en-US"/>
          </a:p>
        </p:txBody>
      </p:sp>
      <p:pic>
        <p:nvPicPr>
          <p:cNvPr id="10" name="Picture 9"/>
          <p:cNvPicPr>
            <a:picLocks noChangeAspect="1"/>
          </p:cNvPicPr>
          <p:nvPr/>
        </p:nvPicPr>
        <p:blipFill>
          <a:blip r:embed="rId2"/>
          <a:stretch>
            <a:fillRect/>
          </a:stretch>
        </p:blipFill>
        <p:spPr>
          <a:xfrm>
            <a:off x="4644326" y="1827213"/>
            <a:ext cx="4055242" cy="3456758"/>
          </a:xfrm>
          <a:prstGeom prst="rect">
            <a:avLst/>
          </a:prstGeom>
        </p:spPr>
      </p:pic>
      <p:sp>
        <p:nvSpPr>
          <p:cNvPr id="13" name="TextBox 12"/>
          <p:cNvSpPr txBox="1"/>
          <p:nvPr/>
        </p:nvSpPr>
        <p:spPr>
          <a:xfrm rot="16200000">
            <a:off x="-1057376" y="1241598"/>
            <a:ext cx="2786269" cy="369332"/>
          </a:xfrm>
          <a:prstGeom prst="rect">
            <a:avLst/>
          </a:prstGeom>
          <a:noFill/>
        </p:spPr>
        <p:txBody>
          <a:bodyPr wrap="square" rtlCol="0">
            <a:spAutoFit/>
          </a:bodyPr>
          <a:lstStyle/>
          <a:p>
            <a:r>
              <a:rPr lang="en-US" sz="1800" dirty="0"/>
              <a:t>2. Merging with Conflicts</a:t>
            </a:r>
          </a:p>
        </p:txBody>
      </p:sp>
    </p:spTree>
    <p:extLst>
      <p:ext uri="{BB962C8B-B14F-4D97-AF65-F5344CB8AC3E}">
        <p14:creationId xmlns:p14="http://schemas.microsoft.com/office/powerpoint/2010/main" val="36767955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err="1"/>
              <a:t>Mergetool</a:t>
            </a:r>
            <a:r>
              <a:rPr lang="en-US" sz="3200" dirty="0"/>
              <a:t>: The Go-To Merge </a:t>
            </a:r>
            <a:r>
              <a:rPr lang="en-US" sz="3200" dirty="0" err="1"/>
              <a:t>Resolutor</a:t>
            </a:r>
            <a:endParaRPr lang="en-US" sz="3200" dirty="0"/>
          </a:p>
        </p:txBody>
      </p:sp>
      <p:sp>
        <p:nvSpPr>
          <p:cNvPr id="3" name="Content Placeholder 2"/>
          <p:cNvSpPr>
            <a:spLocks noGrp="1"/>
          </p:cNvSpPr>
          <p:nvPr>
            <p:ph idx="1"/>
          </p:nvPr>
        </p:nvSpPr>
        <p:spPr>
          <a:xfrm>
            <a:off x="528638" y="1827213"/>
            <a:ext cx="8234362" cy="1449387"/>
          </a:xfrm>
        </p:spPr>
        <p:txBody>
          <a:bodyPr/>
          <a:lstStyle/>
          <a:p>
            <a:r>
              <a:rPr lang="en-US" sz="2000" dirty="0"/>
              <a:t>The </a:t>
            </a:r>
            <a:r>
              <a:rPr lang="en-US" sz="2000" dirty="0" err="1">
                <a:latin typeface="Courier New" panose="02070309020205020404" pitchFamily="49" charset="0"/>
                <a:cs typeface="Courier New" panose="02070309020205020404" pitchFamily="49" charset="0"/>
              </a:rPr>
              <a:t>mergetool</a:t>
            </a:r>
            <a:r>
              <a:rPr lang="en-US" sz="2000" dirty="0"/>
              <a:t> command opens an interactive session to resolve conflicts among branches in a single file. </a:t>
            </a:r>
          </a:p>
          <a:p>
            <a:r>
              <a:rPr lang="en-US" sz="2000" dirty="0"/>
              <a:t>I will be using </a:t>
            </a:r>
            <a:r>
              <a:rPr lang="en-US" sz="2000" dirty="0" err="1">
                <a:latin typeface="Courier New" panose="02070309020205020404" pitchFamily="49" charset="0"/>
                <a:cs typeface="Courier New" panose="02070309020205020404" pitchFamily="49" charset="0"/>
              </a:rPr>
              <a:t>vimdiff</a:t>
            </a:r>
            <a:r>
              <a:rPr lang="en-US" sz="2000" b="1" dirty="0">
                <a:latin typeface="Courier New" panose="02070309020205020404" pitchFamily="49" charset="0"/>
                <a:cs typeface="Courier New" panose="02070309020205020404" pitchFamily="49" charset="0"/>
              </a:rPr>
              <a:t> </a:t>
            </a:r>
            <a:r>
              <a:rPr lang="en-US" sz="2000" dirty="0"/>
              <a:t> to resolve the conflicts in this resolution. </a:t>
            </a:r>
          </a:p>
          <a:p>
            <a:pPr lvl="1"/>
            <a:endParaRPr lang="en-US" sz="1800" dirty="0"/>
          </a:p>
          <a:p>
            <a:endParaRPr lang="en-US" sz="1800" dirty="0"/>
          </a:p>
          <a:p>
            <a:endParaRPr lang="en-US" sz="2400" dirty="0"/>
          </a:p>
        </p:txBody>
      </p:sp>
      <p:sp>
        <p:nvSpPr>
          <p:cNvPr id="4" name="TextBox 3"/>
          <p:cNvSpPr txBox="1"/>
          <p:nvPr/>
        </p:nvSpPr>
        <p:spPr>
          <a:xfrm rot="16200000">
            <a:off x="-1057376" y="1241598"/>
            <a:ext cx="2786269" cy="369332"/>
          </a:xfrm>
          <a:prstGeom prst="rect">
            <a:avLst/>
          </a:prstGeom>
          <a:noFill/>
        </p:spPr>
        <p:txBody>
          <a:bodyPr wrap="square" rtlCol="0">
            <a:spAutoFit/>
          </a:bodyPr>
          <a:lstStyle/>
          <a:p>
            <a:r>
              <a:rPr lang="en-US" sz="1800" dirty="0"/>
              <a:t>2. Merging with Conflicts</a:t>
            </a:r>
          </a:p>
        </p:txBody>
      </p:sp>
      <p:pic>
        <p:nvPicPr>
          <p:cNvPr id="6" name="Picture 5"/>
          <p:cNvPicPr>
            <a:picLocks noChangeAspect="1"/>
          </p:cNvPicPr>
          <p:nvPr/>
        </p:nvPicPr>
        <p:blipFill>
          <a:blip r:embed="rId2"/>
          <a:stretch>
            <a:fillRect/>
          </a:stretch>
        </p:blipFill>
        <p:spPr>
          <a:xfrm>
            <a:off x="1752600" y="3252831"/>
            <a:ext cx="5787750" cy="3292677"/>
          </a:xfrm>
          <a:prstGeom prst="rect">
            <a:avLst/>
          </a:prstGeom>
        </p:spPr>
      </p:pic>
    </p:spTree>
    <p:extLst>
      <p:ext uri="{BB962C8B-B14F-4D97-AF65-F5344CB8AC3E}">
        <p14:creationId xmlns:p14="http://schemas.microsoft.com/office/powerpoint/2010/main" val="33307216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Post-Merge: Tidy Up</a:t>
            </a:r>
          </a:p>
        </p:txBody>
      </p:sp>
      <p:sp>
        <p:nvSpPr>
          <p:cNvPr id="3" name="Content Placeholder 2"/>
          <p:cNvSpPr>
            <a:spLocks noGrp="1"/>
          </p:cNvSpPr>
          <p:nvPr>
            <p:ph idx="1"/>
          </p:nvPr>
        </p:nvSpPr>
        <p:spPr>
          <a:xfrm>
            <a:off x="528638" y="1827213"/>
            <a:ext cx="8234362" cy="1449387"/>
          </a:xfrm>
        </p:spPr>
        <p:txBody>
          <a:bodyPr/>
          <a:lstStyle/>
          <a:p>
            <a:r>
              <a:rPr lang="en-US" sz="2000" dirty="0"/>
              <a:t>Once we are done merging, we should clean up the </a:t>
            </a:r>
            <a:r>
              <a:rPr lang="en-US" sz="2000" dirty="0" err="1">
                <a:latin typeface="Courier New" panose="02070309020205020404" pitchFamily="49" charset="0"/>
                <a:cs typeface="Courier New" panose="02070309020205020404" pitchFamily="49" charset="0"/>
              </a:rPr>
              <a:t>code.js.orig</a:t>
            </a:r>
            <a:r>
              <a:rPr lang="en-US" sz="2000" dirty="0">
                <a:latin typeface="Courier New" panose="02070309020205020404" pitchFamily="49" charset="0"/>
                <a:cs typeface="Courier New" panose="02070309020205020404" pitchFamily="49" charset="0"/>
              </a:rPr>
              <a:t> </a:t>
            </a:r>
            <a:r>
              <a:rPr lang="en-US" sz="2000" dirty="0">
                <a:latin typeface="+mj-lt"/>
                <a:cs typeface="Courier New" panose="02070309020205020404" pitchFamily="49" charset="0"/>
              </a:rPr>
              <a:t>which is a copy of the original base code. </a:t>
            </a:r>
          </a:p>
          <a:p>
            <a:r>
              <a:rPr lang="en-US" sz="2000" dirty="0">
                <a:latin typeface="+mj-lt"/>
                <a:cs typeface="Courier New" panose="02070309020205020404" pitchFamily="49" charset="0"/>
              </a:rPr>
              <a:t>Additionally, we should delete the branch dev where we were working so that the workflow is clean again with a single path. </a:t>
            </a:r>
          </a:p>
          <a:p>
            <a:endParaRPr lang="en-US" sz="2000" dirty="0">
              <a:latin typeface="+mj-lt"/>
              <a:cs typeface="Courier New" panose="02070309020205020404" pitchFamily="49" charset="0"/>
            </a:endParaRPr>
          </a:p>
          <a:p>
            <a:r>
              <a:rPr lang="en-US" sz="2000" dirty="0">
                <a:latin typeface="+mj-lt"/>
                <a:cs typeface="Courier New" panose="02070309020205020404" pitchFamily="49" charset="0"/>
              </a:rPr>
              <a:t>And that’s all she wrote! (for today…)</a:t>
            </a:r>
            <a:endParaRPr lang="en-US" sz="2000" dirty="0"/>
          </a:p>
          <a:p>
            <a:pPr lvl="1"/>
            <a:endParaRPr lang="en-US" sz="1800" dirty="0"/>
          </a:p>
          <a:p>
            <a:endParaRPr lang="en-US" sz="1800" dirty="0"/>
          </a:p>
          <a:p>
            <a:endParaRPr lang="en-US" sz="2400" dirty="0"/>
          </a:p>
        </p:txBody>
      </p:sp>
      <p:sp>
        <p:nvSpPr>
          <p:cNvPr id="4" name="TextBox 3"/>
          <p:cNvSpPr txBox="1"/>
          <p:nvPr/>
        </p:nvSpPr>
        <p:spPr>
          <a:xfrm rot="16200000">
            <a:off x="-1057376" y="1241598"/>
            <a:ext cx="2786269" cy="369332"/>
          </a:xfrm>
          <a:prstGeom prst="rect">
            <a:avLst/>
          </a:prstGeom>
          <a:noFill/>
        </p:spPr>
        <p:txBody>
          <a:bodyPr wrap="square" rtlCol="0">
            <a:spAutoFit/>
          </a:bodyPr>
          <a:lstStyle/>
          <a:p>
            <a:r>
              <a:rPr lang="en-US" sz="1800" dirty="0"/>
              <a:t>2. Merging with Conflicts</a:t>
            </a:r>
          </a:p>
        </p:txBody>
      </p:sp>
    </p:spTree>
    <p:extLst>
      <p:ext uri="{BB962C8B-B14F-4D97-AF65-F5344CB8AC3E}">
        <p14:creationId xmlns:p14="http://schemas.microsoft.com/office/powerpoint/2010/main" val="15644068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Homework Assignment</a:t>
            </a:r>
          </a:p>
        </p:txBody>
      </p:sp>
      <p:sp>
        <p:nvSpPr>
          <p:cNvPr id="3" name="Content Placeholder 2"/>
          <p:cNvSpPr>
            <a:spLocks noGrp="1"/>
          </p:cNvSpPr>
          <p:nvPr>
            <p:ph idx="1"/>
          </p:nvPr>
        </p:nvSpPr>
        <p:spPr>
          <a:xfrm>
            <a:off x="528638" y="1827213"/>
            <a:ext cx="8080375" cy="2897187"/>
          </a:xfrm>
        </p:spPr>
        <p:txBody>
          <a:bodyPr/>
          <a:lstStyle/>
          <a:p>
            <a:r>
              <a:rPr lang="en-US" sz="2400" dirty="0"/>
              <a:t>Take a completed project from Lesson 1 or Lesson 2 and push your results to </a:t>
            </a:r>
            <a:r>
              <a:rPr lang="en-US" sz="2400" dirty="0" err="1"/>
              <a:t>Github</a:t>
            </a:r>
            <a:r>
              <a:rPr lang="en-US" sz="2400" dirty="0"/>
              <a:t>. </a:t>
            </a:r>
          </a:p>
          <a:p>
            <a:r>
              <a:rPr lang="en-US" sz="2400" dirty="0"/>
              <a:t>Create a second branch off of master with a change that will cause a conflict. </a:t>
            </a:r>
          </a:p>
          <a:p>
            <a:r>
              <a:rPr lang="en-US" sz="2400" dirty="0"/>
              <a:t>Use the </a:t>
            </a:r>
            <a:r>
              <a:rPr lang="en-US" sz="2400" dirty="0" err="1"/>
              <a:t>mergetool</a:t>
            </a:r>
            <a:r>
              <a:rPr lang="en-US" sz="2400" dirty="0"/>
              <a:t> to resolve at least one conflict among branches.</a:t>
            </a:r>
          </a:p>
          <a:p>
            <a:pPr marL="0" indent="0">
              <a:buNone/>
            </a:pPr>
            <a:endParaRPr lang="en-US" sz="2400" dirty="0"/>
          </a:p>
        </p:txBody>
      </p:sp>
      <p:sp>
        <p:nvSpPr>
          <p:cNvPr id="4" name="TextBox 3"/>
          <p:cNvSpPr txBox="1"/>
          <p:nvPr/>
        </p:nvSpPr>
        <p:spPr>
          <a:xfrm rot="16200000">
            <a:off x="-1065728" y="1377433"/>
            <a:ext cx="2819403" cy="369332"/>
          </a:xfrm>
          <a:prstGeom prst="rect">
            <a:avLst/>
          </a:prstGeom>
          <a:noFill/>
        </p:spPr>
        <p:txBody>
          <a:bodyPr wrap="square" rtlCol="0">
            <a:spAutoFit/>
          </a:bodyPr>
          <a:lstStyle/>
          <a:p>
            <a:r>
              <a:rPr lang="en-US" sz="1800" dirty="0"/>
              <a:t>3. Homework Assignment</a:t>
            </a:r>
          </a:p>
        </p:txBody>
      </p:sp>
    </p:spTree>
    <p:extLst>
      <p:ext uri="{BB962C8B-B14F-4D97-AF65-F5344CB8AC3E}">
        <p14:creationId xmlns:p14="http://schemas.microsoft.com/office/powerpoint/2010/main" val="24972934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Next Time</a:t>
            </a:r>
          </a:p>
        </p:txBody>
      </p:sp>
      <p:sp>
        <p:nvSpPr>
          <p:cNvPr id="3" name="Content Placeholder 2"/>
          <p:cNvSpPr>
            <a:spLocks noGrp="1"/>
          </p:cNvSpPr>
          <p:nvPr>
            <p:ph idx="1"/>
          </p:nvPr>
        </p:nvSpPr>
        <p:spPr>
          <a:xfrm>
            <a:off x="528638" y="1827213"/>
            <a:ext cx="8080375" cy="2897187"/>
          </a:xfrm>
        </p:spPr>
        <p:txBody>
          <a:bodyPr/>
          <a:lstStyle/>
          <a:p>
            <a:r>
              <a:rPr lang="en-US" sz="2400" dirty="0"/>
              <a:t>Next time, let’s cover the workflow of </a:t>
            </a:r>
            <a:r>
              <a:rPr lang="en-US" sz="2400" dirty="0" err="1"/>
              <a:t>git</a:t>
            </a:r>
            <a:r>
              <a:rPr lang="en-US" sz="2400" dirty="0"/>
              <a:t> in a group of developers… which we didn’t cover this time because I had already made the slides for the basic workflow…</a:t>
            </a:r>
          </a:p>
          <a:p>
            <a:endParaRPr lang="en-US" sz="2400" dirty="0"/>
          </a:p>
          <a:p>
            <a:pPr marL="0" indent="0">
              <a:buNone/>
            </a:pPr>
            <a:endParaRPr lang="en-US" sz="2400" dirty="0"/>
          </a:p>
        </p:txBody>
      </p:sp>
    </p:spTree>
    <p:extLst>
      <p:ext uri="{BB962C8B-B14F-4D97-AF65-F5344CB8AC3E}">
        <p14:creationId xmlns:p14="http://schemas.microsoft.com/office/powerpoint/2010/main" val="30540591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Content Placeholder 2"/>
          <p:cNvSpPr>
            <a:spLocks noGrp="1"/>
          </p:cNvSpPr>
          <p:nvPr>
            <p:ph idx="1"/>
          </p:nvPr>
        </p:nvSpPr>
        <p:spPr/>
        <p:txBody>
          <a:bodyPr/>
          <a:lstStyle/>
          <a:p>
            <a:r>
              <a:rPr lang="en-US" dirty="0"/>
              <a:t>Lesson code and examples are pulled from the book </a:t>
            </a:r>
            <a:r>
              <a:rPr lang="en-US" i="1" dirty="0"/>
              <a:t>Pro </a:t>
            </a:r>
            <a:r>
              <a:rPr lang="en-US" i="1" dirty="0" err="1"/>
              <a:t>Git</a:t>
            </a:r>
            <a:r>
              <a:rPr lang="en-US" dirty="0"/>
              <a:t> found at </a:t>
            </a:r>
            <a:r>
              <a:rPr lang="en-US" dirty="0">
                <a:hlinkClick r:id="rId2"/>
              </a:rPr>
              <a:t>https://git-scm.com/book/en/v2</a:t>
            </a:r>
            <a:r>
              <a:rPr lang="en-US" dirty="0"/>
              <a:t>. </a:t>
            </a:r>
          </a:p>
          <a:p>
            <a:r>
              <a:rPr lang="en-US" dirty="0"/>
              <a:t>Specific chapters references are Chapters 3.2. Chapter 7.8 has other options for handling merge conflicts, but I was not able to replicate the example.</a:t>
            </a:r>
          </a:p>
          <a:p>
            <a:r>
              <a:rPr lang="en-US" dirty="0"/>
              <a:t>Merge conflict example pulled from </a:t>
            </a:r>
            <a:r>
              <a:rPr lang="en-US" dirty="0">
                <a:hlinkClick r:id="rId3"/>
              </a:rPr>
              <a:t>https://coderwall.com/p/o1psnw/handle-a-git-merge-conflict</a:t>
            </a:r>
            <a:r>
              <a:rPr lang="en-US" dirty="0"/>
              <a:t>. </a:t>
            </a:r>
          </a:p>
          <a:p>
            <a:endParaRPr lang="en-US" dirty="0"/>
          </a:p>
        </p:txBody>
      </p:sp>
    </p:spTree>
    <p:extLst>
      <p:ext uri="{BB962C8B-B14F-4D97-AF65-F5344CB8AC3E}">
        <p14:creationId xmlns:p14="http://schemas.microsoft.com/office/powerpoint/2010/main" val="24479812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Topics of this Lesson</a:t>
            </a:r>
          </a:p>
        </p:txBody>
      </p:sp>
      <p:sp>
        <p:nvSpPr>
          <p:cNvPr id="3" name="Content Placeholder 2"/>
          <p:cNvSpPr>
            <a:spLocks noGrp="1"/>
          </p:cNvSpPr>
          <p:nvPr>
            <p:ph idx="1"/>
          </p:nvPr>
        </p:nvSpPr>
        <p:spPr/>
        <p:txBody>
          <a:bodyPr/>
          <a:lstStyle/>
          <a:p>
            <a:pPr marL="514350" indent="-514350">
              <a:buFont typeface="+mj-lt"/>
              <a:buAutoNum type="arabicPeriod"/>
            </a:pPr>
            <a:r>
              <a:rPr lang="en-US" dirty="0"/>
              <a:t>Visualizing the branch workflow </a:t>
            </a:r>
          </a:p>
          <a:p>
            <a:pPr marL="514350" indent="-514350">
              <a:buFont typeface="+mj-lt"/>
              <a:buAutoNum type="arabicPeriod"/>
            </a:pPr>
            <a:r>
              <a:rPr lang="en-US" dirty="0"/>
              <a:t>Merging with Conflicts</a:t>
            </a:r>
          </a:p>
          <a:p>
            <a:pPr marL="514350" indent="-514350">
              <a:buFont typeface="+mj-lt"/>
              <a:buAutoNum type="arabicPeriod"/>
            </a:pPr>
            <a:r>
              <a:rPr lang="en-US" dirty="0"/>
              <a:t>Homework Assignment</a:t>
            </a:r>
          </a:p>
          <a:p>
            <a:endParaRPr lang="en-US" dirty="0"/>
          </a:p>
        </p:txBody>
      </p:sp>
    </p:spTree>
    <p:extLst>
      <p:ext uri="{BB962C8B-B14F-4D97-AF65-F5344CB8AC3E}">
        <p14:creationId xmlns:p14="http://schemas.microsoft.com/office/powerpoint/2010/main" val="23053373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You Will Learn</a:t>
            </a:r>
          </a:p>
        </p:txBody>
      </p:sp>
      <p:sp>
        <p:nvSpPr>
          <p:cNvPr id="3" name="Content Placeholder 2"/>
          <p:cNvSpPr>
            <a:spLocks noGrp="1"/>
          </p:cNvSpPr>
          <p:nvPr>
            <p:ph idx="1"/>
          </p:nvPr>
        </p:nvSpPr>
        <p:spPr/>
        <p:txBody>
          <a:bodyPr/>
          <a:lstStyle/>
          <a:p>
            <a:r>
              <a:rPr lang="en-US" dirty="0"/>
              <a:t>The basic workflow of a single-user with multiple branches.</a:t>
            </a:r>
          </a:p>
          <a:p>
            <a:r>
              <a:rPr lang="en-US" dirty="0"/>
              <a:t>How to resolve conflicts when merging a file from two branches.</a:t>
            </a:r>
          </a:p>
        </p:txBody>
      </p:sp>
    </p:spTree>
    <p:extLst>
      <p:ext uri="{BB962C8B-B14F-4D97-AF65-F5344CB8AC3E}">
        <p14:creationId xmlns:p14="http://schemas.microsoft.com/office/powerpoint/2010/main" val="36756064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Branch Basics</a:t>
            </a:r>
          </a:p>
        </p:txBody>
      </p:sp>
      <p:sp>
        <p:nvSpPr>
          <p:cNvPr id="3" name="Content Placeholder 2"/>
          <p:cNvSpPr>
            <a:spLocks noGrp="1"/>
          </p:cNvSpPr>
          <p:nvPr>
            <p:ph idx="1"/>
          </p:nvPr>
        </p:nvSpPr>
        <p:spPr>
          <a:xfrm>
            <a:off x="528638" y="1827213"/>
            <a:ext cx="8080375" cy="839787"/>
          </a:xfrm>
        </p:spPr>
        <p:txBody>
          <a:bodyPr/>
          <a:lstStyle/>
          <a:p>
            <a:r>
              <a:rPr lang="en-US" sz="2000" dirty="0"/>
              <a:t>Assume you have a project with a few commits and production code in the ‘master’ branch with a second branch to address Issue 53 of a project.</a:t>
            </a:r>
          </a:p>
          <a:p>
            <a:endParaRPr lang="en-US" sz="2400" dirty="0"/>
          </a:p>
        </p:txBody>
      </p:sp>
      <p:sp>
        <p:nvSpPr>
          <p:cNvPr id="4" name="TextBox 3"/>
          <p:cNvSpPr txBox="1"/>
          <p:nvPr/>
        </p:nvSpPr>
        <p:spPr>
          <a:xfrm rot="16200000">
            <a:off x="-1139548" y="1375053"/>
            <a:ext cx="2976562" cy="369332"/>
          </a:xfrm>
          <a:prstGeom prst="rect">
            <a:avLst/>
          </a:prstGeom>
          <a:noFill/>
        </p:spPr>
        <p:txBody>
          <a:bodyPr wrap="square" rtlCol="0">
            <a:spAutoFit/>
          </a:bodyPr>
          <a:lstStyle/>
          <a:p>
            <a:r>
              <a:rPr lang="en-US" sz="1800" dirty="0"/>
              <a:t>1. Visualizing the Workflow</a:t>
            </a:r>
          </a:p>
        </p:txBody>
      </p:sp>
      <p:pic>
        <p:nvPicPr>
          <p:cNvPr id="1030" name="Picture 6" descr="The iss53 branch has moved forward with your wor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1023" y="3048000"/>
            <a:ext cx="7620000" cy="2743200"/>
          </a:xfrm>
          <a:prstGeom prst="rect">
            <a:avLst/>
          </a:prstGeom>
          <a:solidFill>
            <a:schemeClr val="bg1">
              <a:lumMod val="75000"/>
            </a:schemeClr>
          </a:solidFill>
          <a:extLst/>
        </p:spPr>
      </p:pic>
      <p:sp>
        <p:nvSpPr>
          <p:cNvPr id="6" name="Rectangle 5"/>
          <p:cNvSpPr/>
          <p:nvPr/>
        </p:nvSpPr>
        <p:spPr>
          <a:xfrm>
            <a:off x="817527" y="5029200"/>
            <a:ext cx="5690911" cy="523220"/>
          </a:xfrm>
          <a:prstGeom prst="rect">
            <a:avLst/>
          </a:prstGeom>
          <a:solidFill>
            <a:schemeClr val="bg1">
              <a:lumMod val="75000"/>
            </a:schemeClr>
          </a:solidFill>
        </p:spPr>
        <p:txBody>
          <a:bodyPr wrap="square">
            <a:spAutoFit/>
          </a:bodyPr>
          <a:lstStyle/>
          <a:p>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git</a:t>
            </a:r>
            <a:r>
              <a:rPr lang="en-US" sz="1400" b="1" dirty="0">
                <a:latin typeface="Courier New" panose="02070309020205020404" pitchFamily="49" charset="0"/>
                <a:cs typeface="Courier New" panose="02070309020205020404" pitchFamily="49" charset="0"/>
              </a:rPr>
              <a:t> branch iss53 </a:t>
            </a:r>
            <a:r>
              <a:rPr lang="en-US" sz="1400" b="1" dirty="0">
                <a:solidFill>
                  <a:srgbClr val="FF0000"/>
                </a:solidFill>
                <a:latin typeface="Courier New" panose="02070309020205020404" pitchFamily="49" charset="0"/>
                <a:cs typeface="Courier New" panose="02070309020205020404" pitchFamily="49" charset="0"/>
              </a:rPr>
              <a:t>#Create iss53 branch</a:t>
            </a:r>
            <a:endParaRPr lang="en-US" sz="1400" b="1" dirty="0">
              <a:latin typeface="Courier New" panose="02070309020205020404" pitchFamily="49" charset="0"/>
              <a:cs typeface="Courier New" panose="02070309020205020404" pitchFamily="49" charset="0"/>
            </a:endParaRPr>
          </a:p>
          <a:p>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git</a:t>
            </a:r>
            <a:r>
              <a:rPr lang="en-US" sz="1400" b="1" dirty="0">
                <a:latin typeface="Courier New" panose="02070309020205020404" pitchFamily="49" charset="0"/>
                <a:cs typeface="Courier New" panose="02070309020205020404" pitchFamily="49" charset="0"/>
              </a:rPr>
              <a:t> checkout iss53 </a:t>
            </a:r>
            <a:r>
              <a:rPr lang="en-US" sz="1400" b="1" dirty="0">
                <a:solidFill>
                  <a:srgbClr val="FF0000"/>
                </a:solidFill>
                <a:latin typeface="Courier New" panose="02070309020205020404" pitchFamily="49" charset="0"/>
                <a:cs typeface="Courier New" panose="02070309020205020404" pitchFamily="49" charset="0"/>
              </a:rPr>
              <a:t>#Switch to iss53 branch</a:t>
            </a:r>
            <a:endParaRPr lang="en-US" sz="14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5686720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Multiple Branches</a:t>
            </a:r>
          </a:p>
        </p:txBody>
      </p:sp>
      <p:sp>
        <p:nvSpPr>
          <p:cNvPr id="3" name="Content Placeholder 2"/>
          <p:cNvSpPr>
            <a:spLocks noGrp="1"/>
          </p:cNvSpPr>
          <p:nvPr>
            <p:ph idx="1"/>
          </p:nvPr>
        </p:nvSpPr>
        <p:spPr>
          <a:xfrm>
            <a:off x="528638" y="1647031"/>
            <a:ext cx="8080375" cy="839787"/>
          </a:xfrm>
        </p:spPr>
        <p:txBody>
          <a:bodyPr/>
          <a:lstStyle/>
          <a:p>
            <a:r>
              <a:rPr lang="en-US" sz="2000" dirty="0"/>
              <a:t>Now assume you have to perform a quick fix to the code in master branch. You can checkout from iss53 and create a new branch of the production code called ‘hotfix’ to work on a quick fix to the production code.</a:t>
            </a:r>
          </a:p>
          <a:p>
            <a:endParaRPr lang="en-US" sz="2400" dirty="0"/>
          </a:p>
        </p:txBody>
      </p:sp>
      <p:sp>
        <p:nvSpPr>
          <p:cNvPr id="4" name="TextBox 3"/>
          <p:cNvSpPr txBox="1"/>
          <p:nvPr/>
        </p:nvSpPr>
        <p:spPr>
          <a:xfrm rot="16200000">
            <a:off x="-1162168" y="1321474"/>
            <a:ext cx="3012281" cy="369332"/>
          </a:xfrm>
          <a:prstGeom prst="rect">
            <a:avLst/>
          </a:prstGeom>
          <a:noFill/>
        </p:spPr>
        <p:txBody>
          <a:bodyPr wrap="square" rtlCol="0">
            <a:spAutoFit/>
          </a:bodyPr>
          <a:lstStyle/>
          <a:p>
            <a:r>
              <a:rPr lang="en-US" sz="1800" dirty="0"/>
              <a:t>1. Visualizing the Workflow</a:t>
            </a:r>
          </a:p>
        </p:txBody>
      </p:sp>
      <p:pic>
        <p:nvPicPr>
          <p:cNvPr id="2050" name="Picture 2" descr="Hotfix branch based on `mast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8825" y="3018907"/>
            <a:ext cx="7388225" cy="3537113"/>
          </a:xfrm>
          <a:prstGeom prst="rect">
            <a:avLst/>
          </a:prstGeom>
          <a:solidFill>
            <a:schemeClr val="bg1">
              <a:lumMod val="75000"/>
            </a:schemeClr>
          </a:solidFill>
          <a:extLst/>
        </p:spPr>
      </p:pic>
      <p:sp>
        <p:nvSpPr>
          <p:cNvPr id="7" name="Rectangle 6"/>
          <p:cNvSpPr/>
          <p:nvPr/>
        </p:nvSpPr>
        <p:spPr>
          <a:xfrm>
            <a:off x="758825" y="5191780"/>
            <a:ext cx="5794376" cy="523220"/>
          </a:xfrm>
          <a:prstGeom prst="rect">
            <a:avLst/>
          </a:prstGeom>
          <a:solidFill>
            <a:schemeClr val="bg1">
              <a:lumMod val="75000"/>
            </a:schemeClr>
          </a:solidFill>
        </p:spPr>
        <p:txBody>
          <a:bodyPr wrap="square">
            <a:spAutoFit/>
          </a:bodyPr>
          <a:lstStyle/>
          <a:p>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git</a:t>
            </a:r>
            <a:r>
              <a:rPr lang="en-US" sz="1400" b="1" dirty="0">
                <a:latin typeface="Courier New" panose="02070309020205020404" pitchFamily="49" charset="0"/>
                <a:cs typeface="Courier New" panose="02070309020205020404" pitchFamily="49" charset="0"/>
              </a:rPr>
              <a:t> checkout -b hotfix </a:t>
            </a:r>
            <a:r>
              <a:rPr lang="en-US" sz="1400" b="1" dirty="0">
                <a:solidFill>
                  <a:srgbClr val="FF0000"/>
                </a:solidFill>
                <a:latin typeface="Courier New" panose="02070309020205020404" pitchFamily="49" charset="0"/>
                <a:cs typeface="Courier New" panose="02070309020205020404" pitchFamily="49" charset="0"/>
              </a:rPr>
              <a:t>#switch to ‘hotfix’ branch</a:t>
            </a:r>
            <a:endParaRPr lang="en-US" sz="1400" b="1" dirty="0">
              <a:latin typeface="Courier New" panose="02070309020205020404" pitchFamily="49" charset="0"/>
              <a:cs typeface="Courier New" panose="02070309020205020404" pitchFamily="49" charset="0"/>
            </a:endParaRPr>
          </a:p>
          <a:p>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git</a:t>
            </a:r>
            <a:r>
              <a:rPr lang="en-US" sz="1400" b="1" dirty="0">
                <a:latin typeface="Courier New" panose="02070309020205020404" pitchFamily="49" charset="0"/>
                <a:cs typeface="Courier New" panose="02070309020205020404" pitchFamily="49" charset="0"/>
              </a:rPr>
              <a:t> commit –a –m “fixed hotfix issue” </a:t>
            </a:r>
            <a:r>
              <a:rPr lang="en-US" sz="1400" b="1" dirty="0">
                <a:solidFill>
                  <a:srgbClr val="FF0000"/>
                </a:solidFill>
                <a:latin typeface="Courier New" panose="02070309020205020404" pitchFamily="49" charset="0"/>
                <a:cs typeface="Courier New" panose="02070309020205020404" pitchFamily="49" charset="0"/>
              </a:rPr>
              <a:t>#commit</a:t>
            </a:r>
            <a:endParaRPr lang="en-US" sz="14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2176729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Merging Branches Back Together</a:t>
            </a:r>
          </a:p>
        </p:txBody>
      </p:sp>
      <p:sp>
        <p:nvSpPr>
          <p:cNvPr id="3" name="Content Placeholder 2"/>
          <p:cNvSpPr>
            <a:spLocks noGrp="1"/>
          </p:cNvSpPr>
          <p:nvPr>
            <p:ph idx="1"/>
          </p:nvPr>
        </p:nvSpPr>
        <p:spPr>
          <a:xfrm>
            <a:off x="528638" y="1747631"/>
            <a:ext cx="8080375" cy="839787"/>
          </a:xfrm>
        </p:spPr>
        <p:txBody>
          <a:bodyPr/>
          <a:lstStyle/>
          <a:p>
            <a:r>
              <a:rPr lang="en-US" sz="2000" dirty="0"/>
              <a:t>With the quick fix from the ‘hotfix’ branch deployed, we can return and finish coding Issue 53. Now, we can merge the two branches back together. </a:t>
            </a:r>
          </a:p>
          <a:p>
            <a:endParaRPr lang="en-US" sz="2400" dirty="0"/>
          </a:p>
        </p:txBody>
      </p:sp>
      <p:sp>
        <p:nvSpPr>
          <p:cNvPr id="4" name="TextBox 3"/>
          <p:cNvSpPr txBox="1"/>
          <p:nvPr/>
        </p:nvSpPr>
        <p:spPr>
          <a:xfrm rot="16200000">
            <a:off x="-1162168" y="1321474"/>
            <a:ext cx="3012281" cy="369332"/>
          </a:xfrm>
          <a:prstGeom prst="rect">
            <a:avLst/>
          </a:prstGeom>
          <a:noFill/>
        </p:spPr>
        <p:txBody>
          <a:bodyPr wrap="square" rtlCol="0">
            <a:spAutoFit/>
          </a:bodyPr>
          <a:lstStyle/>
          <a:p>
            <a:r>
              <a:rPr lang="en-US" sz="1800" dirty="0"/>
              <a:t>1. Visualizing the Workflow</a:t>
            </a:r>
          </a:p>
        </p:txBody>
      </p:sp>
      <p:pic>
        <p:nvPicPr>
          <p:cNvPr id="3074" name="Picture 2" descr="Three snapshots used in a typical mer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8825" y="2814430"/>
            <a:ext cx="7620000" cy="3629025"/>
          </a:xfrm>
          <a:prstGeom prst="rect">
            <a:avLst/>
          </a:prstGeom>
          <a:solidFill>
            <a:schemeClr val="bg1">
              <a:lumMod val="75000"/>
            </a:schemeClr>
          </a:solidFill>
          <a:extLst/>
        </p:spPr>
      </p:pic>
      <p:sp>
        <p:nvSpPr>
          <p:cNvPr id="7" name="Rectangle 6"/>
          <p:cNvSpPr/>
          <p:nvPr/>
        </p:nvSpPr>
        <p:spPr>
          <a:xfrm>
            <a:off x="758825" y="5715000"/>
            <a:ext cx="6022975" cy="523220"/>
          </a:xfrm>
          <a:prstGeom prst="rect">
            <a:avLst/>
          </a:prstGeom>
          <a:solidFill>
            <a:schemeClr val="bg1">
              <a:lumMod val="75000"/>
            </a:schemeClr>
          </a:solidFill>
        </p:spPr>
        <p:txBody>
          <a:bodyPr wrap="square">
            <a:spAutoFit/>
          </a:bodyPr>
          <a:lstStyle/>
          <a:p>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git</a:t>
            </a:r>
            <a:r>
              <a:rPr lang="en-US" sz="1400" b="1" dirty="0">
                <a:latin typeface="Courier New" panose="02070309020205020404" pitchFamily="49" charset="0"/>
                <a:cs typeface="Courier New" panose="02070309020205020404" pitchFamily="49" charset="0"/>
              </a:rPr>
              <a:t> checkout master </a:t>
            </a:r>
            <a:r>
              <a:rPr lang="en-US" sz="1400" b="1" dirty="0">
                <a:solidFill>
                  <a:srgbClr val="FF0000"/>
                </a:solidFill>
                <a:latin typeface="Courier New" panose="02070309020205020404" pitchFamily="49" charset="0"/>
                <a:cs typeface="Courier New" panose="02070309020205020404" pitchFamily="49" charset="0"/>
              </a:rPr>
              <a:t>#switch to ‘master’ branch</a:t>
            </a:r>
            <a:endParaRPr lang="en-US" sz="1400" b="1" dirty="0">
              <a:latin typeface="Courier New" panose="02070309020205020404" pitchFamily="49" charset="0"/>
              <a:cs typeface="Courier New" panose="02070309020205020404" pitchFamily="49" charset="0"/>
            </a:endParaRPr>
          </a:p>
          <a:p>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git</a:t>
            </a:r>
            <a:r>
              <a:rPr lang="en-US" sz="1400" b="1" dirty="0">
                <a:latin typeface="Courier New" panose="02070309020205020404" pitchFamily="49" charset="0"/>
                <a:cs typeface="Courier New" panose="02070309020205020404" pitchFamily="49" charset="0"/>
              </a:rPr>
              <a:t> merge iss53 </a:t>
            </a:r>
            <a:r>
              <a:rPr lang="en-US" sz="1400" b="1" dirty="0">
                <a:solidFill>
                  <a:srgbClr val="FF0000"/>
                </a:solidFill>
                <a:latin typeface="Courier New" panose="02070309020205020404" pitchFamily="49" charset="0"/>
                <a:cs typeface="Courier New" panose="02070309020205020404" pitchFamily="49" charset="0"/>
              </a:rPr>
              <a:t>#merge ‘master’ and ‘iss53’ branches</a:t>
            </a:r>
            <a:endParaRPr lang="en-US" sz="14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939725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Final Workflow after Merge</a:t>
            </a:r>
          </a:p>
        </p:txBody>
      </p:sp>
      <p:sp>
        <p:nvSpPr>
          <p:cNvPr id="3" name="Content Placeholder 2"/>
          <p:cNvSpPr>
            <a:spLocks noGrp="1"/>
          </p:cNvSpPr>
          <p:nvPr>
            <p:ph idx="1"/>
          </p:nvPr>
        </p:nvSpPr>
        <p:spPr>
          <a:xfrm>
            <a:off x="528638" y="1827213"/>
            <a:ext cx="8080375" cy="839787"/>
          </a:xfrm>
        </p:spPr>
        <p:txBody>
          <a:bodyPr/>
          <a:lstStyle/>
          <a:p>
            <a:r>
              <a:rPr lang="en-US" sz="2000" dirty="0"/>
              <a:t>With the quick fix from the ‘hotfix’ branch deployed, we can return and finish coding Issue 53. Now, we can merge the two branches back together. </a:t>
            </a:r>
          </a:p>
          <a:p>
            <a:endParaRPr lang="en-US" sz="2400" dirty="0"/>
          </a:p>
        </p:txBody>
      </p:sp>
      <p:sp>
        <p:nvSpPr>
          <p:cNvPr id="4" name="TextBox 3"/>
          <p:cNvSpPr txBox="1"/>
          <p:nvPr/>
        </p:nvSpPr>
        <p:spPr>
          <a:xfrm rot="16200000">
            <a:off x="-1162168" y="1321474"/>
            <a:ext cx="3012281" cy="369332"/>
          </a:xfrm>
          <a:prstGeom prst="rect">
            <a:avLst/>
          </a:prstGeom>
          <a:noFill/>
        </p:spPr>
        <p:txBody>
          <a:bodyPr wrap="square" rtlCol="0">
            <a:spAutoFit/>
          </a:bodyPr>
          <a:lstStyle/>
          <a:p>
            <a:r>
              <a:rPr lang="en-US" sz="1800" dirty="0"/>
              <a:t>1. Visualizing the Workflow</a:t>
            </a:r>
          </a:p>
        </p:txBody>
      </p:sp>
      <p:pic>
        <p:nvPicPr>
          <p:cNvPr id="1026" name="Picture 2" descr="A merge commi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8825" y="3012281"/>
            <a:ext cx="7620000" cy="3009900"/>
          </a:xfrm>
          <a:prstGeom prst="rect">
            <a:avLst/>
          </a:prstGeom>
          <a:solidFill>
            <a:schemeClr val="bg1">
              <a:lumMod val="75000"/>
            </a:schemeClr>
          </a:solidFill>
        </p:spPr>
      </p:pic>
      <p:sp>
        <p:nvSpPr>
          <p:cNvPr id="8" name="Rectangle 7"/>
          <p:cNvSpPr/>
          <p:nvPr/>
        </p:nvSpPr>
        <p:spPr>
          <a:xfrm>
            <a:off x="752199" y="5486400"/>
            <a:ext cx="5257799" cy="307777"/>
          </a:xfrm>
          <a:prstGeom prst="rect">
            <a:avLst/>
          </a:prstGeom>
          <a:solidFill>
            <a:schemeClr val="bg1">
              <a:lumMod val="75000"/>
            </a:schemeClr>
          </a:solidFill>
        </p:spPr>
        <p:txBody>
          <a:bodyPr wrap="square">
            <a:spAutoFit/>
          </a:bodyPr>
          <a:lstStyle/>
          <a:p>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git</a:t>
            </a:r>
            <a:r>
              <a:rPr lang="en-US" sz="1400" b="1" dirty="0">
                <a:latin typeface="Courier New" panose="02070309020205020404" pitchFamily="49" charset="0"/>
                <a:cs typeface="Courier New" panose="02070309020205020404" pitchFamily="49" charset="0"/>
              </a:rPr>
              <a:t> branch –d iss53 </a:t>
            </a:r>
            <a:r>
              <a:rPr lang="en-US" sz="1400" b="1" dirty="0">
                <a:solidFill>
                  <a:srgbClr val="FF0000"/>
                </a:solidFill>
                <a:latin typeface="Courier New" panose="02070309020205020404" pitchFamily="49" charset="0"/>
                <a:cs typeface="Courier New" panose="02070309020205020404" pitchFamily="49" charset="0"/>
              </a:rPr>
              <a:t>#delete iss53 branch </a:t>
            </a:r>
            <a:endParaRPr lang="en-US" sz="14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8206138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Handling Merge Conflicts</a:t>
            </a:r>
          </a:p>
        </p:txBody>
      </p:sp>
      <p:sp>
        <p:nvSpPr>
          <p:cNvPr id="3" name="Content Placeholder 2"/>
          <p:cNvSpPr>
            <a:spLocks noGrp="1"/>
          </p:cNvSpPr>
          <p:nvPr>
            <p:ph idx="1"/>
          </p:nvPr>
        </p:nvSpPr>
        <p:spPr>
          <a:xfrm>
            <a:off x="528638" y="1827213"/>
            <a:ext cx="8234362" cy="1296987"/>
          </a:xfrm>
        </p:spPr>
        <p:txBody>
          <a:bodyPr/>
          <a:lstStyle/>
          <a:p>
            <a:r>
              <a:rPr lang="en-US" sz="2000" dirty="0"/>
              <a:t>The  </a:t>
            </a:r>
            <a:r>
              <a:rPr lang="en-US" sz="2000" dirty="0">
                <a:latin typeface="Courier New" panose="02070309020205020404" pitchFamily="49" charset="0"/>
                <a:cs typeface="Courier New" panose="02070309020205020404" pitchFamily="49" charset="0"/>
              </a:rPr>
              <a:t>merge </a:t>
            </a:r>
            <a:r>
              <a:rPr lang="en-US" sz="2000" dirty="0"/>
              <a:t>statement earlier in the slides assumes we haven’t changed the same part of the same file differently in the two branches. However, sometimes we aren’t so lucky when working off of multiple computers or as one contributor to a group project. </a:t>
            </a:r>
          </a:p>
          <a:p>
            <a:r>
              <a:rPr lang="en-US" sz="2000" dirty="0"/>
              <a:t>But too often we run across the following: </a:t>
            </a:r>
          </a:p>
          <a:p>
            <a:endParaRPr lang="en-US" sz="2000" dirty="0"/>
          </a:p>
          <a:p>
            <a:endParaRPr lang="en-US" sz="2000" dirty="0"/>
          </a:p>
          <a:p>
            <a:endParaRPr lang="en-US" sz="2000" dirty="0"/>
          </a:p>
          <a:p>
            <a:pPr marL="0" indent="0">
              <a:buNone/>
            </a:pPr>
            <a:endParaRPr lang="en-US" sz="2000" dirty="0"/>
          </a:p>
          <a:p>
            <a:endParaRPr lang="en-US" sz="2000" dirty="0"/>
          </a:p>
          <a:p>
            <a:endParaRPr lang="en-US" sz="2000" dirty="0"/>
          </a:p>
          <a:p>
            <a:endParaRPr lang="en-US" sz="2000" dirty="0"/>
          </a:p>
          <a:p>
            <a:endParaRPr lang="en-US" sz="2000" dirty="0"/>
          </a:p>
          <a:p>
            <a:endParaRPr lang="en-US" sz="2400" dirty="0"/>
          </a:p>
        </p:txBody>
      </p:sp>
      <p:sp>
        <p:nvSpPr>
          <p:cNvPr id="4" name="TextBox 3"/>
          <p:cNvSpPr txBox="1"/>
          <p:nvPr/>
        </p:nvSpPr>
        <p:spPr>
          <a:xfrm rot="16200000">
            <a:off x="-1057376" y="1241598"/>
            <a:ext cx="2786269" cy="369332"/>
          </a:xfrm>
          <a:prstGeom prst="rect">
            <a:avLst/>
          </a:prstGeom>
          <a:noFill/>
        </p:spPr>
        <p:txBody>
          <a:bodyPr wrap="square" rtlCol="0">
            <a:spAutoFit/>
          </a:bodyPr>
          <a:lstStyle/>
          <a:p>
            <a:r>
              <a:rPr lang="en-US" sz="1800" dirty="0"/>
              <a:t>2. Merging with Conflicts</a:t>
            </a:r>
          </a:p>
        </p:txBody>
      </p:sp>
      <p:pic>
        <p:nvPicPr>
          <p:cNvPr id="5" name="Picture 4"/>
          <p:cNvPicPr>
            <a:picLocks noChangeAspect="1"/>
          </p:cNvPicPr>
          <p:nvPr/>
        </p:nvPicPr>
        <p:blipFill>
          <a:blip r:embed="rId2"/>
          <a:stretch>
            <a:fillRect/>
          </a:stretch>
        </p:blipFill>
        <p:spPr>
          <a:xfrm>
            <a:off x="1371600" y="3886200"/>
            <a:ext cx="6232071" cy="762000"/>
          </a:xfrm>
          <a:prstGeom prst="rect">
            <a:avLst/>
          </a:prstGeom>
        </p:spPr>
      </p:pic>
    </p:spTree>
    <p:extLst>
      <p:ext uri="{BB962C8B-B14F-4D97-AF65-F5344CB8AC3E}">
        <p14:creationId xmlns:p14="http://schemas.microsoft.com/office/powerpoint/2010/main" val="23419479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Merge Conflict: Example</a:t>
            </a:r>
          </a:p>
        </p:txBody>
      </p:sp>
      <p:sp>
        <p:nvSpPr>
          <p:cNvPr id="3" name="Text Placeholder 2"/>
          <p:cNvSpPr>
            <a:spLocks noGrp="1"/>
          </p:cNvSpPr>
          <p:nvPr>
            <p:ph type="body" idx="1"/>
          </p:nvPr>
        </p:nvSpPr>
        <p:spPr>
          <a:xfrm>
            <a:off x="647700" y="1535113"/>
            <a:ext cx="4040188" cy="639762"/>
          </a:xfrm>
        </p:spPr>
        <p:txBody>
          <a:bodyPr/>
          <a:lstStyle/>
          <a:p>
            <a:r>
              <a:rPr lang="en-US" b="0" dirty="0">
                <a:latin typeface="Courier New" panose="02070309020205020404" pitchFamily="49" charset="0"/>
                <a:cs typeface="Courier New" panose="02070309020205020404" pitchFamily="49" charset="0"/>
              </a:rPr>
              <a:t>master</a:t>
            </a:r>
            <a:r>
              <a:rPr lang="en-US" dirty="0"/>
              <a:t> </a:t>
            </a:r>
            <a:r>
              <a:rPr lang="en-US" b="0" dirty="0"/>
              <a:t>branch</a:t>
            </a:r>
          </a:p>
        </p:txBody>
      </p:sp>
      <p:pic>
        <p:nvPicPr>
          <p:cNvPr id="7" name="Content Placeholder 6"/>
          <p:cNvPicPr>
            <a:picLocks noGrp="1" noChangeAspect="1"/>
          </p:cNvPicPr>
          <p:nvPr>
            <p:ph sz="half" idx="2"/>
          </p:nvPr>
        </p:nvPicPr>
        <p:blipFill>
          <a:blip r:embed="rId2"/>
          <a:stretch>
            <a:fillRect/>
          </a:stretch>
        </p:blipFill>
        <p:spPr>
          <a:xfrm>
            <a:off x="647700" y="2475801"/>
            <a:ext cx="3924300" cy="2190750"/>
          </a:xfrm>
          <a:prstGeom prst="rect">
            <a:avLst/>
          </a:prstGeom>
        </p:spPr>
      </p:pic>
      <p:sp>
        <p:nvSpPr>
          <p:cNvPr id="5" name="Text Placeholder 4"/>
          <p:cNvSpPr>
            <a:spLocks noGrp="1"/>
          </p:cNvSpPr>
          <p:nvPr>
            <p:ph type="body" sz="quarter" idx="3"/>
          </p:nvPr>
        </p:nvSpPr>
        <p:spPr>
          <a:xfrm>
            <a:off x="4962525" y="1535113"/>
            <a:ext cx="4041775" cy="639762"/>
          </a:xfrm>
        </p:spPr>
        <p:txBody>
          <a:bodyPr/>
          <a:lstStyle/>
          <a:p>
            <a:r>
              <a:rPr lang="en-US" b="0" dirty="0">
                <a:latin typeface="Courier New" panose="02070309020205020404" pitchFamily="49" charset="0"/>
                <a:cs typeface="Courier New" panose="02070309020205020404" pitchFamily="49" charset="0"/>
              </a:rPr>
              <a:t>dev</a:t>
            </a:r>
            <a:r>
              <a:rPr lang="en-US" dirty="0"/>
              <a:t> </a:t>
            </a:r>
            <a:r>
              <a:rPr lang="en-US" b="0" dirty="0"/>
              <a:t>branch</a:t>
            </a:r>
          </a:p>
        </p:txBody>
      </p:sp>
      <p:pic>
        <p:nvPicPr>
          <p:cNvPr id="11" name="Content Placeholder 10"/>
          <p:cNvPicPr>
            <a:picLocks noGrp="1" noChangeAspect="1"/>
          </p:cNvPicPr>
          <p:nvPr>
            <p:ph sz="quarter" idx="4"/>
          </p:nvPr>
        </p:nvPicPr>
        <p:blipFill>
          <a:blip r:embed="rId3"/>
          <a:stretch>
            <a:fillRect/>
          </a:stretch>
        </p:blipFill>
        <p:spPr>
          <a:xfrm>
            <a:off x="4962525" y="2475801"/>
            <a:ext cx="3571875" cy="2381250"/>
          </a:xfrm>
          <a:prstGeom prst="rect">
            <a:avLst/>
          </a:prstGeom>
        </p:spPr>
      </p:pic>
      <p:sp>
        <p:nvSpPr>
          <p:cNvPr id="8" name="TextBox 7"/>
          <p:cNvSpPr txBox="1"/>
          <p:nvPr/>
        </p:nvSpPr>
        <p:spPr>
          <a:xfrm rot="16200000">
            <a:off x="-1057376" y="1241598"/>
            <a:ext cx="2786269" cy="369332"/>
          </a:xfrm>
          <a:prstGeom prst="rect">
            <a:avLst/>
          </a:prstGeom>
          <a:noFill/>
        </p:spPr>
        <p:txBody>
          <a:bodyPr wrap="square" rtlCol="0">
            <a:spAutoFit/>
          </a:bodyPr>
          <a:lstStyle/>
          <a:p>
            <a:r>
              <a:rPr lang="en-US" sz="1800" dirty="0"/>
              <a:t>2. Merging with Conflicts</a:t>
            </a:r>
          </a:p>
        </p:txBody>
      </p:sp>
    </p:spTree>
    <p:extLst>
      <p:ext uri="{BB962C8B-B14F-4D97-AF65-F5344CB8AC3E}">
        <p14:creationId xmlns:p14="http://schemas.microsoft.com/office/powerpoint/2010/main" val="2806572830"/>
      </p:ext>
    </p:extLst>
  </p:cSld>
  <p:clrMapOvr>
    <a:masterClrMapping/>
  </p:clrMapOvr>
</p:sld>
</file>

<file path=ppt/theme/theme1.xml><?xml version="1.0" encoding="utf-8"?>
<a:theme xmlns:a="http://schemas.openxmlformats.org/drawingml/2006/main" name="Blank Presentation">
  <a:themeElements>
    <a:clrScheme name="Blank Presentation 13">
      <a:dk1>
        <a:srgbClr val="000000"/>
      </a:dk1>
      <a:lt1>
        <a:srgbClr val="FFFFFF"/>
      </a:lt1>
      <a:dk2>
        <a:srgbClr val="000000"/>
      </a:dk2>
      <a:lt2>
        <a:srgbClr val="808080"/>
      </a:lt2>
      <a:accent1>
        <a:srgbClr val="FFCC00"/>
      </a:accent1>
      <a:accent2>
        <a:srgbClr val="FF5500"/>
      </a:accent2>
      <a:accent3>
        <a:srgbClr val="FFFFFF"/>
      </a:accent3>
      <a:accent4>
        <a:srgbClr val="000000"/>
      </a:accent4>
      <a:accent5>
        <a:srgbClr val="FFE2AA"/>
      </a:accent5>
      <a:accent6>
        <a:srgbClr val="E74C00"/>
      </a:accent6>
      <a:hlink>
        <a:srgbClr val="00DDEE"/>
      </a:hlink>
      <a:folHlink>
        <a:srgbClr val="88BB00"/>
      </a:folHlink>
    </a:clrScheme>
    <a:fontScheme name="Blank Presentation">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ＭＳ Ｐゴシック" pitchFamily="1"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ＭＳ Ｐゴシック" pitchFamily="1" charset="-128"/>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lank Presentation 13">
        <a:dk1>
          <a:srgbClr val="000000"/>
        </a:dk1>
        <a:lt1>
          <a:srgbClr val="FFFFFF"/>
        </a:lt1>
        <a:dk2>
          <a:srgbClr val="000000"/>
        </a:dk2>
        <a:lt2>
          <a:srgbClr val="808080"/>
        </a:lt2>
        <a:accent1>
          <a:srgbClr val="FFCC00"/>
        </a:accent1>
        <a:accent2>
          <a:srgbClr val="FF5500"/>
        </a:accent2>
        <a:accent3>
          <a:srgbClr val="FFFFFF"/>
        </a:accent3>
        <a:accent4>
          <a:srgbClr val="000000"/>
        </a:accent4>
        <a:accent5>
          <a:srgbClr val="FFE2AA"/>
        </a:accent5>
        <a:accent6>
          <a:srgbClr val="E74C00"/>
        </a:accent6>
        <a:hlink>
          <a:srgbClr val="00DDEE"/>
        </a:hlink>
        <a:folHlink>
          <a:srgbClr val="88BB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Regions Presentation Template</Template>
  <TotalTime>1634</TotalTime>
  <Words>728</Words>
  <Application>Microsoft Office PowerPoint</Application>
  <PresentationFormat>On-screen Show (4:3)</PresentationFormat>
  <Paragraphs>77</Paragraphs>
  <Slides>16</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ＭＳ Ｐゴシック</vt:lpstr>
      <vt:lpstr>Arial</vt:lpstr>
      <vt:lpstr>Courier New</vt:lpstr>
      <vt:lpstr>Blank Presentation</vt:lpstr>
      <vt:lpstr>Continuous Learning: Git and Its Discontents</vt:lpstr>
      <vt:lpstr>Topics of this Lesson</vt:lpstr>
      <vt:lpstr>What You Will Learn</vt:lpstr>
      <vt:lpstr>Branch Basics</vt:lpstr>
      <vt:lpstr>Multiple Branches</vt:lpstr>
      <vt:lpstr>Merging Branches Back Together</vt:lpstr>
      <vt:lpstr>Final Workflow after Merge</vt:lpstr>
      <vt:lpstr>Handling Merge Conflicts</vt:lpstr>
      <vt:lpstr>Merge Conflict: Example</vt:lpstr>
      <vt:lpstr>Merge Conflict: Example</vt:lpstr>
      <vt:lpstr>Mergetool: The Go-To Merge Resolutor</vt:lpstr>
      <vt:lpstr>Post-Merge: Tidy Up</vt:lpstr>
      <vt:lpstr>Homework Assignment</vt:lpstr>
      <vt:lpstr>Next Time</vt:lpstr>
      <vt:lpstr>References</vt:lpstr>
      <vt:lpstr>PowerPoint Presentation</vt:lpstr>
    </vt:vector>
  </TitlesOfParts>
  <Company>AmSouth Bank</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Model and Stress Test Committee Talking Points</dc:title>
  <dc:creator>Dwight A. Young</dc:creator>
  <cp:lastModifiedBy>Matthew A. Obrien</cp:lastModifiedBy>
  <cp:revision>107</cp:revision>
  <cp:lastPrinted>2016-11-17T01:18:09Z</cp:lastPrinted>
  <dcterms:created xsi:type="dcterms:W3CDTF">2016-11-14T12:06:10Z</dcterms:created>
  <dcterms:modified xsi:type="dcterms:W3CDTF">2017-01-19T16:03:13Z</dcterms:modified>
</cp:coreProperties>
</file>