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9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8E57CF-26EB-429A-9469-35E214BA879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Z"/>
        </a:p>
      </dgm:t>
    </dgm:pt>
    <dgm:pt modelId="{3B068395-5648-4F3D-BE34-A12382AADC6C}">
      <dgm:prSet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pPr rtl="0"/>
          <a:r>
            <a:rPr lang="en-NZ" dirty="0" smtClean="0">
              <a:solidFill>
                <a:schemeClr val="bg1"/>
              </a:solidFill>
            </a:rPr>
            <a:t>User Interface </a:t>
          </a:r>
          <a:endParaRPr lang="en-NZ" dirty="0">
            <a:solidFill>
              <a:schemeClr val="bg1"/>
            </a:solidFill>
          </a:endParaRPr>
        </a:p>
      </dgm:t>
    </dgm:pt>
    <dgm:pt modelId="{A25326D6-7A86-48F1-BB95-856B21219838}" type="parTrans" cxnId="{8D60E056-F7CE-467D-8A74-A5F973F7DB5E}">
      <dgm:prSet/>
      <dgm:spPr/>
      <dgm:t>
        <a:bodyPr/>
        <a:lstStyle/>
        <a:p>
          <a:endParaRPr lang="en-NZ"/>
        </a:p>
      </dgm:t>
    </dgm:pt>
    <dgm:pt modelId="{2EDCA71E-DA18-489F-BF5C-47869643BCA7}" type="sibTrans" cxnId="{8D60E056-F7CE-467D-8A74-A5F973F7DB5E}">
      <dgm:prSet/>
      <dgm:spPr/>
      <dgm:t>
        <a:bodyPr/>
        <a:lstStyle/>
        <a:p>
          <a:endParaRPr lang="en-NZ"/>
        </a:p>
      </dgm:t>
    </dgm:pt>
    <dgm:pt modelId="{8932F8D8-EF67-4A3E-93DF-1BDBE8A94E58}">
      <dgm:prSet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NZ" dirty="0" smtClean="0">
              <a:solidFill>
                <a:schemeClr val="bg1"/>
              </a:solidFill>
            </a:rPr>
            <a:t>Workflow</a:t>
          </a:r>
          <a:endParaRPr lang="en-NZ" dirty="0">
            <a:solidFill>
              <a:schemeClr val="bg1"/>
            </a:solidFill>
          </a:endParaRPr>
        </a:p>
      </dgm:t>
    </dgm:pt>
    <dgm:pt modelId="{5489F327-D455-408A-9BD3-AD8E9BBB9593}" type="parTrans" cxnId="{019F922B-3A6B-4B64-BF76-5A23D89A5F37}">
      <dgm:prSet/>
      <dgm:spPr/>
      <dgm:t>
        <a:bodyPr/>
        <a:lstStyle/>
        <a:p>
          <a:endParaRPr lang="en-NZ"/>
        </a:p>
      </dgm:t>
    </dgm:pt>
    <dgm:pt modelId="{F0EFFF5B-85CE-4387-9D45-7FA2F6B1CFAE}" type="sibTrans" cxnId="{019F922B-3A6B-4B64-BF76-5A23D89A5F37}">
      <dgm:prSet/>
      <dgm:spPr/>
      <dgm:t>
        <a:bodyPr/>
        <a:lstStyle/>
        <a:p>
          <a:endParaRPr lang="en-NZ"/>
        </a:p>
      </dgm:t>
    </dgm:pt>
    <dgm:pt modelId="{BD92B225-DE46-4141-B4C6-7BF835F5DECD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NZ" dirty="0" smtClean="0">
              <a:solidFill>
                <a:schemeClr val="bg1"/>
              </a:solidFill>
            </a:rPr>
            <a:t>Data </a:t>
          </a:r>
          <a:endParaRPr lang="en-NZ" dirty="0">
            <a:solidFill>
              <a:schemeClr val="bg1"/>
            </a:solidFill>
          </a:endParaRPr>
        </a:p>
      </dgm:t>
    </dgm:pt>
    <dgm:pt modelId="{50E21D59-61F0-44AA-9001-339165F146EC}" type="parTrans" cxnId="{0AA627F6-456B-4B0B-BD1C-4A453BB421A9}">
      <dgm:prSet/>
      <dgm:spPr/>
      <dgm:t>
        <a:bodyPr/>
        <a:lstStyle/>
        <a:p>
          <a:endParaRPr lang="en-NZ"/>
        </a:p>
      </dgm:t>
    </dgm:pt>
    <dgm:pt modelId="{E0A6B952-8CB0-4973-BDA5-B1B5B55D2A25}" type="sibTrans" cxnId="{0AA627F6-456B-4B0B-BD1C-4A453BB421A9}">
      <dgm:prSet/>
      <dgm:spPr/>
      <dgm:t>
        <a:bodyPr/>
        <a:lstStyle/>
        <a:p>
          <a:endParaRPr lang="en-NZ"/>
        </a:p>
      </dgm:t>
    </dgm:pt>
    <dgm:pt modelId="{BF8CBF06-521C-40FB-8A9D-0FE3BABC65D4}">
      <dgm:prSet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NZ" dirty="0" smtClean="0">
              <a:solidFill>
                <a:schemeClr val="bg1"/>
              </a:solidFill>
            </a:rPr>
            <a:t>Access Control </a:t>
          </a:r>
          <a:endParaRPr lang="en-NZ" dirty="0">
            <a:solidFill>
              <a:schemeClr val="bg1"/>
            </a:solidFill>
          </a:endParaRPr>
        </a:p>
      </dgm:t>
    </dgm:pt>
    <dgm:pt modelId="{B6EA9331-F26A-44F8-BCF0-FB220299C3B7}" type="parTrans" cxnId="{991ACD77-49B4-4058-8976-6FDFBF3A134B}">
      <dgm:prSet/>
      <dgm:spPr/>
      <dgm:t>
        <a:bodyPr/>
        <a:lstStyle/>
        <a:p>
          <a:endParaRPr lang="en-NZ"/>
        </a:p>
      </dgm:t>
    </dgm:pt>
    <dgm:pt modelId="{A54F4916-9CD2-4A41-B72F-857C2708CBC0}" type="sibTrans" cxnId="{991ACD77-49B4-4058-8976-6FDFBF3A134B}">
      <dgm:prSet/>
      <dgm:spPr/>
      <dgm:t>
        <a:bodyPr/>
        <a:lstStyle/>
        <a:p>
          <a:endParaRPr lang="en-NZ"/>
        </a:p>
      </dgm:t>
    </dgm:pt>
    <dgm:pt modelId="{67BA23F8-B184-4C8E-8A33-BA71655983CA}" type="pres">
      <dgm:prSet presAssocID="{0E8E57CF-26EB-429A-9469-35E214BA879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NZ"/>
        </a:p>
      </dgm:t>
    </dgm:pt>
    <dgm:pt modelId="{A03BCEF0-56AB-4F9F-B730-2AB4994FC0A1}" type="pres">
      <dgm:prSet presAssocID="{BF8CBF06-521C-40FB-8A9D-0FE3BABC65D4}" presName="boxAndChildren" presStyleCnt="0"/>
      <dgm:spPr/>
    </dgm:pt>
    <dgm:pt modelId="{0C43737B-01EF-420E-8D86-8CA3975ED690}" type="pres">
      <dgm:prSet presAssocID="{BF8CBF06-521C-40FB-8A9D-0FE3BABC65D4}" presName="parentTextBox" presStyleLbl="node1" presStyleIdx="0" presStyleCnt="4"/>
      <dgm:spPr/>
      <dgm:t>
        <a:bodyPr/>
        <a:lstStyle/>
        <a:p>
          <a:endParaRPr lang="en-NZ"/>
        </a:p>
      </dgm:t>
    </dgm:pt>
    <dgm:pt modelId="{A38E98C7-B38C-4AB1-87A9-9C0BFF8D0F79}" type="pres">
      <dgm:prSet presAssocID="{E0A6B952-8CB0-4973-BDA5-B1B5B55D2A25}" presName="sp" presStyleCnt="0"/>
      <dgm:spPr/>
    </dgm:pt>
    <dgm:pt modelId="{00553235-1BDC-46BB-8EB3-F322CD90BA57}" type="pres">
      <dgm:prSet presAssocID="{BD92B225-DE46-4141-B4C6-7BF835F5DECD}" presName="arrowAndChildren" presStyleCnt="0"/>
      <dgm:spPr/>
    </dgm:pt>
    <dgm:pt modelId="{6AB421A0-7AEF-4934-9FFF-8063ADE71893}" type="pres">
      <dgm:prSet presAssocID="{BD92B225-DE46-4141-B4C6-7BF835F5DECD}" presName="parentTextArrow" presStyleLbl="node1" presStyleIdx="1" presStyleCnt="4"/>
      <dgm:spPr/>
      <dgm:t>
        <a:bodyPr/>
        <a:lstStyle/>
        <a:p>
          <a:endParaRPr lang="en-NZ"/>
        </a:p>
      </dgm:t>
    </dgm:pt>
    <dgm:pt modelId="{6E995430-EADA-462D-8126-1B8A30F47D8D}" type="pres">
      <dgm:prSet presAssocID="{F0EFFF5B-85CE-4387-9D45-7FA2F6B1CFAE}" presName="sp" presStyleCnt="0"/>
      <dgm:spPr/>
    </dgm:pt>
    <dgm:pt modelId="{A87A8258-6B8B-4091-B8EC-38B4637259BF}" type="pres">
      <dgm:prSet presAssocID="{8932F8D8-EF67-4A3E-93DF-1BDBE8A94E58}" presName="arrowAndChildren" presStyleCnt="0"/>
      <dgm:spPr/>
    </dgm:pt>
    <dgm:pt modelId="{30985073-6064-487B-BC0B-F515AE26C6F2}" type="pres">
      <dgm:prSet presAssocID="{8932F8D8-EF67-4A3E-93DF-1BDBE8A94E58}" presName="parentTextArrow" presStyleLbl="node1" presStyleIdx="2" presStyleCnt="4"/>
      <dgm:spPr/>
      <dgm:t>
        <a:bodyPr/>
        <a:lstStyle/>
        <a:p>
          <a:endParaRPr lang="en-NZ"/>
        </a:p>
      </dgm:t>
    </dgm:pt>
    <dgm:pt modelId="{D71DD607-72DD-4D24-A276-D25D74CC4249}" type="pres">
      <dgm:prSet presAssocID="{2EDCA71E-DA18-489F-BF5C-47869643BCA7}" presName="sp" presStyleCnt="0"/>
      <dgm:spPr/>
    </dgm:pt>
    <dgm:pt modelId="{18C9BBA5-04AD-4832-BAD7-F4CC80C91934}" type="pres">
      <dgm:prSet presAssocID="{3B068395-5648-4F3D-BE34-A12382AADC6C}" presName="arrowAndChildren" presStyleCnt="0"/>
      <dgm:spPr/>
    </dgm:pt>
    <dgm:pt modelId="{36A80C5F-FD65-4A19-9370-579D6CCFE1AF}" type="pres">
      <dgm:prSet presAssocID="{3B068395-5648-4F3D-BE34-A12382AADC6C}" presName="parentTextArrow" presStyleLbl="node1" presStyleIdx="3" presStyleCnt="4"/>
      <dgm:spPr/>
      <dgm:t>
        <a:bodyPr/>
        <a:lstStyle/>
        <a:p>
          <a:endParaRPr lang="en-NZ"/>
        </a:p>
      </dgm:t>
    </dgm:pt>
  </dgm:ptLst>
  <dgm:cxnLst>
    <dgm:cxn modelId="{991ACD77-49B4-4058-8976-6FDFBF3A134B}" srcId="{0E8E57CF-26EB-429A-9469-35E214BA8792}" destId="{BF8CBF06-521C-40FB-8A9D-0FE3BABC65D4}" srcOrd="3" destOrd="0" parTransId="{B6EA9331-F26A-44F8-BCF0-FB220299C3B7}" sibTransId="{A54F4916-9CD2-4A41-B72F-857C2708CBC0}"/>
    <dgm:cxn modelId="{8D60E056-F7CE-467D-8A74-A5F973F7DB5E}" srcId="{0E8E57CF-26EB-429A-9469-35E214BA8792}" destId="{3B068395-5648-4F3D-BE34-A12382AADC6C}" srcOrd="0" destOrd="0" parTransId="{A25326D6-7A86-48F1-BB95-856B21219838}" sibTransId="{2EDCA71E-DA18-489F-BF5C-47869643BCA7}"/>
    <dgm:cxn modelId="{04F724A4-C9C7-4D31-9284-232957C97C98}" type="presOf" srcId="{3B068395-5648-4F3D-BE34-A12382AADC6C}" destId="{36A80C5F-FD65-4A19-9370-579D6CCFE1AF}" srcOrd="0" destOrd="0" presId="urn:microsoft.com/office/officeart/2005/8/layout/process4"/>
    <dgm:cxn modelId="{B8A5DBEC-744D-453A-AB73-FE30BF7B5EC0}" type="presOf" srcId="{BD92B225-DE46-4141-B4C6-7BF835F5DECD}" destId="{6AB421A0-7AEF-4934-9FFF-8063ADE71893}" srcOrd="0" destOrd="0" presId="urn:microsoft.com/office/officeart/2005/8/layout/process4"/>
    <dgm:cxn modelId="{0AA627F6-456B-4B0B-BD1C-4A453BB421A9}" srcId="{0E8E57CF-26EB-429A-9469-35E214BA8792}" destId="{BD92B225-DE46-4141-B4C6-7BF835F5DECD}" srcOrd="2" destOrd="0" parTransId="{50E21D59-61F0-44AA-9001-339165F146EC}" sibTransId="{E0A6B952-8CB0-4973-BDA5-B1B5B55D2A25}"/>
    <dgm:cxn modelId="{E8D41EF0-F01D-465A-9407-A64E7B24E4D1}" type="presOf" srcId="{BF8CBF06-521C-40FB-8A9D-0FE3BABC65D4}" destId="{0C43737B-01EF-420E-8D86-8CA3975ED690}" srcOrd="0" destOrd="0" presId="urn:microsoft.com/office/officeart/2005/8/layout/process4"/>
    <dgm:cxn modelId="{FF12C371-BF6D-4675-9DF4-6F140DF80FE2}" type="presOf" srcId="{0E8E57CF-26EB-429A-9469-35E214BA8792}" destId="{67BA23F8-B184-4C8E-8A33-BA71655983CA}" srcOrd="0" destOrd="0" presId="urn:microsoft.com/office/officeart/2005/8/layout/process4"/>
    <dgm:cxn modelId="{019F922B-3A6B-4B64-BF76-5A23D89A5F37}" srcId="{0E8E57CF-26EB-429A-9469-35E214BA8792}" destId="{8932F8D8-EF67-4A3E-93DF-1BDBE8A94E58}" srcOrd="1" destOrd="0" parTransId="{5489F327-D455-408A-9BD3-AD8E9BBB9593}" sibTransId="{F0EFFF5B-85CE-4387-9D45-7FA2F6B1CFAE}"/>
    <dgm:cxn modelId="{0D46A1BC-CE44-4BE8-AA09-5620A2E0D553}" type="presOf" srcId="{8932F8D8-EF67-4A3E-93DF-1BDBE8A94E58}" destId="{30985073-6064-487B-BC0B-F515AE26C6F2}" srcOrd="0" destOrd="0" presId="urn:microsoft.com/office/officeart/2005/8/layout/process4"/>
    <dgm:cxn modelId="{763B66B4-5288-4B6D-95CF-35E451649807}" type="presParOf" srcId="{67BA23F8-B184-4C8E-8A33-BA71655983CA}" destId="{A03BCEF0-56AB-4F9F-B730-2AB4994FC0A1}" srcOrd="0" destOrd="0" presId="urn:microsoft.com/office/officeart/2005/8/layout/process4"/>
    <dgm:cxn modelId="{7E8CFB95-36CC-4493-B278-21F54885FC38}" type="presParOf" srcId="{A03BCEF0-56AB-4F9F-B730-2AB4994FC0A1}" destId="{0C43737B-01EF-420E-8D86-8CA3975ED690}" srcOrd="0" destOrd="0" presId="urn:microsoft.com/office/officeart/2005/8/layout/process4"/>
    <dgm:cxn modelId="{F418F59D-71EE-4A1C-BCFA-F9DC57F0D88F}" type="presParOf" srcId="{67BA23F8-B184-4C8E-8A33-BA71655983CA}" destId="{A38E98C7-B38C-4AB1-87A9-9C0BFF8D0F79}" srcOrd="1" destOrd="0" presId="urn:microsoft.com/office/officeart/2005/8/layout/process4"/>
    <dgm:cxn modelId="{5B75EB9B-B369-4FDB-868F-6F02D0D42E7E}" type="presParOf" srcId="{67BA23F8-B184-4C8E-8A33-BA71655983CA}" destId="{00553235-1BDC-46BB-8EB3-F322CD90BA57}" srcOrd="2" destOrd="0" presId="urn:microsoft.com/office/officeart/2005/8/layout/process4"/>
    <dgm:cxn modelId="{C9AFC03F-2AB7-4B25-94D1-49F7866BE327}" type="presParOf" srcId="{00553235-1BDC-46BB-8EB3-F322CD90BA57}" destId="{6AB421A0-7AEF-4934-9FFF-8063ADE71893}" srcOrd="0" destOrd="0" presId="urn:microsoft.com/office/officeart/2005/8/layout/process4"/>
    <dgm:cxn modelId="{537B50B8-52A2-4092-B3F9-916AE4650FC9}" type="presParOf" srcId="{67BA23F8-B184-4C8E-8A33-BA71655983CA}" destId="{6E995430-EADA-462D-8126-1B8A30F47D8D}" srcOrd="3" destOrd="0" presId="urn:microsoft.com/office/officeart/2005/8/layout/process4"/>
    <dgm:cxn modelId="{2821EE52-1356-4B72-8911-0EE1F010D043}" type="presParOf" srcId="{67BA23F8-B184-4C8E-8A33-BA71655983CA}" destId="{A87A8258-6B8B-4091-B8EC-38B4637259BF}" srcOrd="4" destOrd="0" presId="urn:microsoft.com/office/officeart/2005/8/layout/process4"/>
    <dgm:cxn modelId="{975334A5-DB4B-4CC5-A253-80D0C9086D8C}" type="presParOf" srcId="{A87A8258-6B8B-4091-B8EC-38B4637259BF}" destId="{30985073-6064-487B-BC0B-F515AE26C6F2}" srcOrd="0" destOrd="0" presId="urn:microsoft.com/office/officeart/2005/8/layout/process4"/>
    <dgm:cxn modelId="{79311201-F45D-457D-80E9-278DD9525A93}" type="presParOf" srcId="{67BA23F8-B184-4C8E-8A33-BA71655983CA}" destId="{D71DD607-72DD-4D24-A276-D25D74CC4249}" srcOrd="5" destOrd="0" presId="urn:microsoft.com/office/officeart/2005/8/layout/process4"/>
    <dgm:cxn modelId="{5221A034-C473-40C9-92E9-026B9EB85A27}" type="presParOf" srcId="{67BA23F8-B184-4C8E-8A33-BA71655983CA}" destId="{18C9BBA5-04AD-4832-BAD7-F4CC80C91934}" srcOrd="6" destOrd="0" presId="urn:microsoft.com/office/officeart/2005/8/layout/process4"/>
    <dgm:cxn modelId="{94E63EA0-329A-4727-A097-772EB59D5FEF}" type="presParOf" srcId="{18C9BBA5-04AD-4832-BAD7-F4CC80C91934}" destId="{36A80C5F-FD65-4A19-9370-579D6CCFE1A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1331E9-CA76-4B35-82A4-06DC7FAB4E4C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Z"/>
        </a:p>
      </dgm:t>
    </dgm:pt>
    <dgm:pt modelId="{C8CE01B4-7FF4-409F-8F5D-307DC1456C4C}">
      <dgm:prSet custT="1"/>
      <dgm:spPr/>
      <dgm:t>
        <a:bodyPr/>
        <a:lstStyle/>
        <a:p>
          <a:pPr algn="ctr" rtl="0"/>
          <a:r>
            <a:rPr lang="en-NZ" sz="1800" dirty="0" smtClean="0"/>
            <a:t>We propose a fifth level of configuration. “CODE”</a:t>
          </a:r>
          <a:endParaRPr lang="en-NZ" sz="1800" dirty="0"/>
        </a:p>
      </dgm:t>
    </dgm:pt>
    <dgm:pt modelId="{CBBD1596-2AFB-4066-9081-35A3F616F606}" type="parTrans" cxnId="{299D9BBA-76ED-49DB-A532-3FE67DB89404}">
      <dgm:prSet/>
      <dgm:spPr/>
      <dgm:t>
        <a:bodyPr/>
        <a:lstStyle/>
        <a:p>
          <a:endParaRPr lang="en-NZ"/>
        </a:p>
      </dgm:t>
    </dgm:pt>
    <dgm:pt modelId="{03DDEF56-032C-4024-9F8F-580052A09811}" type="sibTrans" cxnId="{299D9BBA-76ED-49DB-A532-3FE67DB89404}">
      <dgm:prSet/>
      <dgm:spPr/>
      <dgm:t>
        <a:bodyPr/>
        <a:lstStyle/>
        <a:p>
          <a:endParaRPr lang="en-NZ"/>
        </a:p>
      </dgm:t>
    </dgm:pt>
    <dgm:pt modelId="{0D722B03-52DD-4EC2-AF6F-7AF6FF2D486C}">
      <dgm:prSet custT="1"/>
      <dgm:spPr/>
      <dgm:t>
        <a:bodyPr/>
        <a:lstStyle/>
        <a:p>
          <a:pPr algn="ctr" rtl="0"/>
          <a:r>
            <a:rPr lang="en-NZ" sz="1800" dirty="0" smtClean="0"/>
            <a:t>Tenants can develop add-on’s</a:t>
          </a:r>
          <a:endParaRPr lang="en-NZ" sz="1800" dirty="0"/>
        </a:p>
      </dgm:t>
    </dgm:pt>
    <dgm:pt modelId="{E65349F1-83F4-4411-8D2F-458805ACDD14}" type="parTrans" cxnId="{4C18EBE8-6EEF-4488-9715-19C76973DF38}">
      <dgm:prSet/>
      <dgm:spPr/>
      <dgm:t>
        <a:bodyPr/>
        <a:lstStyle/>
        <a:p>
          <a:endParaRPr lang="en-NZ"/>
        </a:p>
      </dgm:t>
    </dgm:pt>
    <dgm:pt modelId="{B4BB87A7-8F42-47DE-BF2C-EDE68BA8F55D}" type="sibTrans" cxnId="{4C18EBE8-6EEF-4488-9715-19C76973DF38}">
      <dgm:prSet/>
      <dgm:spPr/>
      <dgm:t>
        <a:bodyPr/>
        <a:lstStyle/>
        <a:p>
          <a:endParaRPr lang="en-NZ"/>
        </a:p>
      </dgm:t>
    </dgm:pt>
    <dgm:pt modelId="{EF84F07E-B2ED-4091-94E8-2DA2BE71F2E5}">
      <dgm:prSet custT="1"/>
      <dgm:spPr/>
      <dgm:t>
        <a:bodyPr/>
        <a:lstStyle/>
        <a:p>
          <a:pPr algn="ctr" rtl="0"/>
          <a:r>
            <a:rPr lang="en-NZ" sz="1800" dirty="0" smtClean="0"/>
            <a:t>Integrate them with the system.</a:t>
          </a:r>
          <a:endParaRPr lang="en-NZ" sz="1800" dirty="0"/>
        </a:p>
      </dgm:t>
    </dgm:pt>
    <dgm:pt modelId="{36EC80E0-1CA0-4405-BC0B-370B029A3169}" type="parTrans" cxnId="{D7DDA3DE-8950-4778-ACE2-EA541366AD2A}">
      <dgm:prSet/>
      <dgm:spPr/>
      <dgm:t>
        <a:bodyPr/>
        <a:lstStyle/>
        <a:p>
          <a:endParaRPr lang="en-NZ"/>
        </a:p>
      </dgm:t>
    </dgm:pt>
    <dgm:pt modelId="{AFAC28CD-0007-40B6-9B8F-7EAC38F78DA2}" type="sibTrans" cxnId="{D7DDA3DE-8950-4778-ACE2-EA541366AD2A}">
      <dgm:prSet/>
      <dgm:spPr/>
      <dgm:t>
        <a:bodyPr/>
        <a:lstStyle/>
        <a:p>
          <a:endParaRPr lang="en-NZ"/>
        </a:p>
      </dgm:t>
    </dgm:pt>
    <dgm:pt modelId="{9048CF64-F95F-42B2-B20E-228438DD755B}">
      <dgm:prSet custT="1"/>
      <dgm:spPr/>
      <dgm:t>
        <a:bodyPr/>
        <a:lstStyle/>
        <a:p>
          <a:pPr algn="ctr" rtl="0"/>
          <a:r>
            <a:rPr lang="en-NZ" sz="1800" dirty="0" smtClean="0"/>
            <a:t> To </a:t>
          </a:r>
          <a:r>
            <a:rPr lang="en-NZ" sz="1800" dirty="0" err="1" smtClean="0"/>
            <a:t>fulfill</a:t>
          </a:r>
          <a:r>
            <a:rPr lang="en-NZ" sz="1800" dirty="0" smtClean="0"/>
            <a:t> </a:t>
          </a:r>
          <a:r>
            <a:rPr lang="en-NZ" sz="1800" dirty="0" smtClean="0"/>
            <a:t>specific requirements without waiting for SaaS provider.</a:t>
          </a:r>
          <a:endParaRPr lang="en-NZ" sz="1800" dirty="0"/>
        </a:p>
      </dgm:t>
    </dgm:pt>
    <dgm:pt modelId="{4DEED84B-CDEA-43BA-83BD-F9183E15995D}" type="parTrans" cxnId="{19E48536-0DBC-4CC7-A86F-4ABC56B0D849}">
      <dgm:prSet/>
      <dgm:spPr/>
      <dgm:t>
        <a:bodyPr/>
        <a:lstStyle/>
        <a:p>
          <a:endParaRPr lang="en-NZ"/>
        </a:p>
      </dgm:t>
    </dgm:pt>
    <dgm:pt modelId="{2A8B6C2A-7F98-4B4C-A674-4E0555163093}" type="sibTrans" cxnId="{19E48536-0DBC-4CC7-A86F-4ABC56B0D849}">
      <dgm:prSet/>
      <dgm:spPr/>
      <dgm:t>
        <a:bodyPr/>
        <a:lstStyle/>
        <a:p>
          <a:endParaRPr lang="en-NZ"/>
        </a:p>
      </dgm:t>
    </dgm:pt>
    <dgm:pt modelId="{BCA80DED-312A-46EC-85D5-151D64431D12}" type="pres">
      <dgm:prSet presAssocID="{661331E9-CA76-4B35-82A4-06DC7FAB4E4C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NZ"/>
        </a:p>
      </dgm:t>
    </dgm:pt>
    <dgm:pt modelId="{469A01D1-8FC1-4F94-861B-3631D4865223}" type="pres">
      <dgm:prSet presAssocID="{661331E9-CA76-4B35-82A4-06DC7FAB4E4C}" presName="pyramid" presStyleLbl="node1" presStyleIdx="0" presStyleCnt="1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endParaRPr lang="en-NZ"/>
        </a:p>
      </dgm:t>
    </dgm:pt>
    <dgm:pt modelId="{DBFC8F5D-8C2E-4572-8D40-4B1BCBAE8350}" type="pres">
      <dgm:prSet presAssocID="{661331E9-CA76-4B35-82A4-06DC7FAB4E4C}" presName="theList" presStyleCnt="0"/>
      <dgm:spPr/>
    </dgm:pt>
    <dgm:pt modelId="{C714197E-FDE3-481F-A606-241DD1C2B3D9}" type="pres">
      <dgm:prSet presAssocID="{C8CE01B4-7FF4-409F-8F5D-307DC1456C4C}" presName="aNode" presStyleLbl="fgAcc1" presStyleIdx="0" presStyleCnt="4" custScaleX="115686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211F63FB-C9AE-4701-ADEF-1573B836CDB7}" type="pres">
      <dgm:prSet presAssocID="{C8CE01B4-7FF4-409F-8F5D-307DC1456C4C}" presName="aSpace" presStyleCnt="0"/>
      <dgm:spPr/>
    </dgm:pt>
    <dgm:pt modelId="{430C1874-D27E-4CB1-8849-8A3243F385C8}" type="pres">
      <dgm:prSet presAssocID="{0D722B03-52DD-4EC2-AF6F-7AF6FF2D486C}" presName="aNode" presStyleLbl="fgAcc1" presStyleIdx="1" presStyleCnt="4" custScaleX="114426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2D5DF56A-92F1-4E4F-872B-B19334FBA8DF}" type="pres">
      <dgm:prSet presAssocID="{0D722B03-52DD-4EC2-AF6F-7AF6FF2D486C}" presName="aSpace" presStyleCnt="0"/>
      <dgm:spPr/>
    </dgm:pt>
    <dgm:pt modelId="{DB7CA669-43D9-41DA-922E-44582B8F1136}" type="pres">
      <dgm:prSet presAssocID="{EF84F07E-B2ED-4091-94E8-2DA2BE71F2E5}" presName="aNode" presStyleLbl="fgAcc1" presStyleIdx="2" presStyleCnt="4" custScaleX="112963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9B182E61-2BEB-42C3-BBEB-4CD0C7D1E0E4}" type="pres">
      <dgm:prSet presAssocID="{EF84F07E-B2ED-4091-94E8-2DA2BE71F2E5}" presName="aSpace" presStyleCnt="0"/>
      <dgm:spPr/>
    </dgm:pt>
    <dgm:pt modelId="{20E48A78-5749-43E2-A65B-91A89E979756}" type="pres">
      <dgm:prSet presAssocID="{9048CF64-F95F-42B2-B20E-228438DD755B}" presName="aNode" presStyleLbl="fgAcc1" presStyleIdx="3" presStyleCnt="4" custScaleX="112232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79D81672-E640-40CE-AC23-40659E3474D2}" type="pres">
      <dgm:prSet presAssocID="{9048CF64-F95F-42B2-B20E-228438DD755B}" presName="aSpace" presStyleCnt="0"/>
      <dgm:spPr/>
    </dgm:pt>
  </dgm:ptLst>
  <dgm:cxnLst>
    <dgm:cxn modelId="{4DDD6145-7AD1-4913-B413-F09BBBE5494A}" type="presOf" srcId="{9048CF64-F95F-42B2-B20E-228438DD755B}" destId="{20E48A78-5749-43E2-A65B-91A89E979756}" srcOrd="0" destOrd="0" presId="urn:microsoft.com/office/officeart/2005/8/layout/pyramid2"/>
    <dgm:cxn modelId="{A6E61EDF-9895-44C9-B685-4FBA0791CA5E}" type="presOf" srcId="{EF84F07E-B2ED-4091-94E8-2DA2BE71F2E5}" destId="{DB7CA669-43D9-41DA-922E-44582B8F1136}" srcOrd="0" destOrd="0" presId="urn:microsoft.com/office/officeart/2005/8/layout/pyramid2"/>
    <dgm:cxn modelId="{299D9BBA-76ED-49DB-A532-3FE67DB89404}" srcId="{661331E9-CA76-4B35-82A4-06DC7FAB4E4C}" destId="{C8CE01B4-7FF4-409F-8F5D-307DC1456C4C}" srcOrd="0" destOrd="0" parTransId="{CBBD1596-2AFB-4066-9081-35A3F616F606}" sibTransId="{03DDEF56-032C-4024-9F8F-580052A09811}"/>
    <dgm:cxn modelId="{D7DDA3DE-8950-4778-ACE2-EA541366AD2A}" srcId="{661331E9-CA76-4B35-82A4-06DC7FAB4E4C}" destId="{EF84F07E-B2ED-4091-94E8-2DA2BE71F2E5}" srcOrd="2" destOrd="0" parTransId="{36EC80E0-1CA0-4405-BC0B-370B029A3169}" sibTransId="{AFAC28CD-0007-40B6-9B8F-7EAC38F78DA2}"/>
    <dgm:cxn modelId="{49B4B009-8E95-47AF-AC05-E4CEEDD881B6}" type="presOf" srcId="{0D722B03-52DD-4EC2-AF6F-7AF6FF2D486C}" destId="{430C1874-D27E-4CB1-8849-8A3243F385C8}" srcOrd="0" destOrd="0" presId="urn:microsoft.com/office/officeart/2005/8/layout/pyramid2"/>
    <dgm:cxn modelId="{4C18EBE8-6EEF-4488-9715-19C76973DF38}" srcId="{661331E9-CA76-4B35-82A4-06DC7FAB4E4C}" destId="{0D722B03-52DD-4EC2-AF6F-7AF6FF2D486C}" srcOrd="1" destOrd="0" parTransId="{E65349F1-83F4-4411-8D2F-458805ACDD14}" sibTransId="{B4BB87A7-8F42-47DE-BF2C-EDE68BA8F55D}"/>
    <dgm:cxn modelId="{19E48536-0DBC-4CC7-A86F-4ABC56B0D849}" srcId="{661331E9-CA76-4B35-82A4-06DC7FAB4E4C}" destId="{9048CF64-F95F-42B2-B20E-228438DD755B}" srcOrd="3" destOrd="0" parTransId="{4DEED84B-CDEA-43BA-83BD-F9183E15995D}" sibTransId="{2A8B6C2A-7F98-4B4C-A674-4E0555163093}"/>
    <dgm:cxn modelId="{285D0601-5F71-4BFD-96CF-03D8A03D436D}" type="presOf" srcId="{C8CE01B4-7FF4-409F-8F5D-307DC1456C4C}" destId="{C714197E-FDE3-481F-A606-241DD1C2B3D9}" srcOrd="0" destOrd="0" presId="urn:microsoft.com/office/officeart/2005/8/layout/pyramid2"/>
    <dgm:cxn modelId="{B6D59AF3-4353-4BA0-829C-B028DDFD6479}" type="presOf" srcId="{661331E9-CA76-4B35-82A4-06DC7FAB4E4C}" destId="{BCA80DED-312A-46EC-85D5-151D64431D12}" srcOrd="0" destOrd="0" presId="urn:microsoft.com/office/officeart/2005/8/layout/pyramid2"/>
    <dgm:cxn modelId="{E9DDC8A5-1D0A-4814-A128-7B752000CC09}" type="presParOf" srcId="{BCA80DED-312A-46EC-85D5-151D64431D12}" destId="{469A01D1-8FC1-4F94-861B-3631D4865223}" srcOrd="0" destOrd="0" presId="urn:microsoft.com/office/officeart/2005/8/layout/pyramid2"/>
    <dgm:cxn modelId="{98888115-7D69-430D-AC63-E2CEAD0BFC7E}" type="presParOf" srcId="{BCA80DED-312A-46EC-85D5-151D64431D12}" destId="{DBFC8F5D-8C2E-4572-8D40-4B1BCBAE8350}" srcOrd="1" destOrd="0" presId="urn:microsoft.com/office/officeart/2005/8/layout/pyramid2"/>
    <dgm:cxn modelId="{42E06D40-322E-407F-A350-A1D9D5B695FD}" type="presParOf" srcId="{DBFC8F5D-8C2E-4572-8D40-4B1BCBAE8350}" destId="{C714197E-FDE3-481F-A606-241DD1C2B3D9}" srcOrd="0" destOrd="0" presId="urn:microsoft.com/office/officeart/2005/8/layout/pyramid2"/>
    <dgm:cxn modelId="{A096538C-1FAB-4212-9B4E-52E885B0CF95}" type="presParOf" srcId="{DBFC8F5D-8C2E-4572-8D40-4B1BCBAE8350}" destId="{211F63FB-C9AE-4701-ADEF-1573B836CDB7}" srcOrd="1" destOrd="0" presId="urn:microsoft.com/office/officeart/2005/8/layout/pyramid2"/>
    <dgm:cxn modelId="{705D7227-9583-4A4D-AA8B-A7F0833C1B2B}" type="presParOf" srcId="{DBFC8F5D-8C2E-4572-8D40-4B1BCBAE8350}" destId="{430C1874-D27E-4CB1-8849-8A3243F385C8}" srcOrd="2" destOrd="0" presId="urn:microsoft.com/office/officeart/2005/8/layout/pyramid2"/>
    <dgm:cxn modelId="{50A1EFC7-A03F-4787-A3A8-69EBDD2FB443}" type="presParOf" srcId="{DBFC8F5D-8C2E-4572-8D40-4B1BCBAE8350}" destId="{2D5DF56A-92F1-4E4F-872B-B19334FBA8DF}" srcOrd="3" destOrd="0" presId="urn:microsoft.com/office/officeart/2005/8/layout/pyramid2"/>
    <dgm:cxn modelId="{504B738B-CF81-4F43-9967-321A66767CAE}" type="presParOf" srcId="{DBFC8F5D-8C2E-4572-8D40-4B1BCBAE8350}" destId="{DB7CA669-43D9-41DA-922E-44582B8F1136}" srcOrd="4" destOrd="0" presId="urn:microsoft.com/office/officeart/2005/8/layout/pyramid2"/>
    <dgm:cxn modelId="{791EFBD2-91AE-4C1D-8D31-ABB91D992D90}" type="presParOf" srcId="{DBFC8F5D-8C2E-4572-8D40-4B1BCBAE8350}" destId="{9B182E61-2BEB-42C3-BBEB-4CD0C7D1E0E4}" srcOrd="5" destOrd="0" presId="urn:microsoft.com/office/officeart/2005/8/layout/pyramid2"/>
    <dgm:cxn modelId="{111B30AD-28DF-4CDE-8879-1D1E32E8EAE7}" type="presParOf" srcId="{DBFC8F5D-8C2E-4572-8D40-4B1BCBAE8350}" destId="{20E48A78-5749-43E2-A65B-91A89E979756}" srcOrd="6" destOrd="0" presId="urn:microsoft.com/office/officeart/2005/8/layout/pyramid2"/>
    <dgm:cxn modelId="{A470E65F-B96E-48F0-A602-D0814F7CF174}" type="presParOf" srcId="{DBFC8F5D-8C2E-4572-8D40-4B1BCBAE8350}" destId="{79D81672-E640-40CE-AC23-40659E3474D2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3F80FB-7ABB-40AC-A77F-9AC3748AFCF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Z"/>
        </a:p>
      </dgm:t>
    </dgm:pt>
    <dgm:pt modelId="{33878AD4-A944-42D8-8F9A-8B4CFD2FEFB3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NZ" dirty="0" smtClean="0"/>
            <a:t>Security is the major concern.</a:t>
          </a:r>
          <a:endParaRPr lang="en-NZ" dirty="0"/>
        </a:p>
      </dgm:t>
    </dgm:pt>
    <dgm:pt modelId="{F4952C1C-C9D6-4664-A40D-9D53D456AAEA}" type="parTrans" cxnId="{FD700458-A105-4A2E-B47F-A5D1B9DC69E9}">
      <dgm:prSet/>
      <dgm:spPr/>
      <dgm:t>
        <a:bodyPr/>
        <a:lstStyle/>
        <a:p>
          <a:endParaRPr lang="en-NZ"/>
        </a:p>
      </dgm:t>
    </dgm:pt>
    <dgm:pt modelId="{446BB30B-37E7-4DAF-8A0C-9DE65F1FC64A}" type="sibTrans" cxnId="{FD700458-A105-4A2E-B47F-A5D1B9DC69E9}">
      <dgm:prSet/>
      <dgm:spPr/>
      <dgm:t>
        <a:bodyPr/>
        <a:lstStyle/>
        <a:p>
          <a:endParaRPr lang="en-NZ"/>
        </a:p>
      </dgm:t>
    </dgm:pt>
    <dgm:pt modelId="{D1446797-D609-4CF0-8B90-CCAD900D5FC2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pPr rtl="0"/>
          <a:r>
            <a:rPr lang="en-NZ" smtClean="0"/>
            <a:t>Create a novel architecture that enables CODE level extension.</a:t>
          </a:r>
          <a:endParaRPr lang="en-NZ"/>
        </a:p>
      </dgm:t>
    </dgm:pt>
    <dgm:pt modelId="{F9591F74-1CD3-49B2-896F-E7040B3A586B}" type="parTrans" cxnId="{755C2EB7-E359-4757-8FC1-EC2B400BD525}">
      <dgm:prSet/>
      <dgm:spPr/>
      <dgm:t>
        <a:bodyPr/>
        <a:lstStyle/>
        <a:p>
          <a:endParaRPr lang="en-NZ"/>
        </a:p>
      </dgm:t>
    </dgm:pt>
    <dgm:pt modelId="{933812A7-164C-4317-B20F-6B1DE2FF646B}" type="sibTrans" cxnId="{755C2EB7-E359-4757-8FC1-EC2B400BD525}">
      <dgm:prSet/>
      <dgm:spPr/>
      <dgm:t>
        <a:bodyPr/>
        <a:lstStyle/>
        <a:p>
          <a:endParaRPr lang="en-NZ"/>
        </a:p>
      </dgm:t>
    </dgm:pt>
    <dgm:pt modelId="{BF92953B-A539-4A41-9C22-FC180412A4F3}" type="pres">
      <dgm:prSet presAssocID="{103F80FB-7ABB-40AC-A77F-9AC3748AFCFC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NZ"/>
        </a:p>
      </dgm:t>
    </dgm:pt>
    <dgm:pt modelId="{4F1622E5-B04D-4370-ABDD-E3DEB35420A7}" type="pres">
      <dgm:prSet presAssocID="{103F80FB-7ABB-40AC-A77F-9AC3748AFCFC}" presName="arrow" presStyleLbl="bgShp" presStyleIdx="0" presStyleCnt="1"/>
      <dgm:spPr/>
    </dgm:pt>
    <dgm:pt modelId="{532FC213-58E4-413B-B5B1-1AF330EF57E9}" type="pres">
      <dgm:prSet presAssocID="{103F80FB-7ABB-40AC-A77F-9AC3748AFCFC}" presName="linearProcess" presStyleCnt="0"/>
      <dgm:spPr/>
    </dgm:pt>
    <dgm:pt modelId="{C7554551-A9F5-45F9-9C08-125860686F1E}" type="pres">
      <dgm:prSet presAssocID="{33878AD4-A944-42D8-8F9A-8B4CFD2FEFB3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32E75645-48E4-4FAE-BBEF-B2D4227EDE51}" type="pres">
      <dgm:prSet presAssocID="{446BB30B-37E7-4DAF-8A0C-9DE65F1FC64A}" presName="sibTrans" presStyleCnt="0"/>
      <dgm:spPr/>
    </dgm:pt>
    <dgm:pt modelId="{99BD77A3-B7D5-4952-8CE7-063F9A6AB2CF}" type="pres">
      <dgm:prSet presAssocID="{D1446797-D609-4CF0-8B90-CCAD900D5FC2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</dgm:ptLst>
  <dgm:cxnLst>
    <dgm:cxn modelId="{FD700458-A105-4A2E-B47F-A5D1B9DC69E9}" srcId="{103F80FB-7ABB-40AC-A77F-9AC3748AFCFC}" destId="{33878AD4-A944-42D8-8F9A-8B4CFD2FEFB3}" srcOrd="0" destOrd="0" parTransId="{F4952C1C-C9D6-4664-A40D-9D53D456AAEA}" sibTransId="{446BB30B-37E7-4DAF-8A0C-9DE65F1FC64A}"/>
    <dgm:cxn modelId="{57015E45-1F70-4FE5-AA37-4B52CD5B2138}" type="presOf" srcId="{D1446797-D609-4CF0-8B90-CCAD900D5FC2}" destId="{99BD77A3-B7D5-4952-8CE7-063F9A6AB2CF}" srcOrd="0" destOrd="0" presId="urn:microsoft.com/office/officeart/2005/8/layout/hProcess9"/>
    <dgm:cxn modelId="{442DC5EF-8ADE-4636-B5FE-3F619C264E2C}" type="presOf" srcId="{103F80FB-7ABB-40AC-A77F-9AC3748AFCFC}" destId="{BF92953B-A539-4A41-9C22-FC180412A4F3}" srcOrd="0" destOrd="0" presId="urn:microsoft.com/office/officeart/2005/8/layout/hProcess9"/>
    <dgm:cxn modelId="{755C2EB7-E359-4757-8FC1-EC2B400BD525}" srcId="{103F80FB-7ABB-40AC-A77F-9AC3748AFCFC}" destId="{D1446797-D609-4CF0-8B90-CCAD900D5FC2}" srcOrd="1" destOrd="0" parTransId="{F9591F74-1CD3-49B2-896F-E7040B3A586B}" sibTransId="{933812A7-164C-4317-B20F-6B1DE2FF646B}"/>
    <dgm:cxn modelId="{E8041080-AFAD-449A-91A5-8707D5C95B73}" type="presOf" srcId="{33878AD4-A944-42D8-8F9A-8B4CFD2FEFB3}" destId="{C7554551-A9F5-45F9-9C08-125860686F1E}" srcOrd="0" destOrd="0" presId="urn:microsoft.com/office/officeart/2005/8/layout/hProcess9"/>
    <dgm:cxn modelId="{D653EA65-6FC6-417B-B16A-7C4F93068D0E}" type="presParOf" srcId="{BF92953B-A539-4A41-9C22-FC180412A4F3}" destId="{4F1622E5-B04D-4370-ABDD-E3DEB35420A7}" srcOrd="0" destOrd="0" presId="urn:microsoft.com/office/officeart/2005/8/layout/hProcess9"/>
    <dgm:cxn modelId="{89301CCE-15F2-4F01-A9E8-D82F007F68F7}" type="presParOf" srcId="{BF92953B-A539-4A41-9C22-FC180412A4F3}" destId="{532FC213-58E4-413B-B5B1-1AF330EF57E9}" srcOrd="1" destOrd="0" presId="urn:microsoft.com/office/officeart/2005/8/layout/hProcess9"/>
    <dgm:cxn modelId="{CF387E27-A362-49FB-9CF3-F992FCC604D5}" type="presParOf" srcId="{532FC213-58E4-413B-B5B1-1AF330EF57E9}" destId="{C7554551-A9F5-45F9-9C08-125860686F1E}" srcOrd="0" destOrd="0" presId="urn:microsoft.com/office/officeart/2005/8/layout/hProcess9"/>
    <dgm:cxn modelId="{D665AB5E-8DCC-46EA-ADED-4919D2C9F554}" type="presParOf" srcId="{532FC213-58E4-413B-B5B1-1AF330EF57E9}" destId="{32E75645-48E4-4FAE-BBEF-B2D4227EDE51}" srcOrd="1" destOrd="0" presId="urn:microsoft.com/office/officeart/2005/8/layout/hProcess9"/>
    <dgm:cxn modelId="{3D5F29BC-5822-4966-8DC7-2C63E525DCA8}" type="presParOf" srcId="{532FC213-58E4-413B-B5B1-1AF330EF57E9}" destId="{99BD77A3-B7D5-4952-8CE7-063F9A6AB2CF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3737B-01EF-420E-8D86-8CA3975ED690}">
      <dsp:nvSpPr>
        <dsp:cNvPr id="0" name=""/>
        <dsp:cNvSpPr/>
      </dsp:nvSpPr>
      <dsp:spPr>
        <a:xfrm>
          <a:off x="0" y="2904972"/>
          <a:ext cx="4707129" cy="635537"/>
        </a:xfrm>
        <a:prstGeom prst="rect">
          <a:avLst/>
        </a:prstGeom>
        <a:solidFill>
          <a:schemeClr val="bg2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300" kern="1200" dirty="0" smtClean="0">
              <a:solidFill>
                <a:schemeClr val="bg1"/>
              </a:solidFill>
            </a:rPr>
            <a:t>Access Control </a:t>
          </a:r>
          <a:endParaRPr lang="en-NZ" sz="2300" kern="1200" dirty="0">
            <a:solidFill>
              <a:schemeClr val="bg1"/>
            </a:solidFill>
          </a:endParaRPr>
        </a:p>
      </dsp:txBody>
      <dsp:txXfrm>
        <a:off x="0" y="2904972"/>
        <a:ext cx="4707129" cy="635537"/>
      </dsp:txXfrm>
    </dsp:sp>
    <dsp:sp modelId="{6AB421A0-7AEF-4934-9FFF-8063ADE71893}">
      <dsp:nvSpPr>
        <dsp:cNvPr id="0" name=""/>
        <dsp:cNvSpPr/>
      </dsp:nvSpPr>
      <dsp:spPr>
        <a:xfrm rot="10800000">
          <a:off x="0" y="1937049"/>
          <a:ext cx="4707129" cy="977455"/>
        </a:xfrm>
        <a:prstGeom prst="upArrowCallout">
          <a:avLst/>
        </a:prstGeom>
        <a:solidFill>
          <a:schemeClr val="accent6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300" kern="1200" dirty="0" smtClean="0">
              <a:solidFill>
                <a:schemeClr val="bg1"/>
              </a:solidFill>
            </a:rPr>
            <a:t>Data </a:t>
          </a:r>
          <a:endParaRPr lang="en-NZ" sz="2300" kern="1200" dirty="0">
            <a:solidFill>
              <a:schemeClr val="bg1"/>
            </a:solidFill>
          </a:endParaRPr>
        </a:p>
      </dsp:txBody>
      <dsp:txXfrm rot="10800000">
        <a:off x="0" y="1937049"/>
        <a:ext cx="4707129" cy="635121"/>
      </dsp:txXfrm>
    </dsp:sp>
    <dsp:sp modelId="{30985073-6064-487B-BC0B-F515AE26C6F2}">
      <dsp:nvSpPr>
        <dsp:cNvPr id="0" name=""/>
        <dsp:cNvSpPr/>
      </dsp:nvSpPr>
      <dsp:spPr>
        <a:xfrm rot="10800000">
          <a:off x="0" y="969127"/>
          <a:ext cx="4707129" cy="977455"/>
        </a:xfrm>
        <a:prstGeom prst="upArrowCallout">
          <a:avLst/>
        </a:prstGeom>
        <a:solidFill>
          <a:schemeClr val="accent4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300" kern="1200" dirty="0" smtClean="0">
              <a:solidFill>
                <a:schemeClr val="bg1"/>
              </a:solidFill>
            </a:rPr>
            <a:t>Workflow</a:t>
          </a:r>
          <a:endParaRPr lang="en-NZ" sz="2300" kern="1200" dirty="0">
            <a:solidFill>
              <a:schemeClr val="bg1"/>
            </a:solidFill>
          </a:endParaRPr>
        </a:p>
      </dsp:txBody>
      <dsp:txXfrm rot="10800000">
        <a:off x="0" y="969127"/>
        <a:ext cx="4707129" cy="635121"/>
      </dsp:txXfrm>
    </dsp:sp>
    <dsp:sp modelId="{36A80C5F-FD65-4A19-9370-579D6CCFE1AF}">
      <dsp:nvSpPr>
        <dsp:cNvPr id="0" name=""/>
        <dsp:cNvSpPr/>
      </dsp:nvSpPr>
      <dsp:spPr>
        <a:xfrm rot="10800000">
          <a:off x="0" y="1204"/>
          <a:ext cx="4707129" cy="977455"/>
        </a:xfrm>
        <a:prstGeom prst="upArrowCallout">
          <a:avLst/>
        </a:prstGeom>
        <a:solidFill>
          <a:schemeClr val="bg2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300" kern="1200" dirty="0" smtClean="0">
              <a:solidFill>
                <a:schemeClr val="bg1"/>
              </a:solidFill>
            </a:rPr>
            <a:t>User Interface </a:t>
          </a:r>
          <a:endParaRPr lang="en-NZ" sz="2300" kern="1200" dirty="0">
            <a:solidFill>
              <a:schemeClr val="bg1"/>
            </a:solidFill>
          </a:endParaRPr>
        </a:p>
      </dsp:txBody>
      <dsp:txXfrm rot="10800000">
        <a:off x="0" y="1204"/>
        <a:ext cx="4707129" cy="6351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A01D1-8FC1-4F94-861B-3631D4865223}">
      <dsp:nvSpPr>
        <dsp:cNvPr id="0" name=""/>
        <dsp:cNvSpPr/>
      </dsp:nvSpPr>
      <dsp:spPr>
        <a:xfrm>
          <a:off x="150646" y="0"/>
          <a:ext cx="3808491" cy="3808491"/>
        </a:xfrm>
        <a:prstGeom prst="triangle">
          <a:avLst/>
        </a:prstGeom>
        <a:solidFill>
          <a:schemeClr val="bg2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4197E-FDE3-481F-A606-241DD1C2B3D9}">
      <dsp:nvSpPr>
        <dsp:cNvPr id="0" name=""/>
        <dsp:cNvSpPr/>
      </dsp:nvSpPr>
      <dsp:spPr>
        <a:xfrm>
          <a:off x="1860737" y="381221"/>
          <a:ext cx="2863829" cy="6768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/>
            <a:t>We propose a fifth level of configuration. “CODE”</a:t>
          </a:r>
          <a:endParaRPr lang="en-NZ" sz="1800" kern="1200" dirty="0"/>
        </a:p>
      </dsp:txBody>
      <dsp:txXfrm>
        <a:off x="1893780" y="414264"/>
        <a:ext cx="2797743" cy="610813"/>
      </dsp:txXfrm>
    </dsp:sp>
    <dsp:sp modelId="{430C1874-D27E-4CB1-8849-8A3243F385C8}">
      <dsp:nvSpPr>
        <dsp:cNvPr id="0" name=""/>
        <dsp:cNvSpPr/>
      </dsp:nvSpPr>
      <dsp:spPr>
        <a:xfrm>
          <a:off x="1876332" y="1142733"/>
          <a:ext cx="2832637" cy="6768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/>
            <a:t>Tenants can develop add-on’s</a:t>
          </a:r>
          <a:endParaRPr lang="en-NZ" sz="1800" kern="1200" dirty="0"/>
        </a:p>
      </dsp:txBody>
      <dsp:txXfrm>
        <a:off x="1909375" y="1175776"/>
        <a:ext cx="2766551" cy="610813"/>
      </dsp:txXfrm>
    </dsp:sp>
    <dsp:sp modelId="{DB7CA669-43D9-41DA-922E-44582B8F1136}">
      <dsp:nvSpPr>
        <dsp:cNvPr id="0" name=""/>
        <dsp:cNvSpPr/>
      </dsp:nvSpPr>
      <dsp:spPr>
        <a:xfrm>
          <a:off x="1894441" y="1904245"/>
          <a:ext cx="2796420" cy="6768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/>
            <a:t>Integrate them with the system.</a:t>
          </a:r>
          <a:endParaRPr lang="en-NZ" sz="1800" kern="1200" dirty="0"/>
        </a:p>
      </dsp:txBody>
      <dsp:txXfrm>
        <a:off x="1927484" y="1937288"/>
        <a:ext cx="2730334" cy="610813"/>
      </dsp:txXfrm>
    </dsp:sp>
    <dsp:sp modelId="{20E48A78-5749-43E2-A65B-91A89E979756}">
      <dsp:nvSpPr>
        <dsp:cNvPr id="0" name=""/>
        <dsp:cNvSpPr/>
      </dsp:nvSpPr>
      <dsp:spPr>
        <a:xfrm>
          <a:off x="1903489" y="2665757"/>
          <a:ext cx="2778324" cy="6768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/>
            <a:t> To </a:t>
          </a:r>
          <a:r>
            <a:rPr lang="en-NZ" sz="1800" kern="1200" dirty="0" err="1" smtClean="0"/>
            <a:t>fulfill</a:t>
          </a:r>
          <a:r>
            <a:rPr lang="en-NZ" sz="1800" kern="1200" dirty="0" smtClean="0"/>
            <a:t> </a:t>
          </a:r>
          <a:r>
            <a:rPr lang="en-NZ" sz="1800" kern="1200" dirty="0" smtClean="0"/>
            <a:t>specific requirements without waiting for SaaS provider.</a:t>
          </a:r>
          <a:endParaRPr lang="en-NZ" sz="1800" kern="1200" dirty="0"/>
        </a:p>
      </dsp:txBody>
      <dsp:txXfrm>
        <a:off x="1936532" y="2698800"/>
        <a:ext cx="2712238" cy="6108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622E5-B04D-4370-ABDD-E3DEB35420A7}">
      <dsp:nvSpPr>
        <dsp:cNvPr id="0" name=""/>
        <dsp:cNvSpPr/>
      </dsp:nvSpPr>
      <dsp:spPr>
        <a:xfrm>
          <a:off x="381094" y="0"/>
          <a:ext cx="4319068" cy="369411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554551-A9F5-45F9-9C08-125860686F1E}">
      <dsp:nvSpPr>
        <dsp:cNvPr id="0" name=""/>
        <dsp:cNvSpPr/>
      </dsp:nvSpPr>
      <dsp:spPr>
        <a:xfrm>
          <a:off x="176218" y="1108233"/>
          <a:ext cx="2302444" cy="1477644"/>
        </a:xfrm>
        <a:prstGeom prst="roundRect">
          <a:avLst/>
        </a:prstGeom>
        <a:solidFill>
          <a:schemeClr val="accent3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300" kern="1200" dirty="0" smtClean="0"/>
            <a:t>Security is the major concern.</a:t>
          </a:r>
          <a:endParaRPr lang="en-NZ" sz="2300" kern="1200" dirty="0"/>
        </a:p>
      </dsp:txBody>
      <dsp:txXfrm>
        <a:off x="248351" y="1180366"/>
        <a:ext cx="2158178" cy="1333378"/>
      </dsp:txXfrm>
    </dsp:sp>
    <dsp:sp modelId="{99BD77A3-B7D5-4952-8CE7-063F9A6AB2CF}">
      <dsp:nvSpPr>
        <dsp:cNvPr id="0" name=""/>
        <dsp:cNvSpPr/>
      </dsp:nvSpPr>
      <dsp:spPr>
        <a:xfrm>
          <a:off x="2602593" y="1108233"/>
          <a:ext cx="2302444" cy="1477644"/>
        </a:xfrm>
        <a:prstGeom prst="roundRect">
          <a:avLst/>
        </a:prstGeom>
        <a:solidFill>
          <a:schemeClr val="bg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300" kern="1200" smtClean="0"/>
            <a:t>Create a novel architecture that enables CODE level extension.</a:t>
          </a:r>
          <a:endParaRPr lang="en-NZ" sz="2300" kern="1200"/>
        </a:p>
      </dsp:txBody>
      <dsp:txXfrm>
        <a:off x="2674726" y="1180366"/>
        <a:ext cx="2158178" cy="1333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C73E1F2-E801-43B5-9629-FD15DE997553}" type="datetimeFigureOut">
              <a:rPr lang="en-NZ" smtClean="0"/>
              <a:t>11/08/2015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45BCB08-4801-43A7-9D2C-8B129DB1E6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161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E1F2-E801-43B5-9629-FD15DE997553}" type="datetimeFigureOut">
              <a:rPr lang="en-NZ" smtClean="0"/>
              <a:t>11/08/2015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CB08-4801-43A7-9D2C-8B129DB1E6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9201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E1F2-E801-43B5-9629-FD15DE997553}" type="datetimeFigureOut">
              <a:rPr lang="en-NZ" smtClean="0"/>
              <a:t>11/08/2015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CB08-4801-43A7-9D2C-8B129DB1E6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8148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E1F2-E801-43B5-9629-FD15DE997553}" type="datetimeFigureOut">
              <a:rPr lang="en-NZ" smtClean="0"/>
              <a:t>11/08/2015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CB08-4801-43A7-9D2C-8B129DB1E6DE}" type="slidenum">
              <a:rPr lang="en-NZ" smtClean="0"/>
              <a:t>‹#›</a:t>
            </a:fld>
            <a:endParaRPr lang="en-NZ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779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E1F2-E801-43B5-9629-FD15DE997553}" type="datetimeFigureOut">
              <a:rPr lang="en-NZ" smtClean="0"/>
              <a:t>11/08/2015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CB08-4801-43A7-9D2C-8B129DB1E6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37802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E1F2-E801-43B5-9629-FD15DE997553}" type="datetimeFigureOut">
              <a:rPr lang="en-NZ" smtClean="0"/>
              <a:t>11/08/2015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CB08-4801-43A7-9D2C-8B129DB1E6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7423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E1F2-E801-43B5-9629-FD15DE997553}" type="datetimeFigureOut">
              <a:rPr lang="en-NZ" smtClean="0"/>
              <a:t>11/08/2015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CB08-4801-43A7-9D2C-8B129DB1E6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0602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E1F2-E801-43B5-9629-FD15DE997553}" type="datetimeFigureOut">
              <a:rPr lang="en-NZ" smtClean="0"/>
              <a:t>11/08/2015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CB08-4801-43A7-9D2C-8B129DB1E6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8881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E1F2-E801-43B5-9629-FD15DE997553}" type="datetimeFigureOut">
              <a:rPr lang="en-NZ" smtClean="0"/>
              <a:t>11/08/2015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CB08-4801-43A7-9D2C-8B129DB1E6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9636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E1F2-E801-43B5-9629-FD15DE997553}" type="datetimeFigureOut">
              <a:rPr lang="en-NZ" smtClean="0"/>
              <a:t>11/08/2015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CB08-4801-43A7-9D2C-8B129DB1E6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5101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E1F2-E801-43B5-9629-FD15DE997553}" type="datetimeFigureOut">
              <a:rPr lang="en-NZ" smtClean="0"/>
              <a:t>11/08/2015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CB08-4801-43A7-9D2C-8B129DB1E6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5123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E1F2-E801-43B5-9629-FD15DE997553}" type="datetimeFigureOut">
              <a:rPr lang="en-NZ" smtClean="0"/>
              <a:t>11/08/2015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CB08-4801-43A7-9D2C-8B129DB1E6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8658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E1F2-E801-43B5-9629-FD15DE997553}" type="datetimeFigureOut">
              <a:rPr lang="en-NZ" smtClean="0"/>
              <a:t>11/08/2015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CB08-4801-43A7-9D2C-8B129DB1E6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3397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E1F2-E801-43B5-9629-FD15DE997553}" type="datetimeFigureOut">
              <a:rPr lang="en-NZ" smtClean="0"/>
              <a:t>11/08/2015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CB08-4801-43A7-9D2C-8B129DB1E6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055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E1F2-E801-43B5-9629-FD15DE997553}" type="datetimeFigureOut">
              <a:rPr lang="en-NZ" smtClean="0"/>
              <a:t>11/08/2015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CB08-4801-43A7-9D2C-8B129DB1E6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356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E1F2-E801-43B5-9629-FD15DE997553}" type="datetimeFigureOut">
              <a:rPr lang="en-NZ" smtClean="0"/>
              <a:t>11/08/2015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CB08-4801-43A7-9D2C-8B129DB1E6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9300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E1F2-E801-43B5-9629-FD15DE997553}" type="datetimeFigureOut">
              <a:rPr lang="en-NZ" smtClean="0"/>
              <a:t>11/08/2015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CB08-4801-43A7-9D2C-8B129DB1E6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583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3E1F2-E801-43B5-9629-FD15DE997553}" type="datetimeFigureOut">
              <a:rPr lang="en-NZ" smtClean="0"/>
              <a:t>11/08/2015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BCB08-4801-43A7-9D2C-8B129DB1E6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58407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80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  <p:sldLayoutId id="2147484393" r:id="rId14"/>
    <p:sldLayoutId id="2147484394" r:id="rId15"/>
    <p:sldLayoutId id="2147484395" r:id="rId16"/>
    <p:sldLayoutId id="214748439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595361"/>
            <a:ext cx="9906000" cy="2582406"/>
          </a:xfrm>
        </p:spPr>
        <p:txBody>
          <a:bodyPr>
            <a:normAutofit/>
          </a:bodyPr>
          <a:lstStyle/>
          <a:p>
            <a:pPr algn="ctr"/>
            <a:r>
              <a:rPr lang="en-NZ" sz="4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</a:t>
            </a:r>
            <a:r>
              <a:rPr lang="en-NZ" sz="40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OSG</a:t>
            </a:r>
            <a:r>
              <a:rPr lang="en-NZ" sz="4000" b="1" cap="none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NZ" sz="4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Based S</a:t>
            </a:r>
            <a:r>
              <a:rPr lang="en-NZ" sz="4000" b="1" cap="none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aa</a:t>
            </a:r>
            <a:r>
              <a:rPr lang="en-NZ" sz="4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Architecture that Supports Code Level Customization</a:t>
            </a:r>
            <a:r>
              <a:rPr lang="en-NZ" dirty="0"/>
              <a:t/>
            </a:r>
            <a:br>
              <a:rPr lang="en-NZ" dirty="0"/>
            </a:b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n-NZ" sz="2400" b="1" dirty="0" smtClean="0">
                <a:solidFill>
                  <a:schemeClr val="tx1"/>
                </a:solidFill>
                <a:latin typeface="Adobe Arabic" panose="02040503050201020203" pitchFamily="18" charset="-78"/>
                <a:ea typeface="Tahoma" panose="020B0604030504040204" pitchFamily="34" charset="0"/>
                <a:cs typeface="Adobe Arabic" panose="02040503050201020203" pitchFamily="18" charset="-78"/>
              </a:rPr>
              <a:t>CHEN</a:t>
            </a:r>
            <a:r>
              <a:rPr lang="en-NZ" sz="2400" b="1" dirty="0">
                <a:solidFill>
                  <a:schemeClr val="tx1"/>
                </a:solidFill>
                <a:latin typeface="Adobe Arabic" panose="02040503050201020203" pitchFamily="18" charset="-78"/>
                <a:ea typeface="Tahoma" panose="020B0604030504040204" pitchFamily="34" charset="0"/>
                <a:cs typeface="Adobe Arabic" panose="02040503050201020203" pitchFamily="18" charset="-78"/>
              </a:rPr>
              <a:t>, Xiao </a:t>
            </a:r>
            <a:r>
              <a:rPr lang="en-NZ" sz="2400" b="1" dirty="0" smtClean="0">
                <a:solidFill>
                  <a:schemeClr val="tx1"/>
                </a:solidFill>
                <a:latin typeface="Adobe Arabic" panose="02040503050201020203" pitchFamily="18" charset="-78"/>
                <a:ea typeface="Tahoma" panose="020B0604030504040204" pitchFamily="34" charset="0"/>
                <a:cs typeface="Adobe Arabic" panose="02040503050201020203" pitchFamily="18" charset="-78"/>
              </a:rPr>
              <a:t>Yu  </a:t>
            </a:r>
            <a:r>
              <a:rPr lang="en-NZ" sz="2400" b="1" dirty="0">
                <a:solidFill>
                  <a:schemeClr val="tx1"/>
                </a:solidFill>
                <a:latin typeface="Adobe Arabic" panose="02040503050201020203" pitchFamily="18" charset="-78"/>
                <a:ea typeface="Tahoma" panose="020B0604030504040204" pitchFamily="34" charset="0"/>
                <a:cs typeface="Adobe Arabic" panose="02040503050201020203" pitchFamily="18" charset="-78"/>
              </a:rPr>
              <a:t>15855860</a:t>
            </a:r>
          </a:p>
          <a:p>
            <a:pPr algn="r"/>
            <a:r>
              <a:rPr lang="en-NZ" sz="2400" b="1" dirty="0">
                <a:solidFill>
                  <a:schemeClr val="tx1"/>
                </a:solidFill>
                <a:latin typeface="Adobe Arabic" panose="02040503050201020203" pitchFamily="18" charset="-78"/>
                <a:ea typeface="Tahoma" panose="020B0604030504040204" pitchFamily="34" charset="0"/>
                <a:cs typeface="Adobe Arabic" panose="02040503050201020203" pitchFamily="18" charset="-78"/>
              </a:rPr>
              <a:t>LI, Mao </a:t>
            </a:r>
            <a:r>
              <a:rPr lang="en-NZ" sz="2400" b="1" dirty="0" err="1" smtClean="0">
                <a:solidFill>
                  <a:schemeClr val="tx1"/>
                </a:solidFill>
                <a:latin typeface="Adobe Arabic" panose="02040503050201020203" pitchFamily="18" charset="-78"/>
                <a:ea typeface="Tahoma" panose="020B0604030504040204" pitchFamily="34" charset="0"/>
                <a:cs typeface="Adobe Arabic" panose="02040503050201020203" pitchFamily="18" charset="-78"/>
              </a:rPr>
              <a:t>Chuan</a:t>
            </a:r>
            <a:r>
              <a:rPr lang="en-NZ" sz="2400" b="1" dirty="0" smtClean="0">
                <a:solidFill>
                  <a:schemeClr val="tx1"/>
                </a:solidFill>
                <a:latin typeface="Adobe Arabic" panose="02040503050201020203" pitchFamily="18" charset="-78"/>
                <a:ea typeface="Tahoma" panose="020B0604030504040204" pitchFamily="34" charset="0"/>
                <a:cs typeface="Adobe Arabic" panose="02040503050201020203" pitchFamily="18" charset="-78"/>
              </a:rPr>
              <a:t>  </a:t>
            </a:r>
            <a:r>
              <a:rPr lang="en-NZ" sz="2400" b="1" dirty="0">
                <a:solidFill>
                  <a:schemeClr val="tx1"/>
                </a:solidFill>
                <a:latin typeface="Adobe Arabic" panose="02040503050201020203" pitchFamily="18" charset="-78"/>
                <a:ea typeface="Tahoma" panose="020B0604030504040204" pitchFamily="34" charset="0"/>
                <a:cs typeface="Adobe Arabic" panose="02040503050201020203" pitchFamily="18" charset="-78"/>
              </a:rPr>
              <a:t>14854389</a:t>
            </a:r>
          </a:p>
          <a:p>
            <a:pPr algn="r"/>
            <a:r>
              <a:rPr lang="en-NZ" sz="2400" b="1" dirty="0" smtClean="0">
                <a:solidFill>
                  <a:schemeClr val="tx1"/>
                </a:solidFill>
                <a:latin typeface="Adobe Arabic" panose="02040503050201020203" pitchFamily="18" charset="-78"/>
                <a:ea typeface="Tahoma" panose="020B0604030504040204" pitchFamily="34" charset="0"/>
                <a:cs typeface="Adobe Arabic" panose="02040503050201020203" pitchFamily="18" charset="-78"/>
              </a:rPr>
              <a:t>Chandan Sharma 14885271</a:t>
            </a:r>
            <a:endParaRPr lang="en-NZ" sz="2400" b="1" dirty="0">
              <a:solidFill>
                <a:schemeClr val="tx1"/>
              </a:solidFill>
              <a:latin typeface="Adobe Arabic" panose="02040503050201020203" pitchFamily="18" charset="-78"/>
              <a:ea typeface="Tahoma" panose="020B0604030504040204" pitchFamily="34" charset="0"/>
              <a:cs typeface="Adobe Arabic" panose="02040503050201020203" pitchFamily="18" charset="-78"/>
            </a:endParaRPr>
          </a:p>
          <a:p>
            <a:endParaRPr lang="en-NZ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039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4277" y="619458"/>
            <a:ext cx="10283257" cy="1046380"/>
          </a:xfrm>
        </p:spPr>
        <p:txBody>
          <a:bodyPr>
            <a:normAutofit/>
          </a:bodyPr>
          <a:lstStyle/>
          <a:p>
            <a:pPr algn="ctr"/>
            <a:r>
              <a:rPr lang="en-NZ" sz="4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NZ" sz="4400" b="1" cap="none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aa</a:t>
            </a:r>
            <a:r>
              <a:rPr lang="en-NZ" sz="4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at a glance</a:t>
            </a:r>
            <a:endParaRPr lang="en-NZ" sz="4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064" y="2249488"/>
            <a:ext cx="4603084" cy="3541712"/>
          </a:xfrm>
        </p:spPr>
      </p:pic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49488"/>
            <a:ext cx="4875213" cy="3541712"/>
          </a:xfrm>
        </p:spPr>
      </p:pic>
    </p:spTree>
    <p:extLst>
      <p:ext uri="{BB962C8B-B14F-4D97-AF65-F5344CB8AC3E}">
        <p14:creationId xmlns:p14="http://schemas.microsoft.com/office/powerpoint/2010/main" val="185853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Z" sz="4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configurability</a:t>
            </a:r>
            <a:endParaRPr lang="en-NZ" sz="4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57551712"/>
              </p:ext>
            </p:extLst>
          </p:nvPr>
        </p:nvGraphicFramePr>
        <p:xfrm>
          <a:off x="1141410" y="2249486"/>
          <a:ext cx="470712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4" name="Content Placeholder 2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95868822"/>
              </p:ext>
            </p:extLst>
          </p:nvPr>
        </p:nvGraphicFramePr>
        <p:xfrm>
          <a:off x="6172200" y="1982709"/>
          <a:ext cx="4875213" cy="3808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8272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Z" sz="4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EFFECTS</a:t>
            </a:r>
            <a:endParaRPr lang="en-NZ" sz="4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07" y="2097088"/>
            <a:ext cx="5029349" cy="3688076"/>
          </a:xfrm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34232055"/>
              </p:ext>
            </p:extLst>
          </p:nvPr>
        </p:nvGraphicFramePr>
        <p:xfrm>
          <a:off x="6172200" y="2097088"/>
          <a:ext cx="508125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114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390</TotalTime>
  <Words>83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MS Mincho</vt:lpstr>
      <vt:lpstr>Adobe Arabic</vt:lpstr>
      <vt:lpstr>Arial</vt:lpstr>
      <vt:lpstr>Cambria</vt:lpstr>
      <vt:lpstr>Tahoma</vt:lpstr>
      <vt:lpstr>Times New Roman</vt:lpstr>
      <vt:lpstr>Trebuchet MS</vt:lpstr>
      <vt:lpstr>Tw Cen MT</vt:lpstr>
      <vt:lpstr>Circuit</vt:lpstr>
      <vt:lpstr>An OSGi Based SaaS Architecture that Supports Code Level Customization </vt:lpstr>
      <vt:lpstr>SaaS at a glance</vt:lpstr>
      <vt:lpstr>configurability</vt:lpstr>
      <vt:lpstr>EFFECTS</vt:lpstr>
    </vt:vector>
  </TitlesOfParts>
  <Company>AUT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 Sharma</dc:creator>
  <cp:lastModifiedBy>Chandan Sharma</cp:lastModifiedBy>
  <cp:revision>24</cp:revision>
  <dcterms:created xsi:type="dcterms:W3CDTF">2015-08-10T03:52:28Z</dcterms:created>
  <dcterms:modified xsi:type="dcterms:W3CDTF">2015-08-10T22:50:51Z</dcterms:modified>
</cp:coreProperties>
</file>