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D6D9-8E6B-431D-A371-4CFF5E5221B5}" type="datetimeFigureOut">
              <a:rPr lang="en-NZ" smtClean="0"/>
              <a:t>11/05/2012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AD3E-3B28-40C8-9726-1171E24E77E5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Support Vector Machines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Brief Introduction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496944" cy="5256584"/>
          </a:xfrm>
        </p:spPr>
        <p:txBody>
          <a:bodyPr/>
          <a:lstStyle/>
          <a:p>
            <a:r>
              <a:rPr lang="en-US" dirty="0"/>
              <a:t>Transform data into higher dimensional space</a:t>
            </a:r>
          </a:p>
        </p:txBody>
      </p:sp>
      <p:pic>
        <p:nvPicPr>
          <p:cNvPr id="1095684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5656" y="2060848"/>
            <a:ext cx="6172200" cy="46291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441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a linear hyperplane (decision boundary) that will separate the data</a:t>
            </a:r>
          </a:p>
        </p:txBody>
      </p:sp>
      <p:graphicFrame>
        <p:nvGraphicFramePr>
          <p:cNvPr id="1084420" name="Object 1028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1026" name="Visio" r:id="rId3" imgW="7432040" imgH="7017225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One Possible Solution</a:t>
            </a:r>
          </a:p>
        </p:txBody>
      </p:sp>
      <p:graphicFrame>
        <p:nvGraphicFramePr>
          <p:cNvPr id="108544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2050" name="Visio" r:id="rId3" imgW="7432040" imgH="7017225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Another possible solution</a:t>
            </a:r>
          </a:p>
        </p:txBody>
      </p:sp>
      <p:graphicFrame>
        <p:nvGraphicFramePr>
          <p:cNvPr id="108646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p:oleObj spid="_x0000_s3074" name="Visio" r:id="rId3" imgW="7432040" imgH="7017225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Other possible solutions</a:t>
            </a:r>
          </a:p>
        </p:txBody>
      </p:sp>
      <p:graphicFrame>
        <p:nvGraphicFramePr>
          <p:cNvPr id="108749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p:oleObj spid="_x0000_s4098" name="Visio" r:id="rId3" imgW="7432040" imgH="7017225" progId="Visio.Drawing.6">
              <p:embed/>
            </p:oleObj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3" grpId="0" animBg="1"/>
      <p:bldP spid="1087494" grpId="0" animBg="1"/>
      <p:bldP spid="1087495" grpId="0" animBg="1"/>
      <p:bldP spid="1087496" grpId="0" animBg="1"/>
      <p:bldP spid="10874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sz="2000"/>
              <a:t>How do you define better?</a:t>
            </a:r>
          </a:p>
        </p:txBody>
      </p:sp>
      <p:graphicFrame>
        <p:nvGraphicFramePr>
          <p:cNvPr id="108851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5122" name="Visio" r:id="rId3" imgW="7432040" imgH="7017225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hyperplane </a:t>
            </a:r>
            <a:r>
              <a:rPr lang="en-US" sz="2000">
                <a:solidFill>
                  <a:srgbClr val="FF0000"/>
                </a:solidFill>
              </a:rPr>
              <a:t>maximizes</a:t>
            </a:r>
            <a:r>
              <a:rPr lang="en-US" sz="2000"/>
              <a:t> the margin =&gt; B1 is better than B2</a:t>
            </a:r>
          </a:p>
        </p:txBody>
      </p:sp>
      <p:graphicFrame>
        <p:nvGraphicFramePr>
          <p:cNvPr id="108954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6146" name="Visio" r:id="rId3" imgW="7432040" imgH="7017225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graphicFrame>
        <p:nvGraphicFramePr>
          <p:cNvPr id="1090563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7170" name="Visio" r:id="rId3" imgW="7432040" imgH="7017225" progId="Visio.Drawing.6">
              <p:embed/>
            </p:oleObj>
          </a:graphicData>
        </a:graphic>
      </p:graphicFrame>
      <p:sp>
        <p:nvSpPr>
          <p:cNvPr id="1090564" name="Line 4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1090565" name="Object 5"/>
          <p:cNvGraphicFramePr>
            <a:graphicFrameLocks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p:oleObj spid="_x0000_s7171" name="Equation" r:id="rId4" imgW="799920" imgH="177480" progId="Equation.3">
              <p:embed/>
            </p:oleObj>
          </a:graphicData>
        </a:graphic>
      </p:graphicFrame>
      <p:sp>
        <p:nvSpPr>
          <p:cNvPr id="1090566" name="Line 6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p:oleObj spid="_x0000_s7172" name="Equation" r:id="rId5" imgW="876240" imgH="177480" progId="Equation.3">
              <p:embed/>
            </p:oleObj>
          </a:graphicData>
        </a:graphic>
      </p:graphicFrame>
      <p:sp>
        <p:nvSpPr>
          <p:cNvPr id="1090568" name="Line 8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1090569" name="Object 9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p:oleObj spid="_x0000_s7173" name="Equation" r:id="rId6" imgW="876240" imgH="177480" progId="Equation.3">
              <p:embed/>
            </p:oleObj>
          </a:graphicData>
        </a:graphic>
      </p:graphicFrame>
      <p:graphicFrame>
        <p:nvGraphicFramePr>
          <p:cNvPr id="1090570" name="Object 10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p:oleObj spid="_x0000_s7174" name="Equation" r:id="rId7" imgW="1879560" imgH="457200" progId="Equation.3">
              <p:embed/>
            </p:oleObj>
          </a:graphicData>
        </a:graphic>
      </p:graphicFrame>
      <p:graphicFrame>
        <p:nvGraphicFramePr>
          <p:cNvPr id="1090571" name="Object 11"/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p:oleObj spid="_x0000_s7175" name="Equation" r:id="rId8" imgW="10029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the problem is not linearly separable?</a:t>
            </a:r>
          </a:p>
        </p:txBody>
      </p:sp>
      <p:graphicFrame>
        <p:nvGraphicFramePr>
          <p:cNvPr id="109261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p:oleObj spid="_x0000_s8194" name="Visio" r:id="rId3" imgW="7432040" imgH="7017225" progId="Visio.Drawing.6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Microsoft Visio Drawing</vt:lpstr>
      <vt:lpstr>Microsoft Equation 3.0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</vt:vector>
  </TitlesOfParts>
  <Company>Auckland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rpears</dc:creator>
  <cp:lastModifiedBy>rpears</cp:lastModifiedBy>
  <cp:revision>1</cp:revision>
  <dcterms:created xsi:type="dcterms:W3CDTF">2012-05-11T01:05:47Z</dcterms:created>
  <dcterms:modified xsi:type="dcterms:W3CDTF">2012-05-11T01:08:34Z</dcterms:modified>
</cp:coreProperties>
</file>