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1" r:id="rId4"/>
    <p:sldId id="262" r:id="rId5"/>
    <p:sldId id="260" r:id="rId6"/>
    <p:sldId id="263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980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1955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779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21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02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68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68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285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708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272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785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48B0A-641A-4776-A848-A1891AD2B576}" type="datetimeFigureOut">
              <a:rPr lang="en-NZ" smtClean="0"/>
              <a:t>15/05/2015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C2FCA-92C2-4861-9190-D497F6C55C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425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JobMatch.com Mock-up </a:t>
            </a:r>
            <a:r>
              <a:rPr lang="en-NZ" dirty="0" smtClean="0"/>
              <a:t>Web Pages</a:t>
            </a:r>
            <a:endParaRPr lang="en-NZ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130329"/>
              </p:ext>
            </p:extLst>
          </p:nvPr>
        </p:nvGraphicFramePr>
        <p:xfrm>
          <a:off x="975360" y="1721390"/>
          <a:ext cx="7876031" cy="3667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4527"/>
                <a:gridCol w="4801504"/>
              </a:tblGrid>
              <a:tr h="523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Prepared for:  </a:t>
                      </a:r>
                      <a:endParaRPr lang="en-NZ" sz="1200" kern="150" dirty="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Jim Buchan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  <a:tr h="15717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Prepared by:  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Mao Chuan Li(14854389)</a:t>
                      </a:r>
                      <a:endParaRPr lang="en-NZ" sz="12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Chen Xiao Yu(15855860)</a:t>
                      </a:r>
                      <a:endParaRPr lang="en-NZ" sz="1200" kern="1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 </a:t>
                      </a:r>
                      <a:endParaRPr lang="en-NZ" sz="1200" kern="150" dirty="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  <a:tr h="523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Submit Date:  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 smtClean="0">
                          <a:effectLst/>
                        </a:rPr>
                        <a:t>2015/05/22</a:t>
                      </a:r>
                      <a:endParaRPr lang="en-NZ" sz="1200" kern="150" dirty="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  <a:tr h="523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Paper Name:     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Software Requirement Engineering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  <a:tr h="5239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>
                          <a:effectLst/>
                        </a:rPr>
                        <a:t>Paper Number:</a:t>
                      </a:r>
                      <a:endParaRPr lang="en-NZ" sz="1200" kern="15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3105150" algn="l"/>
                        </a:tabLst>
                      </a:pPr>
                      <a:r>
                        <a:rPr lang="en-NZ" sz="1800" kern="150" dirty="0">
                          <a:effectLst/>
                        </a:rPr>
                        <a:t>409220</a:t>
                      </a:r>
                      <a:endParaRPr lang="en-NZ" sz="1200" kern="150" dirty="0">
                        <a:effectLst/>
                        <a:latin typeface="Liberation Serif"/>
                        <a:ea typeface="WenQuanYi Zen Hei"/>
                        <a:cs typeface="DejaVu San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19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867400" cy="4002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638550"/>
            <a:ext cx="5334000" cy="3200400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rot="16200000" flipH="1">
            <a:off x="5818907" y="652927"/>
            <a:ext cx="3397970" cy="3300984"/>
          </a:xfrm>
          <a:prstGeom prst="bentConnector3">
            <a:avLst/>
          </a:prstGeom>
          <a:ln w="63500" cmpd="sng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2807" y="509751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Z" sz="2400" b="1" dirty="0" smtClean="0"/>
              <a:t>User Story 1:</a:t>
            </a:r>
          </a:p>
          <a:p>
            <a:r>
              <a:rPr lang="en-NZ" sz="2400" dirty="0" smtClean="0"/>
              <a:t>As a service seeker, I want to Enter my personal details only once so that </a:t>
            </a:r>
            <a:r>
              <a:rPr lang="en-NZ" sz="2400" dirty="0" err="1" smtClean="0"/>
              <a:t>JobMatch</a:t>
            </a:r>
            <a:r>
              <a:rPr lang="en-NZ" sz="2400" dirty="0" smtClean="0"/>
              <a:t> can remember me</a:t>
            </a:r>
            <a:endParaRPr lang="en-NZ" sz="2400" dirty="0"/>
          </a:p>
        </p:txBody>
      </p:sp>
    </p:spTree>
    <p:extLst>
      <p:ext uri="{BB962C8B-B14F-4D97-AF65-F5344CB8AC3E}">
        <p14:creationId xmlns:p14="http://schemas.microsoft.com/office/powerpoint/2010/main" val="41202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596" y="206666"/>
            <a:ext cx="1227938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800" b="1" dirty="0" smtClean="0"/>
              <a:t>User Story 2:</a:t>
            </a:r>
          </a:p>
          <a:p>
            <a:r>
              <a:rPr lang="en-NZ" sz="2800" dirty="0" smtClean="0"/>
              <a:t>As a service seeker, I want to post a job with details so that Job providers can find 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8" y="1052946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87387" y="0"/>
            <a:ext cx="12279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b="1" dirty="0" smtClean="0"/>
              <a:t>User Story 3:</a:t>
            </a:r>
          </a:p>
          <a:p>
            <a:r>
              <a:rPr lang="en-NZ" sz="2800" dirty="0" smtClean="0"/>
              <a:t>As a service seeker, I can select one provider from the list so that I can find the best provider for my job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8" y="822960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1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4" y="1182991"/>
            <a:ext cx="5334000" cy="37052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6597" y="206666"/>
            <a:ext cx="120254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b="1" dirty="0" smtClean="0"/>
              <a:t>User Story 4:</a:t>
            </a:r>
          </a:p>
          <a:p>
            <a:r>
              <a:rPr lang="en-NZ" sz="2800" dirty="0" smtClean="0"/>
              <a:t>As a service seeker, I want to check the reviews of a Provider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50929" y="3035603"/>
            <a:ext cx="30996" cy="1216430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1925" y="3274486"/>
            <a:ext cx="2211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1, List all Job matches</a:t>
            </a:r>
            <a:endParaRPr lang="en-NZ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822765" y="3487119"/>
            <a:ext cx="968928" cy="56242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91693" y="3322293"/>
            <a:ext cx="2231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3, Select one Provider</a:t>
            </a:r>
            <a:endParaRPr lang="en-NZ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238375"/>
            <a:ext cx="5334000" cy="461962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2399655" y="4567356"/>
            <a:ext cx="30996" cy="1216430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30651" y="4806239"/>
            <a:ext cx="1899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4, Click the button</a:t>
            </a:r>
            <a:endParaRPr lang="en-NZ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843450" y="5783786"/>
            <a:ext cx="3076184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620719" y="5299600"/>
            <a:ext cx="2454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5</a:t>
            </a:r>
            <a:r>
              <a:rPr lang="en-NZ" dirty="0" smtClean="0"/>
              <a:t>, Provider detail shown</a:t>
            </a:r>
            <a:endParaRPr lang="en-NZ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399655" y="2371241"/>
            <a:ext cx="1392039" cy="216976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04611" y="2606787"/>
            <a:ext cx="1758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2</a:t>
            </a:r>
            <a:r>
              <a:rPr lang="en-NZ" dirty="0" smtClean="0"/>
              <a:t>, Select one Job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504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597" y="206666"/>
            <a:ext cx="120254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b="1" dirty="0" smtClean="0"/>
              <a:t>User Story 5:</a:t>
            </a:r>
          </a:p>
          <a:p>
            <a:r>
              <a:rPr lang="en-NZ" sz="2800" dirty="0" smtClean="0"/>
              <a:t>As a service seeker, I want to enter review on a provider according to the job he has done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09" y="1094510"/>
            <a:ext cx="100584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6597" y="206666"/>
            <a:ext cx="120254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800" b="1" dirty="0" smtClean="0"/>
              <a:t>User Story 6:</a:t>
            </a:r>
          </a:p>
          <a:p>
            <a:r>
              <a:rPr lang="en-NZ" sz="2800" dirty="0" smtClean="0"/>
              <a:t>As a service seeker, I want to Modify my job detail so that it is more clear to providers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75" y="1095940"/>
            <a:ext cx="5334000" cy="3705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143" y="3152775"/>
            <a:ext cx="5334000" cy="370522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153546" y="2169763"/>
            <a:ext cx="1317357" cy="77491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89934" y="2250746"/>
            <a:ext cx="2376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 smtClean="0"/>
              <a:t>1, Select the Job to Edit</a:t>
            </a:r>
            <a:endParaRPr lang="en-NZ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66088" y="2906339"/>
            <a:ext cx="1208868" cy="1154217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077539" y="3377266"/>
            <a:ext cx="23157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2</a:t>
            </a:r>
            <a:r>
              <a:rPr lang="en-NZ" dirty="0" smtClean="0"/>
              <a:t>, Click the Edit Button</a:t>
            </a:r>
            <a:endParaRPr lang="en-NZ" dirty="0"/>
          </a:p>
        </p:txBody>
      </p:sp>
      <p:cxnSp>
        <p:nvCxnSpPr>
          <p:cNvPr id="19" name="Elbow Connector 18"/>
          <p:cNvCxnSpPr/>
          <p:nvPr/>
        </p:nvCxnSpPr>
        <p:spPr>
          <a:xfrm>
            <a:off x="5393301" y="4279295"/>
            <a:ext cx="2262862" cy="1625559"/>
          </a:xfrm>
          <a:prstGeom prst="bentConnector3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7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432" y="1445501"/>
            <a:ext cx="7791773" cy="54124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6596" y="206666"/>
            <a:ext cx="99849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2800" b="1" dirty="0" smtClean="0"/>
              <a:t>User Story 7:</a:t>
            </a:r>
          </a:p>
          <a:p>
            <a:r>
              <a:rPr lang="en-NZ" sz="2800" dirty="0" smtClean="0"/>
              <a:t>As a service seeker, I want to withdraw a job when the Job is invalid.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726983" y="3704095"/>
            <a:ext cx="15498" cy="1503336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15894" y="3994098"/>
            <a:ext cx="1561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1, Click this button to show all jobs</a:t>
            </a:r>
            <a:endParaRPr lang="en-NZ" dirty="0"/>
          </a:p>
        </p:txBody>
      </p:sp>
      <p:sp>
        <p:nvSpPr>
          <p:cNvPr id="13" name="TextBox 12"/>
          <p:cNvSpPr txBox="1"/>
          <p:nvPr/>
        </p:nvSpPr>
        <p:spPr>
          <a:xfrm>
            <a:off x="8327750" y="2936470"/>
            <a:ext cx="1561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2, Select the jobs invalid</a:t>
            </a:r>
            <a:endParaRPr lang="en-NZ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253207" y="3117852"/>
            <a:ext cx="1818461" cy="741226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74237" y="3867529"/>
            <a:ext cx="1549831" cy="1944335"/>
          </a:xfrm>
          <a:prstGeom prst="straightConnector1">
            <a:avLst/>
          </a:prstGeom>
          <a:ln w="412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67862" y="4804541"/>
            <a:ext cx="15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3, Withdraw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78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254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DejaVu Sans</vt:lpstr>
      <vt:lpstr>Liberation Serif</vt:lpstr>
      <vt:lpstr>WenQuanYi Zen Hei</vt:lpstr>
      <vt:lpstr>Arial</vt:lpstr>
      <vt:lpstr>Calibri</vt:lpstr>
      <vt:lpstr>Calibri Light</vt:lpstr>
      <vt:lpstr>Office Theme</vt:lpstr>
      <vt:lpstr>JobMatch.com Mock-up Web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Mao Chuan Li</dc:creator>
  <cp:lastModifiedBy>Mao Chuan Li</cp:lastModifiedBy>
  <cp:revision>20</cp:revision>
  <dcterms:created xsi:type="dcterms:W3CDTF">2015-05-15T03:40:26Z</dcterms:created>
  <dcterms:modified xsi:type="dcterms:W3CDTF">2015-05-15T06:44:53Z</dcterms:modified>
</cp:coreProperties>
</file>