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309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0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772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663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30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596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09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064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8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825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223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8A11-4622-4EFA-9B8E-80EEF4F4FDDF}" type="datetimeFigureOut">
              <a:rPr lang="en-NZ" smtClean="0"/>
              <a:t>19/05/2015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CACF-68CE-45E9-8D7A-C243CA3A0E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5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JobMatch.com </a:t>
            </a:r>
            <a:r>
              <a:rPr lang="en-NZ" dirty="0" smtClean="0"/>
              <a:t>Story Map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514322"/>
              </p:ext>
            </p:extLst>
          </p:nvPr>
        </p:nvGraphicFramePr>
        <p:xfrm>
          <a:off x="975360" y="1721390"/>
          <a:ext cx="7876031" cy="366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4527"/>
                <a:gridCol w="4801504"/>
              </a:tblGrid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Prepared for:  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Jim Buchan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15717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Prepared by: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Mao Chuan Li(14854389)</a:t>
                      </a:r>
                      <a:endParaRPr lang="en-NZ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Chen Xiao Yu(15855860)</a:t>
                      </a:r>
                      <a:endParaRPr lang="en-NZ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 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Submit Date: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 smtClean="0">
                          <a:effectLst/>
                        </a:rPr>
                        <a:t>2015/05/19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Paper Name:   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Software Requirement Engineering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Paper Number: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409220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62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597408"/>
            <a:ext cx="12192000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46848" y="0"/>
            <a:ext cx="6096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0" y="6096"/>
            <a:ext cx="6096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-42672" y="3529584"/>
            <a:ext cx="12192000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19128" y="114038"/>
            <a:ext cx="1540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Service Seeker</a:t>
            </a:r>
            <a:endParaRPr lang="en-NZ" dirty="0"/>
          </a:p>
        </p:txBody>
      </p:sp>
      <p:sp>
        <p:nvSpPr>
          <p:cNvPr id="11" name="Rectangle 10"/>
          <p:cNvSpPr/>
          <p:nvPr/>
        </p:nvSpPr>
        <p:spPr>
          <a:xfrm>
            <a:off x="7921352" y="107942"/>
            <a:ext cx="170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Service Provider</a:t>
            </a:r>
            <a:endParaRPr lang="en-NZ" dirty="0"/>
          </a:p>
        </p:txBody>
      </p:sp>
      <p:sp>
        <p:nvSpPr>
          <p:cNvPr id="12" name="Rectangle 11"/>
          <p:cNvSpPr/>
          <p:nvPr/>
        </p:nvSpPr>
        <p:spPr>
          <a:xfrm>
            <a:off x="9841592" y="114038"/>
            <a:ext cx="2195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System Administrator</a:t>
            </a:r>
            <a:endParaRPr lang="en-NZ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3248" y="6096"/>
            <a:ext cx="6096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968" y="1656326"/>
            <a:ext cx="85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Sprint1</a:t>
            </a:r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240392" y="4301990"/>
            <a:ext cx="85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Sprint2</a:t>
            </a:r>
            <a:endParaRPr lang="en-NZ" dirty="0"/>
          </a:p>
        </p:txBody>
      </p:sp>
      <p:sp>
        <p:nvSpPr>
          <p:cNvPr id="16" name="Rectangle 15"/>
          <p:cNvSpPr/>
          <p:nvPr/>
        </p:nvSpPr>
        <p:spPr>
          <a:xfrm>
            <a:off x="-67700" y="5981438"/>
            <a:ext cx="1695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Sprints in future</a:t>
            </a:r>
            <a:endParaRPr lang="en-NZ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12192" y="5449824"/>
            <a:ext cx="12192000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28615" y="721483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Story1: As a service seeker, I want to Enter my personal details only once so that </a:t>
            </a:r>
            <a:r>
              <a:rPr lang="en-NZ" sz="800" dirty="0" err="1" smtClean="0"/>
              <a:t>JobMatch</a:t>
            </a:r>
            <a:r>
              <a:rPr lang="en-NZ" sz="800" dirty="0" smtClean="0"/>
              <a:t> can remember me</a:t>
            </a:r>
            <a:endParaRPr lang="en-NZ" sz="800" dirty="0"/>
          </a:p>
        </p:txBody>
      </p:sp>
      <p:sp>
        <p:nvSpPr>
          <p:cNvPr id="21" name="Rectangle 20"/>
          <p:cNvSpPr/>
          <p:nvPr/>
        </p:nvSpPr>
        <p:spPr>
          <a:xfrm>
            <a:off x="3514743" y="715387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Story2: As a service seeker, I want to post a job with details so that Job providers can find it</a:t>
            </a:r>
            <a:endParaRPr lang="en-NZ" sz="800" dirty="0"/>
          </a:p>
        </p:txBody>
      </p:sp>
      <p:sp>
        <p:nvSpPr>
          <p:cNvPr id="22" name="Rectangle 21"/>
          <p:cNvSpPr/>
          <p:nvPr/>
        </p:nvSpPr>
        <p:spPr>
          <a:xfrm>
            <a:off x="5313063" y="721483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Story3: As a service seeker, I can select one provider from the list so that I can find the best provider for my job</a:t>
            </a:r>
            <a:endParaRPr lang="en-NZ" sz="800" dirty="0"/>
          </a:p>
        </p:txBody>
      </p:sp>
      <p:sp>
        <p:nvSpPr>
          <p:cNvPr id="23" name="Rectangle 22"/>
          <p:cNvSpPr/>
          <p:nvPr/>
        </p:nvSpPr>
        <p:spPr>
          <a:xfrm>
            <a:off x="1759095" y="1727323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Story4:  As a service seeker, I want to check the reviews of a </a:t>
            </a:r>
            <a:r>
              <a:rPr lang="en-NZ" sz="800" dirty="0" err="1" smtClean="0"/>
              <a:t>Provder</a:t>
            </a:r>
            <a:endParaRPr lang="en-NZ" sz="800" dirty="0"/>
          </a:p>
        </p:txBody>
      </p:sp>
      <p:sp>
        <p:nvSpPr>
          <p:cNvPr id="24" name="Rectangle 23"/>
          <p:cNvSpPr/>
          <p:nvPr/>
        </p:nvSpPr>
        <p:spPr>
          <a:xfrm>
            <a:off x="3533031" y="1721227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Story5: As a service seeker, I want to enter review on a provider according to the job he has done</a:t>
            </a:r>
            <a:endParaRPr lang="en-NZ" sz="800" dirty="0"/>
          </a:p>
        </p:txBody>
      </p:sp>
      <p:sp>
        <p:nvSpPr>
          <p:cNvPr id="25" name="Rectangle 24"/>
          <p:cNvSpPr/>
          <p:nvPr/>
        </p:nvSpPr>
        <p:spPr>
          <a:xfrm>
            <a:off x="5331351" y="1727323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Story6:As a service seeker, I want to Modify my job detail so that it is more clear to providers</a:t>
            </a:r>
            <a:endParaRPr lang="en-NZ" sz="800" dirty="0"/>
          </a:p>
        </p:txBody>
      </p:sp>
      <p:sp>
        <p:nvSpPr>
          <p:cNvPr id="26" name="Rectangle 25"/>
          <p:cNvSpPr/>
          <p:nvPr/>
        </p:nvSpPr>
        <p:spPr>
          <a:xfrm>
            <a:off x="1752999" y="2720971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Story7:  As a service seeker, I want to withdraw a job when I the Job is gone</a:t>
            </a:r>
            <a:endParaRPr lang="en-NZ" sz="800" dirty="0"/>
          </a:p>
        </p:txBody>
      </p:sp>
      <p:sp>
        <p:nvSpPr>
          <p:cNvPr id="27" name="Rectangle 26"/>
          <p:cNvSpPr/>
          <p:nvPr/>
        </p:nvSpPr>
        <p:spPr>
          <a:xfrm>
            <a:off x="7990106" y="3676965"/>
            <a:ext cx="1581513" cy="765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Story10: As a service provider, I want to Enter my personal details only once so that </a:t>
            </a:r>
            <a:r>
              <a:rPr lang="en-NZ" sz="800" dirty="0" err="1" smtClean="0"/>
              <a:t>JobMatch</a:t>
            </a:r>
            <a:r>
              <a:rPr lang="en-NZ" sz="800" dirty="0" smtClean="0"/>
              <a:t> can remember me</a:t>
            </a:r>
            <a:endParaRPr lang="en-NZ" sz="800" dirty="0"/>
          </a:p>
        </p:txBody>
      </p:sp>
      <p:sp>
        <p:nvSpPr>
          <p:cNvPr id="28" name="Rectangle 27"/>
          <p:cNvSpPr/>
          <p:nvPr/>
        </p:nvSpPr>
        <p:spPr>
          <a:xfrm>
            <a:off x="7966147" y="4590287"/>
            <a:ext cx="1656889" cy="2133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Storry11: </a:t>
            </a:r>
            <a:endParaRPr lang="en-NZ" sz="800" dirty="0"/>
          </a:p>
        </p:txBody>
      </p:sp>
      <p:sp>
        <p:nvSpPr>
          <p:cNvPr id="29" name="Rectangle 28"/>
          <p:cNvSpPr/>
          <p:nvPr/>
        </p:nvSpPr>
        <p:spPr>
          <a:xfrm>
            <a:off x="7972243" y="4925567"/>
            <a:ext cx="1656889" cy="2133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Storry12: </a:t>
            </a:r>
            <a:endParaRPr lang="en-NZ" sz="800" dirty="0"/>
          </a:p>
        </p:txBody>
      </p:sp>
      <p:sp>
        <p:nvSpPr>
          <p:cNvPr id="30" name="Rectangle 29"/>
          <p:cNvSpPr/>
          <p:nvPr/>
        </p:nvSpPr>
        <p:spPr>
          <a:xfrm>
            <a:off x="10324874" y="5475285"/>
            <a:ext cx="1581513" cy="7659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Story55: As a system administrator, I want to edit the </a:t>
            </a:r>
            <a:r>
              <a:rPr lang="en-NZ" sz="800" dirty="0" err="1" smtClean="0"/>
              <a:t>jobmatch</a:t>
            </a:r>
            <a:r>
              <a:rPr lang="en-NZ" sz="800" dirty="0" smtClean="0"/>
              <a:t> detail</a:t>
            </a:r>
            <a:endParaRPr lang="en-NZ" sz="800" dirty="0"/>
          </a:p>
        </p:txBody>
      </p:sp>
      <p:sp>
        <p:nvSpPr>
          <p:cNvPr id="31" name="Rectangle 30"/>
          <p:cNvSpPr/>
          <p:nvPr/>
        </p:nvSpPr>
        <p:spPr>
          <a:xfrm>
            <a:off x="10300915" y="6388607"/>
            <a:ext cx="1656889" cy="21336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Storry56: </a:t>
            </a:r>
            <a:endParaRPr lang="en-NZ" sz="800" dirty="0"/>
          </a:p>
        </p:txBody>
      </p:sp>
      <p:sp>
        <p:nvSpPr>
          <p:cNvPr id="36" name="Rectangle 35"/>
          <p:cNvSpPr/>
          <p:nvPr/>
        </p:nvSpPr>
        <p:spPr>
          <a:xfrm>
            <a:off x="1765191" y="5616571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11</a:t>
            </a:r>
            <a:r>
              <a:rPr lang="en-NZ" sz="800" dirty="0"/>
              <a:t>7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83479" y="6073771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118</a:t>
            </a:r>
            <a:endParaRPr lang="en-NZ" sz="800" dirty="0"/>
          </a:p>
        </p:txBody>
      </p:sp>
      <p:sp>
        <p:nvSpPr>
          <p:cNvPr id="38" name="Rectangle 37"/>
          <p:cNvSpPr/>
          <p:nvPr/>
        </p:nvSpPr>
        <p:spPr>
          <a:xfrm>
            <a:off x="3514743" y="5634859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13</a:t>
            </a:r>
            <a:endParaRPr lang="en-NZ" sz="800" dirty="0"/>
          </a:p>
        </p:txBody>
      </p:sp>
      <p:sp>
        <p:nvSpPr>
          <p:cNvPr id="39" name="Rectangle 38"/>
          <p:cNvSpPr/>
          <p:nvPr/>
        </p:nvSpPr>
        <p:spPr>
          <a:xfrm>
            <a:off x="3533031" y="6092059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14</a:t>
            </a:r>
            <a:endParaRPr lang="en-NZ" sz="800" dirty="0"/>
          </a:p>
        </p:txBody>
      </p:sp>
      <p:sp>
        <p:nvSpPr>
          <p:cNvPr id="40" name="Rectangle 39"/>
          <p:cNvSpPr/>
          <p:nvPr/>
        </p:nvSpPr>
        <p:spPr>
          <a:xfrm>
            <a:off x="5361831" y="5628763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1</a:t>
            </a:r>
            <a:r>
              <a:rPr lang="en-NZ" sz="800" dirty="0" smtClean="0"/>
              <a:t>Story 5</a:t>
            </a:r>
            <a:endParaRPr lang="en-NZ" sz="800" dirty="0"/>
          </a:p>
        </p:txBody>
      </p:sp>
      <p:sp>
        <p:nvSpPr>
          <p:cNvPr id="41" name="Rectangle 40"/>
          <p:cNvSpPr/>
          <p:nvPr/>
        </p:nvSpPr>
        <p:spPr>
          <a:xfrm>
            <a:off x="5380119" y="6085963"/>
            <a:ext cx="1581513" cy="29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 16</a:t>
            </a:r>
            <a:endParaRPr lang="en-NZ" sz="800" dirty="0"/>
          </a:p>
        </p:txBody>
      </p:sp>
      <p:sp>
        <p:nvSpPr>
          <p:cNvPr id="42" name="Rectangle 41"/>
          <p:cNvSpPr/>
          <p:nvPr/>
        </p:nvSpPr>
        <p:spPr>
          <a:xfrm>
            <a:off x="7965722" y="5678423"/>
            <a:ext cx="1656889" cy="2133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Storry31: </a:t>
            </a:r>
            <a:endParaRPr lang="en-NZ" sz="800" dirty="0"/>
          </a:p>
        </p:txBody>
      </p:sp>
      <p:sp>
        <p:nvSpPr>
          <p:cNvPr id="43" name="Rectangle 42"/>
          <p:cNvSpPr/>
          <p:nvPr/>
        </p:nvSpPr>
        <p:spPr>
          <a:xfrm>
            <a:off x="7965722" y="6092059"/>
            <a:ext cx="1656889" cy="2133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Storry32: </a:t>
            </a:r>
            <a:endParaRPr lang="en-NZ" sz="800" dirty="0"/>
          </a:p>
        </p:txBody>
      </p:sp>
      <p:sp>
        <p:nvSpPr>
          <p:cNvPr id="44" name="Rectangle 43"/>
          <p:cNvSpPr/>
          <p:nvPr/>
        </p:nvSpPr>
        <p:spPr>
          <a:xfrm>
            <a:off x="1771287" y="3629275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Story8: As a service seeker, I want to enter a price for my job so that provider can evaluate the job</a:t>
            </a:r>
            <a:endParaRPr lang="en-NZ" sz="800" dirty="0"/>
          </a:p>
        </p:txBody>
      </p:sp>
      <p:sp>
        <p:nvSpPr>
          <p:cNvPr id="45" name="Rectangle 44"/>
          <p:cNvSpPr/>
          <p:nvPr/>
        </p:nvSpPr>
        <p:spPr>
          <a:xfrm>
            <a:off x="3557415" y="3623179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Story9: As a service seeker, I can show more details of my job to provider, like photos</a:t>
            </a:r>
            <a:endParaRPr lang="en-NZ" sz="800" dirty="0"/>
          </a:p>
        </p:txBody>
      </p:sp>
      <p:sp>
        <p:nvSpPr>
          <p:cNvPr id="46" name="Rectangle 45"/>
          <p:cNvSpPr/>
          <p:nvPr/>
        </p:nvSpPr>
        <p:spPr>
          <a:xfrm>
            <a:off x="5355735" y="3629275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Story10: As a service seeker, I want to check the reviews on one of the providers</a:t>
            </a:r>
            <a:endParaRPr lang="en-NZ" sz="800" dirty="0"/>
          </a:p>
        </p:txBody>
      </p:sp>
      <p:sp>
        <p:nvSpPr>
          <p:cNvPr id="47" name="Rectangle 46"/>
          <p:cNvSpPr/>
          <p:nvPr/>
        </p:nvSpPr>
        <p:spPr>
          <a:xfrm>
            <a:off x="1801767" y="4635115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Story11:  As a service seeker, I can ask for a quote for my job from different providers</a:t>
            </a:r>
            <a:endParaRPr lang="en-NZ" sz="800" dirty="0"/>
          </a:p>
        </p:txBody>
      </p:sp>
      <p:sp>
        <p:nvSpPr>
          <p:cNvPr id="48" name="Rectangle 47"/>
          <p:cNvSpPr/>
          <p:nvPr/>
        </p:nvSpPr>
        <p:spPr>
          <a:xfrm>
            <a:off x="3575703" y="4629019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Story12 As a service seeker, I can accept or reject the bidding from a provider.</a:t>
            </a:r>
            <a:endParaRPr lang="en-NZ" sz="800" dirty="0"/>
          </a:p>
        </p:txBody>
      </p:sp>
      <p:sp>
        <p:nvSpPr>
          <p:cNvPr id="49" name="Rectangle 48"/>
          <p:cNvSpPr/>
          <p:nvPr/>
        </p:nvSpPr>
        <p:spPr>
          <a:xfrm>
            <a:off x="5374023" y="4635115"/>
            <a:ext cx="1581513" cy="76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 smtClean="0"/>
              <a:t>Story13: As a service seeker, I can make an appointment with provider after we agreed on a job.</a:t>
            </a:r>
            <a:endParaRPr lang="en-NZ" sz="800" dirty="0"/>
          </a:p>
        </p:txBody>
      </p:sp>
      <p:sp>
        <p:nvSpPr>
          <p:cNvPr id="50" name="4-Point Star 49"/>
          <p:cNvSpPr/>
          <p:nvPr/>
        </p:nvSpPr>
        <p:spPr>
          <a:xfrm>
            <a:off x="2852928" y="1109472"/>
            <a:ext cx="573024" cy="495561"/>
          </a:xfrm>
          <a:prstGeom prst="star4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4-Point Star 50"/>
          <p:cNvSpPr/>
          <p:nvPr/>
        </p:nvSpPr>
        <p:spPr>
          <a:xfrm>
            <a:off x="4553712" y="1103376"/>
            <a:ext cx="573024" cy="495561"/>
          </a:xfrm>
          <a:prstGeom prst="star4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4-Point Star 51"/>
          <p:cNvSpPr/>
          <p:nvPr/>
        </p:nvSpPr>
        <p:spPr>
          <a:xfrm>
            <a:off x="4535424" y="2194560"/>
            <a:ext cx="573024" cy="495561"/>
          </a:xfrm>
          <a:prstGeom prst="star4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Isosceles Triangle 52"/>
          <p:cNvSpPr/>
          <p:nvPr/>
        </p:nvSpPr>
        <p:spPr>
          <a:xfrm>
            <a:off x="6473952" y="1162180"/>
            <a:ext cx="438912" cy="40449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966960" y="1098358"/>
            <a:ext cx="2182368" cy="12808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Isosceles Triangle 54"/>
          <p:cNvSpPr/>
          <p:nvPr/>
        </p:nvSpPr>
        <p:spPr>
          <a:xfrm>
            <a:off x="10058400" y="1168277"/>
            <a:ext cx="438912" cy="40449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56" name="4-Point Star 55"/>
          <p:cNvSpPr/>
          <p:nvPr/>
        </p:nvSpPr>
        <p:spPr>
          <a:xfrm>
            <a:off x="9997440" y="1770180"/>
            <a:ext cx="573024" cy="495561"/>
          </a:xfrm>
          <a:prstGeom prst="star4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/>
          <p:cNvSpPr/>
          <p:nvPr/>
        </p:nvSpPr>
        <p:spPr>
          <a:xfrm>
            <a:off x="10707224" y="1199126"/>
            <a:ext cx="1250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Ongoing</a:t>
            </a:r>
            <a:endParaRPr lang="en-NZ" dirty="0"/>
          </a:p>
        </p:txBody>
      </p:sp>
      <p:sp>
        <p:nvSpPr>
          <p:cNvPr id="58" name="Rectangle 57"/>
          <p:cNvSpPr/>
          <p:nvPr/>
        </p:nvSpPr>
        <p:spPr>
          <a:xfrm>
            <a:off x="10737704" y="1802630"/>
            <a:ext cx="1250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Done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31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369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DejaVu Sans</vt:lpstr>
      <vt:lpstr>Liberation Serif</vt:lpstr>
      <vt:lpstr>WenQuanYi Zen Hei</vt:lpstr>
      <vt:lpstr>Arial</vt:lpstr>
      <vt:lpstr>Calibri</vt:lpstr>
      <vt:lpstr>Calibri Light</vt:lpstr>
      <vt:lpstr>Office Theme</vt:lpstr>
      <vt:lpstr>JobMatch.com Story Map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Chuan Li</dc:creator>
  <cp:lastModifiedBy>Mao Chuan Li</cp:lastModifiedBy>
  <cp:revision>10</cp:revision>
  <dcterms:created xsi:type="dcterms:W3CDTF">2015-05-19T03:26:50Z</dcterms:created>
  <dcterms:modified xsi:type="dcterms:W3CDTF">2015-05-19T03:59:00Z</dcterms:modified>
</cp:coreProperties>
</file>