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33" autoAdjust="0"/>
  </p:normalViewPr>
  <p:slideViewPr>
    <p:cSldViewPr snapToGrid="0" snapToObjects="1">
      <p:cViewPr varScale="1">
        <p:scale>
          <a:sx n="102" d="100"/>
          <a:sy n="102" d="100"/>
        </p:scale>
        <p:origin x="-104" y="-10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1002</Words>
  <Application>Microsoft Macintosh PowerPoint</Application>
  <PresentationFormat>On-screen Show (4:3)</PresentationFormat>
  <Paragraphs>258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New Strategies for Finding Failures and its Domains</vt:lpstr>
      <vt:lpstr>Objectives</vt:lpstr>
      <vt:lpstr>Achievements</vt:lpstr>
      <vt:lpstr>Why random testing?</vt:lpstr>
      <vt:lpstr>What is Random Testing?</vt:lpstr>
      <vt:lpstr>Automated Random Testing</vt:lpstr>
      <vt:lpstr>Automated Random Testing Tools</vt:lpstr>
      <vt:lpstr>York Extensible Testing Infrastructure</vt:lpstr>
      <vt:lpstr>YETI Front-end</vt:lpstr>
      <vt:lpstr>Fault Domains</vt:lpstr>
      <vt:lpstr>Need of Improvement</vt:lpstr>
      <vt:lpstr>Enhanced versions of Random Testing</vt:lpstr>
      <vt:lpstr>Dirt Spot Sweeping Random Strategy</vt:lpstr>
      <vt:lpstr>Working Mechanism of DSSR Strategy</vt:lpstr>
      <vt:lpstr>Example to illustrate working of DSSR strategy</vt:lpstr>
      <vt:lpstr>Performance of DSSR compared to R and R+</vt:lpstr>
      <vt:lpstr>Test Results of 17/60 classes</vt:lpstr>
      <vt:lpstr>Limitations of DSSR strategy</vt:lpstr>
      <vt:lpstr>Development of new improved strategy </vt:lpstr>
      <vt:lpstr>Automated Discovery of Failure Domain</vt:lpstr>
      <vt:lpstr>Steps of Testing SUT by ADFD strategy</vt:lpstr>
      <vt:lpstr>Front-end of ADFD strategy</vt:lpstr>
      <vt:lpstr>Example to illustrate working of ADFD strategy on one and two argument programs with point, block and strip fault domains</vt:lpstr>
      <vt:lpstr>Point Fault Domain</vt:lpstr>
      <vt:lpstr>Block Fault Domain</vt:lpstr>
      <vt:lpstr>Strip Fault Domain</vt:lpstr>
      <vt:lpstr>Development of DSSR with Daikon strategy</vt:lpstr>
      <vt:lpstr>Daikon Invariant Detector</vt:lpstr>
      <vt:lpstr>Daikon with DSSR strategy</vt:lpstr>
    </vt:vector>
  </TitlesOfParts>
  <Company>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Strategies for Finding failures and its domains</dc:title>
  <dc:creator>Mian Asbat Ahmad</dc:creator>
  <cp:lastModifiedBy>Mian Asbat Ahmad</cp:lastModifiedBy>
  <cp:revision>121</cp:revision>
  <dcterms:created xsi:type="dcterms:W3CDTF">2013-01-19T19:04:38Z</dcterms:created>
  <dcterms:modified xsi:type="dcterms:W3CDTF">2013-01-23T15:23:53Z</dcterms:modified>
</cp:coreProperties>
</file>