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709" r:id="rId3"/>
    <p:sldId id="711" r:id="rId5"/>
    <p:sldId id="714" r:id="rId6"/>
    <p:sldId id="712" r:id="rId7"/>
    <p:sldId id="713" r:id="rId8"/>
    <p:sldId id="715" r:id="rId9"/>
    <p:sldId id="718" r:id="rId10"/>
    <p:sldId id="719" r:id="rId11"/>
    <p:sldId id="721" r:id="rId12"/>
    <p:sldId id="722" r:id="rId13"/>
    <p:sldId id="723" r:id="rId14"/>
    <p:sldId id="72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136"/>
    <a:srgbClr val="0070C0"/>
    <a:srgbClr val="CDD1FF"/>
    <a:srgbClr val="8EB4E3"/>
    <a:srgbClr val="1F497D"/>
    <a:srgbClr val="557EB4"/>
    <a:srgbClr val="E45F15"/>
    <a:srgbClr val="B9CDE5"/>
    <a:srgbClr val="CCCC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5197" autoAdjust="0"/>
  </p:normalViewPr>
  <p:slideViewPr>
    <p:cSldViewPr snapToGrid="0">
      <p:cViewPr varScale="1">
        <p:scale>
          <a:sx n="80" d="100"/>
          <a:sy n="80" d="100"/>
        </p:scale>
        <p:origin x="461" y="48"/>
      </p:cViewPr>
      <p:guideLst>
        <p:guide orient="horz" pos="2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F521F-D4DC-40A0-B54E-5D347EF3C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8243-2E39-4BEB-B2D7-080D38D561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9"/>
          <a:stretch>
            <a:fillRect/>
          </a:stretch>
        </p:blipFill>
        <p:spPr>
          <a:xfrm>
            <a:off x="-656774" y="-173505"/>
            <a:ext cx="13368548" cy="72297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去中心化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490" y="1325880"/>
            <a:ext cx="2995930" cy="4657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64685" y="2423160"/>
            <a:ext cx="7188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规则明确，公开，不会被误读，不需要</a:t>
            </a:r>
            <a:r>
              <a:rPr lang="zh-CN" altLang="en-US"/>
              <a:t>某机构来“解释”规则。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规则能够被强制执行，</a:t>
            </a:r>
            <a:r>
              <a:rPr lang="zh-CN" altLang="en-US"/>
              <a:t>系统内没人能违背规则。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没有人能轻易修改规则。规则修改需要参与者达成共识。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732270" y="4503420"/>
            <a:ext cx="1867535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区块链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7569200" y="3540760"/>
            <a:ext cx="213995" cy="846455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多链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Cosmos</a:t>
            </a:r>
            <a:r>
              <a:rPr lang="zh-CN" altLang="en-US" sz="2000"/>
              <a:t>，多条平行链，以跨链方式互连。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与分片</a:t>
            </a:r>
            <a:r>
              <a:rPr lang="zh-CN" altLang="en-US" sz="2000"/>
              <a:t>不同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缺点：安全性有</a:t>
            </a:r>
            <a:r>
              <a:rPr lang="zh-CN" altLang="en-US" sz="2000"/>
              <a:t>较大风险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我理想中的共识和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扩容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模式：</a:t>
            </a:r>
            <a:r>
              <a:rPr lang="en-US" altLang="zh-CN" sz="2000"/>
              <a:t>HUB + Tendermint + </a:t>
            </a:r>
            <a:r>
              <a:rPr lang="zh-CN" altLang="en-US" sz="2000"/>
              <a:t>多链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不需要多样化的</a:t>
            </a:r>
            <a:r>
              <a:rPr lang="zh-CN" altLang="en-US" sz="2000"/>
              <a:t>共识算法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需要各具特色的</a:t>
            </a:r>
            <a:r>
              <a:rPr lang="zh-CN" altLang="en-US" sz="2000"/>
              <a:t>链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链之间能</a:t>
            </a:r>
            <a:r>
              <a:rPr lang="zh-CN" altLang="en-US" sz="2000"/>
              <a:t>安全、轻易</a:t>
            </a:r>
            <a:r>
              <a:rPr lang="zh-CN" altLang="en-US" sz="2000"/>
              <a:t>互通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共识</a:t>
            </a:r>
            <a:r>
              <a:rPr lang="zh-CN" altLang="en-US" sz="2000"/>
              <a:t>要求：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基于密码学的</a:t>
            </a:r>
            <a:r>
              <a:rPr lang="zh-CN" altLang="en-US" sz="2000"/>
              <a:t>全局共享</a:t>
            </a:r>
            <a:r>
              <a:rPr lang="zh-CN" altLang="en-US" sz="2000"/>
              <a:t>安全性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消灭</a:t>
            </a:r>
            <a:r>
              <a:rPr lang="en-US" altLang="zh-CN" sz="2000"/>
              <a:t>MEV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元宇宙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元宇宙：虚拟</a:t>
            </a:r>
            <a:r>
              <a:rPr lang="zh-CN" altLang="en-US" sz="2000"/>
              <a:t>空间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价值：</a:t>
            </a:r>
            <a:r>
              <a:rPr lang="zh-CN" altLang="en-US" sz="2000"/>
              <a:t>区块链落地场景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可能发展的</a:t>
            </a:r>
            <a:r>
              <a:rPr lang="zh-CN" altLang="en-US" sz="2000"/>
              <a:t>技术：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身份：</a:t>
            </a:r>
            <a:r>
              <a:rPr lang="en-US" altLang="zh-CN" sz="2000"/>
              <a:t>DID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组织：</a:t>
            </a:r>
            <a:r>
              <a:rPr lang="en-US" altLang="zh-CN" sz="2000"/>
              <a:t>DAO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货币：</a:t>
            </a:r>
            <a:r>
              <a:rPr lang="en-US" altLang="zh-CN" sz="2000"/>
              <a:t>Token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金融：</a:t>
            </a:r>
            <a:r>
              <a:rPr lang="en-US" altLang="zh-CN" sz="2000"/>
              <a:t>DeFi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物品：</a:t>
            </a:r>
            <a:r>
              <a:rPr lang="en-US" altLang="zh-CN" sz="2000"/>
              <a:t>NFT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经历：</a:t>
            </a:r>
            <a:r>
              <a:rPr lang="en-US" altLang="zh-CN" sz="2000"/>
              <a:t>NTNFT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跨链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区块链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安全性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6135" y="1224915"/>
            <a:ext cx="1079754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区块链的安全性由什么决定呢？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共识算法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代币经济学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FF0000"/>
                </a:solidFill>
              </a:rPr>
              <a:t>市值</a:t>
            </a:r>
            <a:endParaRPr lang="zh-CN" altLang="en-US" sz="2400">
              <a:solidFill>
                <a:srgbClr val="FF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/>
              <a:t>区块链安全性如何度量？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一次攻击的成本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区块链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性能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45510" y="5608320"/>
            <a:ext cx="286194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比特币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45510" y="4671695"/>
            <a:ext cx="286194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以太坊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45510" y="3735070"/>
            <a:ext cx="286194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NEVROS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445510" y="2798445"/>
            <a:ext cx="764540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POS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445510" y="1861820"/>
            <a:ext cx="286194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Roll Up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796540" y="925195"/>
            <a:ext cx="117157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分片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90695" y="925195"/>
            <a:ext cx="117157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Layer2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784850" y="925195"/>
            <a:ext cx="1171575" cy="681355"/>
          </a:xfrm>
          <a:prstGeom prst="rect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多链</a:t>
            </a:r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8289925" y="280987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8310245" y="629856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10245" y="4171315"/>
            <a:ext cx="459740" cy="777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/>
              <a:t>单链内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8534400" y="2916555"/>
            <a:ext cx="0" cy="1085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8534400" y="5022215"/>
            <a:ext cx="0" cy="108521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8228965" y="280733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8249285" y="629602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9607550" y="629856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601835" y="3653790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/>
              <a:t>有限</a:t>
            </a:r>
            <a:r>
              <a:rPr lang="zh-CN" altLang="en-US"/>
              <a:t>扩展</a:t>
            </a: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9821545" y="2063115"/>
            <a:ext cx="10160" cy="1449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9831705" y="4725035"/>
            <a:ext cx="635" cy="138239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9534525" y="188150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9546590" y="629602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9528810" y="944880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9596755" y="925195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/>
              <a:t>无限扩展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94530" y="2798445"/>
            <a:ext cx="764540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DPOS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543550" y="2798445"/>
            <a:ext cx="764540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DAG</a:t>
            </a:r>
            <a:endParaRPr lang="en-US" altLang="zh-CN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839585" y="3735070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839585" y="6278880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12610" y="4669155"/>
            <a:ext cx="459740" cy="5613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/>
              <a:t>POW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7139940" y="3766820"/>
            <a:ext cx="2540" cy="851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7142480" y="5349240"/>
            <a:ext cx="2540" cy="85153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" y="193675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比特币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性能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3085" y="1343025"/>
            <a:ext cx="106826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比特币的安全性</a:t>
            </a:r>
            <a:r>
              <a:rPr lang="zh-CN" altLang="en-US" sz="2400"/>
              <a:t>正比于有效挖矿的算力。</a:t>
            </a:r>
            <a:endParaRPr lang="zh-CN" altLang="en-US" sz="2400"/>
          </a:p>
          <a:p>
            <a:r>
              <a:rPr lang="zh-CN" altLang="en-US" sz="2400"/>
              <a:t>何</a:t>
            </a:r>
            <a:r>
              <a:rPr lang="zh-CN" altLang="en-US" sz="2400"/>
              <a:t>谓有效挖矿算力？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2400"/>
              <a:t>新块挖出后，传播至全网前，还在旧块上挖的算是是无效算力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2400"/>
              <a:t>分叉时，在较短链上挖矿的算力是无效算力。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/>
              <a:t>所以为了提高有效算力占比，需要：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2400"/>
              <a:t>降低区块传播时间，即减小区块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2400"/>
              <a:t>降低分叉率，可以提高挖矿时间和区块传播时间的比值，即挖矿时间要远大于区块传播时间。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/>
              <a:t>性能正比于区块大小，反比于挖矿时间。所以：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/>
              <a:t>比特币中安全性与性能成反比，注定不可能获得</a:t>
            </a:r>
            <a:r>
              <a:rPr lang="zh-CN" altLang="en-US" sz="2400" b="1"/>
              <a:t>高性能</a:t>
            </a:r>
            <a:endParaRPr lang="zh-CN" altLang="en-US" sz="24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7165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POW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的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努力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175" y="1406525"/>
            <a:ext cx="106826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以太坊：</a:t>
            </a:r>
            <a:r>
              <a:rPr lang="en-US" altLang="zh-CN" sz="2400"/>
              <a:t>GHOST</a:t>
            </a:r>
            <a:r>
              <a:rPr lang="zh-CN" altLang="en-US" sz="2400"/>
              <a:t>引用叔块，可以把分叉的算力也计入安全性，降低了对分叉</a:t>
            </a:r>
            <a:r>
              <a:rPr lang="zh-CN" altLang="en-US" sz="2400"/>
              <a:t>率的要求，可以通过降低出块时间提高性能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NEVROS</a:t>
            </a:r>
            <a:r>
              <a:rPr lang="zh-CN" altLang="en-US" sz="2400"/>
              <a:t>：设定可接受的最低分叉率，动态调整出块时间，获得高于比特币的性能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7165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POS,DPOS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175" y="1406525"/>
            <a:ext cx="1068260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比特币</a:t>
            </a:r>
            <a:r>
              <a:rPr lang="en-US" altLang="zh-CN" sz="2000"/>
              <a:t>POW</a:t>
            </a:r>
            <a:r>
              <a:rPr lang="zh-CN" altLang="en-US" sz="2000"/>
              <a:t>性能低的</a:t>
            </a:r>
            <a:r>
              <a:rPr lang="zh-CN" altLang="en-US" sz="2000"/>
              <a:t>原因：</a:t>
            </a:r>
            <a:endParaRPr lang="zh-CN" altLang="en-US" sz="2000"/>
          </a:p>
          <a:p>
            <a:r>
              <a:rPr lang="zh-CN" altLang="en-US" sz="2000"/>
              <a:t>用于挖矿的时间长，而且挖矿和出块耦合了。</a:t>
            </a:r>
            <a:endParaRPr lang="zh-CN" altLang="en-US" sz="2000"/>
          </a:p>
          <a:p>
            <a:r>
              <a:rPr lang="zh-CN" altLang="en-US" sz="2000"/>
              <a:t>所以解决方案：降低挖矿</a:t>
            </a:r>
            <a:r>
              <a:rPr lang="zh-CN" altLang="en-US" sz="2000"/>
              <a:t>时间，挖矿和出块解耦</a:t>
            </a:r>
            <a:endParaRPr lang="zh-CN" altLang="en-US" sz="2000"/>
          </a:p>
          <a:p>
            <a:r>
              <a:rPr lang="en-US" altLang="zh-CN" sz="2000"/>
              <a:t>					   -&gt; </a:t>
            </a:r>
            <a:r>
              <a:rPr lang="zh-CN" altLang="en-US" sz="2000"/>
              <a:t>先选出一个出块委员会</a:t>
            </a:r>
            <a:endParaRPr lang="zh-CN" altLang="en-US" sz="2000"/>
          </a:p>
          <a:p>
            <a:r>
              <a:rPr lang="en-US" altLang="zh-CN" sz="2000"/>
              <a:t>						</a:t>
            </a:r>
            <a:r>
              <a:rPr lang="zh-CN" altLang="en-US" sz="2000"/>
              <a:t>用密码学等方式选择出块节点</a:t>
            </a:r>
            <a:endParaRPr lang="zh-CN" altLang="en-US" sz="2000"/>
          </a:p>
          <a:p>
            <a:r>
              <a:rPr lang="en-US" altLang="zh-CN" sz="2000"/>
              <a:t>						</a:t>
            </a:r>
            <a:r>
              <a:rPr lang="zh-CN" altLang="en-US" sz="2000"/>
              <a:t>再</a:t>
            </a:r>
            <a:r>
              <a:rPr lang="en-US" altLang="zh-CN" sz="2000"/>
              <a:t>BFT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POS</a:t>
            </a:r>
            <a:r>
              <a:rPr lang="zh-CN" altLang="en-US" sz="2000"/>
              <a:t>：抵押进入委员会备选，密码学</a:t>
            </a:r>
            <a:r>
              <a:rPr lang="zh-CN" altLang="en-US" sz="2000"/>
              <a:t>等选出出块节点，</a:t>
            </a:r>
            <a:r>
              <a:rPr lang="en-US" altLang="zh-CN" sz="2000"/>
              <a:t>BFT</a:t>
            </a:r>
            <a:r>
              <a:rPr lang="zh-CN" altLang="en-US" sz="2000"/>
              <a:t>确定块。</a:t>
            </a:r>
            <a:endParaRPr lang="zh-CN" altLang="en-US" sz="2000"/>
          </a:p>
          <a:p>
            <a:r>
              <a:rPr lang="en-US" altLang="zh-CN" sz="2000"/>
              <a:t>DPOS</a:t>
            </a:r>
            <a:r>
              <a:rPr lang="zh-CN" altLang="en-US" sz="2000"/>
              <a:t>：投票选举出块委员会，委员会内出块和</a:t>
            </a:r>
            <a:r>
              <a:rPr lang="en-US" altLang="zh-CN" sz="2000"/>
              <a:t>BFT</a:t>
            </a:r>
            <a:r>
              <a:rPr lang="zh-CN" altLang="en-US" sz="2000"/>
              <a:t>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优点：</a:t>
            </a:r>
            <a:r>
              <a:rPr lang="en-US" altLang="zh-CN" sz="2000"/>
              <a:t>TPS</a:t>
            </a:r>
            <a:r>
              <a:rPr lang="zh-CN" altLang="en-US" sz="2000"/>
              <a:t>大幅提高</a:t>
            </a:r>
            <a:endParaRPr lang="zh-CN" altLang="en-US" sz="2000"/>
          </a:p>
          <a:p>
            <a:r>
              <a:rPr lang="en-US" altLang="zh-CN" sz="2000"/>
              <a:t>		</a:t>
            </a:r>
            <a:r>
              <a:rPr lang="zh-CN" altLang="en-US" sz="2000"/>
              <a:t>区块有了最终一致性（理论上消除</a:t>
            </a:r>
            <a:r>
              <a:rPr lang="en-US" altLang="zh-CN" sz="2000"/>
              <a:t>“</a:t>
            </a:r>
            <a:r>
              <a:rPr lang="zh-CN" altLang="en-US" sz="2000"/>
              <a:t>双花</a:t>
            </a:r>
            <a:r>
              <a:rPr lang="en-US" altLang="zh-CN" sz="2000"/>
              <a:t>”</a:t>
            </a:r>
            <a:r>
              <a:rPr lang="zh-CN" altLang="en-US" sz="2000"/>
              <a:t>，便于跨链）</a:t>
            </a:r>
            <a:endParaRPr lang="zh-CN" altLang="en-US" sz="2000"/>
          </a:p>
          <a:p>
            <a:r>
              <a:rPr lang="zh-CN" altLang="en-US" sz="2000"/>
              <a:t>缺点：更易导致中心化</a:t>
            </a:r>
            <a:endParaRPr lang="zh-CN" altLang="en-US" sz="2000"/>
          </a:p>
          <a:p>
            <a:r>
              <a:rPr lang="en-US" altLang="zh-CN" sz="2000"/>
              <a:t>		</a:t>
            </a:r>
            <a:r>
              <a:rPr lang="zh-CN" altLang="en-US" sz="2000"/>
              <a:t>某些算法出块节点顺序可预测，增加攻击可能</a:t>
            </a:r>
            <a:endParaRPr lang="zh-CN" altLang="en-US" sz="2000"/>
          </a:p>
          <a:p>
            <a:r>
              <a:rPr lang="en-US" altLang="zh-CN" sz="2000"/>
              <a:t>		</a:t>
            </a:r>
            <a:r>
              <a:rPr lang="zh-CN" altLang="en-US" sz="2000"/>
              <a:t>可能出现其他攻击方式</a:t>
            </a:r>
            <a:endParaRPr lang="zh-CN" altLang="en-US" sz="2000"/>
          </a:p>
          <a:p>
            <a:r>
              <a:rPr lang="en-US" altLang="zh-CN" sz="2000"/>
              <a:t>		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RollUp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Layer1.5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OP-RollUp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ZK-RollUp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短期内解决以太坊拥堵的最佳</a:t>
            </a:r>
            <a:r>
              <a:rPr lang="zh-CN" altLang="en-US" sz="2000"/>
              <a:t>方案</a:t>
            </a:r>
            <a:endParaRPr lang="zh-CN" altLang="en-US" sz="200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接近以太坊的安全性和体验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OP-RollUp</a:t>
            </a:r>
            <a:r>
              <a:rPr lang="zh-CN" altLang="en-US" sz="2000"/>
              <a:t>：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使用</a:t>
            </a:r>
            <a:r>
              <a:rPr lang="en-US" altLang="zh-CN" sz="2000"/>
              <a:t>“OVM”</a:t>
            </a:r>
            <a:r>
              <a:rPr lang="zh-CN" altLang="en-US" sz="2000"/>
              <a:t>，提供</a:t>
            </a:r>
            <a:r>
              <a:rPr lang="en-US" altLang="zh-CN" sz="2000"/>
              <a:t>“EVM</a:t>
            </a:r>
            <a:r>
              <a:rPr lang="zh-CN" altLang="en-US" sz="2000"/>
              <a:t>等效性</a:t>
            </a:r>
            <a:r>
              <a:rPr lang="en-US" altLang="zh-CN" sz="2000"/>
              <a:t>”</a:t>
            </a:r>
            <a:endParaRPr lang="en-US" altLang="zh-CN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容易</a:t>
            </a:r>
            <a:r>
              <a:rPr lang="zh-CN" altLang="en-US" sz="2000"/>
              <a:t>中心化，审查攻击和提取</a:t>
            </a:r>
            <a:r>
              <a:rPr lang="en-US" altLang="zh-CN" sz="2000"/>
              <a:t>MEV</a:t>
            </a:r>
            <a:endParaRPr lang="en-US" altLang="zh-CN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审查期（可通过三方桥</a:t>
            </a:r>
            <a:r>
              <a:rPr lang="zh-CN" altLang="en-US" sz="2000"/>
              <a:t>跳过）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ZK-RollUp</a:t>
            </a:r>
            <a:r>
              <a:rPr lang="zh-CN" altLang="en-US" sz="2000"/>
              <a:t>：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安全机制更优</a:t>
            </a:r>
            <a:r>
              <a:rPr lang="en-US" altLang="zh-CN" sz="2000"/>
              <a:t>(ZK-Snark</a:t>
            </a:r>
            <a:r>
              <a:rPr lang="zh-CN" altLang="en-US" sz="2000"/>
              <a:t>有毒废料</a:t>
            </a:r>
            <a:r>
              <a:rPr lang="zh-CN" altLang="en-US" sz="2000"/>
              <a:t>问题）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没有</a:t>
            </a:r>
            <a:r>
              <a:rPr lang="zh-CN" altLang="en-US" sz="2000"/>
              <a:t>审查期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短期内落地</a:t>
            </a:r>
            <a:r>
              <a:rPr lang="zh-CN" altLang="en-US" sz="2000"/>
              <a:t>困难</a:t>
            </a:r>
            <a:endParaRPr lang="zh-CN" altLang="en-US" sz="2000"/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本人更看好</a:t>
            </a:r>
            <a:r>
              <a:rPr lang="en-US" altLang="zh-CN" sz="2000"/>
              <a:t>OP-RollUp</a:t>
            </a:r>
            <a:r>
              <a:rPr lang="zh-CN" altLang="en-US" sz="2000"/>
              <a:t>，因为有先发优势，容易形成</a:t>
            </a:r>
            <a:r>
              <a:rPr lang="zh-CN" altLang="en-US" sz="2000"/>
              <a:t>生态</a:t>
            </a:r>
            <a:br>
              <a:rPr lang="zh-CN" altLang="en-US" sz="2000"/>
            </a:b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		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分片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需要考虑同时对</a:t>
            </a:r>
            <a:r>
              <a:rPr lang="en-US" altLang="zh-CN" sz="2000"/>
              <a:t>CPU</a:t>
            </a:r>
            <a:r>
              <a:rPr lang="zh-CN" altLang="en-US" sz="2000"/>
              <a:t>，内存，硬盘，网络分片。否则没分片的资源容易成为</a:t>
            </a:r>
            <a:r>
              <a:rPr lang="zh-CN" altLang="en-US" sz="2000"/>
              <a:t>瓶颈。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分片的</a:t>
            </a:r>
            <a:r>
              <a:rPr lang="zh-CN" altLang="en-US" sz="2000"/>
              <a:t>主要难点：</a:t>
            </a:r>
            <a:endParaRPr lang="zh-CN" altLang="en-US" sz="200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000"/>
              <a:t>单个分片安全性下降</a:t>
            </a:r>
            <a:r>
              <a:rPr lang="zh-CN" altLang="en-US" sz="2000"/>
              <a:t>问题</a:t>
            </a:r>
            <a:endParaRPr lang="zh-CN" altLang="en-US" sz="200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000"/>
              <a:t>跨链交易</a:t>
            </a:r>
            <a:r>
              <a:rPr lang="zh-CN" altLang="en-US" sz="2000"/>
              <a:t>问题</a:t>
            </a:r>
            <a:endParaRPr lang="zh-CN" altLang="en-US" sz="200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分片</a:t>
            </a:r>
            <a:r>
              <a:rPr lang="zh-CN" altLang="en-US" sz="2000"/>
              <a:t>项目：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ETH2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Monoxide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...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Layer2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Layer2</a:t>
            </a:r>
            <a:r>
              <a:rPr lang="zh-CN" altLang="en-US" sz="2000"/>
              <a:t>是把交易转移到二层网络。理论上是无限扩展</a:t>
            </a:r>
            <a:r>
              <a:rPr lang="zh-CN" altLang="en-US" sz="2000"/>
              <a:t>的。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如闪电网络，</a:t>
            </a:r>
            <a:r>
              <a:rPr lang="en-US" altLang="zh-CN" sz="2000"/>
              <a:t>NEVROS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1254</Words>
  <Application>WPS 演示</Application>
  <PresentationFormat>宽屏</PresentationFormat>
  <Paragraphs>161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等线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Que Yanxing</dc:creator>
  <cp:lastModifiedBy>毛岱山</cp:lastModifiedBy>
  <cp:revision>624</cp:revision>
  <cp:lastPrinted>2018-03-12T09:54:00Z</cp:lastPrinted>
  <dcterms:created xsi:type="dcterms:W3CDTF">2017-08-18T03:02:00Z</dcterms:created>
  <dcterms:modified xsi:type="dcterms:W3CDTF">2022-03-23T08:11:48Z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6E0E851456444DAA8FC2EAEFE0AD7A89</vt:lpwstr>
  </property>
</Properties>
</file>