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TC Milo" charset="1" panose="00000000000000000000"/>
      <p:regular r:id="rId14"/>
    </p:embeddedFont>
    <p:embeddedFont>
      <p:font typeface="Sergio Trendy" charset="1" panose="00000000000000000000"/>
      <p:regular r:id="rId15"/>
    </p:embeddedFont>
    <p:embeddedFont>
      <p:font typeface="Alata" charset="1" panose="00000500000000000000"/>
      <p:regular r:id="rId16"/>
    </p:embeddedFont>
    <p:embeddedFont>
      <p:font typeface="Chunk Five" charset="1" panose="00000500000000000000"/>
      <p:regular r:id="rId17"/>
    </p:embeddedFont>
    <p:embeddedFont>
      <p:font typeface="Antic"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11" Target="../media/image25.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26.png" Type="http://schemas.openxmlformats.org/officeDocument/2006/relationships/image"/><Relationship Id="rId15" Target="../media/image2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svg" Type="http://schemas.openxmlformats.org/officeDocument/2006/relationships/image"/><Relationship Id="rId12" Target="../media/image30.png" Type="http://schemas.openxmlformats.org/officeDocument/2006/relationships/image"/><Relationship Id="rId13" Target="../media/image31.svg" Type="http://schemas.openxmlformats.org/officeDocument/2006/relationships/image"/><Relationship Id="rId14" Target="../media/image16.png" Type="http://schemas.openxmlformats.org/officeDocument/2006/relationships/image"/><Relationship Id="rId15" Target="../media/image1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11" Target="../media/image33.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34.png" Type="http://schemas.openxmlformats.org/officeDocument/2006/relationships/image"/><Relationship Id="rId15" Target="../media/image3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36.png" Type="http://schemas.openxmlformats.org/officeDocument/2006/relationships/image"/><Relationship Id="rId13" Target="../media/image32.png" Type="http://schemas.openxmlformats.org/officeDocument/2006/relationships/image"/><Relationship Id="rId14" Target="../media/image3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37.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6.png" Type="http://schemas.openxmlformats.org/officeDocument/2006/relationships/image"/><Relationship Id="rId14" Target="../media/image17.svg" Type="http://schemas.openxmlformats.org/officeDocument/2006/relationships/image"/><Relationship Id="rId15" Target="../media/image12.png" Type="http://schemas.openxmlformats.org/officeDocument/2006/relationships/image"/><Relationship Id="rId16"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7DB"/>
        </a:solidFill>
      </p:bgPr>
    </p:bg>
    <p:spTree>
      <p:nvGrpSpPr>
        <p:cNvPr id="1" name=""/>
        <p:cNvGrpSpPr/>
        <p:nvPr/>
      </p:nvGrpSpPr>
      <p:grpSpPr>
        <a:xfrm>
          <a:off x="0" y="0"/>
          <a:ext cx="0" cy="0"/>
          <a:chOff x="0" y="0"/>
          <a:chExt cx="0" cy="0"/>
        </a:xfrm>
      </p:grpSpPr>
      <p:grpSp>
        <p:nvGrpSpPr>
          <p:cNvPr name="Group 2" id="2"/>
          <p:cNvGrpSpPr/>
          <p:nvPr/>
        </p:nvGrpSpPr>
        <p:grpSpPr>
          <a:xfrm rot="0">
            <a:off x="-594088" y="0"/>
            <a:ext cx="19073252" cy="10287000"/>
            <a:chOff x="0" y="0"/>
            <a:chExt cx="25431003"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715003"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0" y="2748142"/>
            <a:ext cx="18288000" cy="4790716"/>
            <a:chOff x="0" y="0"/>
            <a:chExt cx="4816593" cy="1261752"/>
          </a:xfrm>
        </p:grpSpPr>
        <p:sp>
          <p:nvSpPr>
            <p:cNvPr name="Freeform 6" id="6"/>
            <p:cNvSpPr/>
            <p:nvPr/>
          </p:nvSpPr>
          <p:spPr>
            <a:xfrm flipH="false" flipV="false" rot="0">
              <a:off x="0" y="0"/>
              <a:ext cx="4816592" cy="1261752"/>
            </a:xfrm>
            <a:custGeom>
              <a:avLst/>
              <a:gdLst/>
              <a:ahLst/>
              <a:cxnLst/>
              <a:rect r="r" b="b" t="t" l="l"/>
              <a:pathLst>
                <a:path h="1261752" w="4816592">
                  <a:moveTo>
                    <a:pt x="0" y="0"/>
                  </a:moveTo>
                  <a:lnTo>
                    <a:pt x="4816592" y="0"/>
                  </a:lnTo>
                  <a:lnTo>
                    <a:pt x="4816592" y="1261752"/>
                  </a:lnTo>
                  <a:lnTo>
                    <a:pt x="0" y="1261752"/>
                  </a:lnTo>
                  <a:close/>
                </a:path>
              </a:pathLst>
            </a:custGeom>
            <a:solidFill>
              <a:srgbClr val="6A8B66"/>
            </a:solidFill>
          </p:spPr>
        </p:sp>
        <p:sp>
          <p:nvSpPr>
            <p:cNvPr name="TextBox 7" id="7"/>
            <p:cNvSpPr txBox="true"/>
            <p:nvPr/>
          </p:nvSpPr>
          <p:spPr>
            <a:xfrm>
              <a:off x="0" y="-47625"/>
              <a:ext cx="4816593" cy="1309377"/>
            </a:xfrm>
            <a:prstGeom prst="rect">
              <a:avLst/>
            </a:prstGeom>
          </p:spPr>
          <p:txBody>
            <a:bodyPr anchor="ctr" rtlCol="false" tIns="50800" lIns="50800" bIns="50800" rIns="50800"/>
            <a:lstStyle/>
            <a:p>
              <a:pPr algn="ctr">
                <a:lnSpc>
                  <a:spcPts val="3220"/>
                </a:lnSpc>
              </a:pPr>
            </a:p>
          </p:txBody>
        </p:sp>
      </p:grpSp>
      <p:sp>
        <p:nvSpPr>
          <p:cNvPr name="Freeform 8" id="8"/>
          <p:cNvSpPr/>
          <p:nvPr/>
        </p:nvSpPr>
        <p:spPr>
          <a:xfrm flipH="false" flipV="false" rot="0">
            <a:off x="0" y="2748142"/>
            <a:ext cx="4790716" cy="4790716"/>
          </a:xfrm>
          <a:custGeom>
            <a:avLst/>
            <a:gdLst/>
            <a:ahLst/>
            <a:cxnLst/>
            <a:rect r="r" b="b" t="t" l="l"/>
            <a:pathLst>
              <a:path h="4790716" w="4790716">
                <a:moveTo>
                  <a:pt x="0" y="0"/>
                </a:moveTo>
                <a:lnTo>
                  <a:pt x="4790716" y="0"/>
                </a:lnTo>
                <a:lnTo>
                  <a:pt x="4790716" y="4790716"/>
                </a:lnTo>
                <a:lnTo>
                  <a:pt x="0" y="4790716"/>
                </a:lnTo>
                <a:lnTo>
                  <a:pt x="0" y="0"/>
                </a:lnTo>
                <a:close/>
              </a:path>
            </a:pathLst>
          </a:custGeom>
          <a:blipFill>
            <a:blip r:embed="rId4"/>
            <a:stretch>
              <a:fillRect l="0" t="0" r="0" b="0"/>
            </a:stretch>
          </a:blipFill>
        </p:spPr>
      </p:sp>
      <p:sp>
        <p:nvSpPr>
          <p:cNvPr name="Freeform 9" id="9"/>
          <p:cNvSpPr/>
          <p:nvPr/>
        </p:nvSpPr>
        <p:spPr>
          <a:xfrm flipH="false" flipV="false" rot="0">
            <a:off x="13495016" y="2748142"/>
            <a:ext cx="4790716" cy="4790716"/>
          </a:xfrm>
          <a:custGeom>
            <a:avLst/>
            <a:gdLst/>
            <a:ahLst/>
            <a:cxnLst/>
            <a:rect r="r" b="b" t="t" l="l"/>
            <a:pathLst>
              <a:path h="4790716" w="4790716">
                <a:moveTo>
                  <a:pt x="0" y="0"/>
                </a:moveTo>
                <a:lnTo>
                  <a:pt x="4790716" y="0"/>
                </a:lnTo>
                <a:lnTo>
                  <a:pt x="4790716" y="4790716"/>
                </a:lnTo>
                <a:lnTo>
                  <a:pt x="0" y="4790716"/>
                </a:lnTo>
                <a:lnTo>
                  <a:pt x="0" y="0"/>
                </a:lnTo>
                <a:close/>
              </a:path>
            </a:pathLst>
          </a:custGeom>
          <a:blipFill>
            <a:blip r:embed="rId4"/>
            <a:stretch>
              <a:fillRect l="0" t="0" r="0" b="0"/>
            </a:stretch>
          </a:blipFill>
        </p:spPr>
      </p:sp>
      <p:grpSp>
        <p:nvGrpSpPr>
          <p:cNvPr name="Group 10" id="10"/>
          <p:cNvGrpSpPr/>
          <p:nvPr/>
        </p:nvGrpSpPr>
        <p:grpSpPr>
          <a:xfrm rot="0">
            <a:off x="4549412" y="1860300"/>
            <a:ext cx="9968466" cy="7551415"/>
            <a:chOff x="0" y="0"/>
            <a:chExt cx="2625440" cy="1988850"/>
          </a:xfrm>
        </p:grpSpPr>
        <p:sp>
          <p:nvSpPr>
            <p:cNvPr name="Freeform 11" id="11"/>
            <p:cNvSpPr/>
            <p:nvPr/>
          </p:nvSpPr>
          <p:spPr>
            <a:xfrm flipH="false" flipV="false" rot="0">
              <a:off x="0" y="0"/>
              <a:ext cx="2625440" cy="1988850"/>
            </a:xfrm>
            <a:custGeom>
              <a:avLst/>
              <a:gdLst/>
              <a:ahLst/>
              <a:cxnLst/>
              <a:rect r="r" b="b" t="t" l="l"/>
              <a:pathLst>
                <a:path h="1988850" w="2625440">
                  <a:moveTo>
                    <a:pt x="39609" y="0"/>
                  </a:moveTo>
                  <a:lnTo>
                    <a:pt x="2585831" y="0"/>
                  </a:lnTo>
                  <a:cubicBezTo>
                    <a:pt x="2607706" y="0"/>
                    <a:pt x="2625440" y="17733"/>
                    <a:pt x="2625440" y="39609"/>
                  </a:cubicBezTo>
                  <a:lnTo>
                    <a:pt x="2625440" y="1949241"/>
                  </a:lnTo>
                  <a:cubicBezTo>
                    <a:pt x="2625440" y="1971117"/>
                    <a:pt x="2607706" y="1988850"/>
                    <a:pt x="2585831" y="1988850"/>
                  </a:cubicBezTo>
                  <a:lnTo>
                    <a:pt x="39609" y="1988850"/>
                  </a:lnTo>
                  <a:cubicBezTo>
                    <a:pt x="17733" y="1988850"/>
                    <a:pt x="0" y="1971117"/>
                    <a:pt x="0" y="1949241"/>
                  </a:cubicBezTo>
                  <a:lnTo>
                    <a:pt x="0" y="39609"/>
                  </a:lnTo>
                  <a:cubicBezTo>
                    <a:pt x="0" y="17733"/>
                    <a:pt x="17733" y="0"/>
                    <a:pt x="39609" y="0"/>
                  </a:cubicBezTo>
                  <a:close/>
                </a:path>
              </a:pathLst>
            </a:custGeom>
            <a:solidFill>
              <a:srgbClr val="313733"/>
            </a:solidFill>
          </p:spPr>
        </p:sp>
        <p:sp>
          <p:nvSpPr>
            <p:cNvPr name="TextBox 12" id="12"/>
            <p:cNvSpPr txBox="true"/>
            <p:nvPr/>
          </p:nvSpPr>
          <p:spPr>
            <a:xfrm>
              <a:off x="0" y="-47625"/>
              <a:ext cx="2625440" cy="2036475"/>
            </a:xfrm>
            <a:prstGeom prst="rect">
              <a:avLst/>
            </a:prstGeom>
          </p:spPr>
          <p:txBody>
            <a:bodyPr anchor="ctr" rtlCol="false" tIns="50800" lIns="50800" bIns="50800" rIns="50800"/>
            <a:lstStyle/>
            <a:p>
              <a:pPr algn="ctr">
                <a:lnSpc>
                  <a:spcPts val="3220"/>
                </a:lnSpc>
              </a:pPr>
            </a:p>
          </p:txBody>
        </p:sp>
      </p:grpSp>
      <p:sp>
        <p:nvSpPr>
          <p:cNvPr name="Freeform 13" id="13"/>
          <p:cNvSpPr/>
          <p:nvPr/>
        </p:nvSpPr>
        <p:spPr>
          <a:xfrm flipH="false" flipV="false" rot="0">
            <a:off x="4168290" y="1483761"/>
            <a:ext cx="9951420" cy="7581172"/>
          </a:xfrm>
          <a:custGeom>
            <a:avLst/>
            <a:gdLst/>
            <a:ahLst/>
            <a:cxnLst/>
            <a:rect r="r" b="b" t="t" l="l"/>
            <a:pathLst>
              <a:path h="7581172" w="9951420">
                <a:moveTo>
                  <a:pt x="0" y="0"/>
                </a:moveTo>
                <a:lnTo>
                  <a:pt x="9951420" y="0"/>
                </a:lnTo>
                <a:lnTo>
                  <a:pt x="9951420" y="7581172"/>
                </a:lnTo>
                <a:lnTo>
                  <a:pt x="0" y="75811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4270577" y="6808075"/>
            <a:ext cx="1961415" cy="2256858"/>
          </a:xfrm>
          <a:custGeom>
            <a:avLst/>
            <a:gdLst/>
            <a:ahLst/>
            <a:cxnLst/>
            <a:rect r="r" b="b" t="t" l="l"/>
            <a:pathLst>
              <a:path h="2256858" w="1961415">
                <a:moveTo>
                  <a:pt x="0" y="0"/>
                </a:moveTo>
                <a:lnTo>
                  <a:pt x="1961415" y="0"/>
                </a:lnTo>
                <a:lnTo>
                  <a:pt x="1961415" y="2256858"/>
                </a:lnTo>
                <a:lnTo>
                  <a:pt x="0" y="225685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812727" y="137233"/>
            <a:ext cx="4359454" cy="642029"/>
          </a:xfrm>
          <a:custGeom>
            <a:avLst/>
            <a:gdLst/>
            <a:ahLst/>
            <a:cxnLst/>
            <a:rect r="r" b="b" t="t" l="l"/>
            <a:pathLst>
              <a:path h="642029" w="4359454">
                <a:moveTo>
                  <a:pt x="0" y="0"/>
                </a:moveTo>
                <a:lnTo>
                  <a:pt x="4359454" y="0"/>
                </a:lnTo>
                <a:lnTo>
                  <a:pt x="4359454" y="642029"/>
                </a:lnTo>
                <a:lnTo>
                  <a:pt x="0" y="64202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0">
            <a:off x="15366126" y="169708"/>
            <a:ext cx="2921874" cy="609554"/>
          </a:xfrm>
          <a:custGeom>
            <a:avLst/>
            <a:gdLst/>
            <a:ahLst/>
            <a:cxnLst/>
            <a:rect r="r" b="b" t="t" l="l"/>
            <a:pathLst>
              <a:path h="609554" w="2921874">
                <a:moveTo>
                  <a:pt x="0" y="0"/>
                </a:moveTo>
                <a:lnTo>
                  <a:pt x="2921874" y="0"/>
                </a:lnTo>
                <a:lnTo>
                  <a:pt x="2921874" y="609554"/>
                </a:lnTo>
                <a:lnTo>
                  <a:pt x="0" y="60955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7" id="17"/>
          <p:cNvSpPr/>
          <p:nvPr/>
        </p:nvSpPr>
        <p:spPr>
          <a:xfrm flipH="false" flipV="false" rot="0">
            <a:off x="0" y="8097783"/>
            <a:ext cx="2069805" cy="2189217"/>
          </a:xfrm>
          <a:custGeom>
            <a:avLst/>
            <a:gdLst/>
            <a:ahLst/>
            <a:cxnLst/>
            <a:rect r="r" b="b" t="t" l="l"/>
            <a:pathLst>
              <a:path h="2189217" w="2069805">
                <a:moveTo>
                  <a:pt x="0" y="0"/>
                </a:moveTo>
                <a:lnTo>
                  <a:pt x="2069805" y="0"/>
                </a:lnTo>
                <a:lnTo>
                  <a:pt x="2069805" y="2189217"/>
                </a:lnTo>
                <a:lnTo>
                  <a:pt x="0" y="218921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8" id="18"/>
          <p:cNvSpPr/>
          <p:nvPr/>
        </p:nvSpPr>
        <p:spPr>
          <a:xfrm flipH="false" flipV="false" rot="0">
            <a:off x="6347676" y="2652246"/>
            <a:ext cx="1549424" cy="2622102"/>
          </a:xfrm>
          <a:custGeom>
            <a:avLst/>
            <a:gdLst/>
            <a:ahLst/>
            <a:cxnLst/>
            <a:rect r="r" b="b" t="t" l="l"/>
            <a:pathLst>
              <a:path h="2622102" w="1549424">
                <a:moveTo>
                  <a:pt x="0" y="0"/>
                </a:moveTo>
                <a:lnTo>
                  <a:pt x="1549424" y="0"/>
                </a:lnTo>
                <a:lnTo>
                  <a:pt x="1549424" y="2622101"/>
                </a:lnTo>
                <a:lnTo>
                  <a:pt x="0" y="2622101"/>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9" id="19"/>
          <p:cNvSpPr txBox="true"/>
          <p:nvPr/>
        </p:nvSpPr>
        <p:spPr>
          <a:xfrm rot="0">
            <a:off x="5040654" y="3291206"/>
            <a:ext cx="8985982" cy="1852294"/>
          </a:xfrm>
          <a:prstGeom prst="rect">
            <a:avLst/>
          </a:prstGeom>
        </p:spPr>
        <p:txBody>
          <a:bodyPr anchor="t" rtlCol="false" tIns="0" lIns="0" bIns="0" rIns="0">
            <a:spAutoFit/>
          </a:bodyPr>
          <a:lstStyle/>
          <a:p>
            <a:pPr algn="ctr">
              <a:lnSpc>
                <a:spcPts val="14980"/>
              </a:lnSpc>
            </a:pPr>
            <a:r>
              <a:rPr lang="en-US" sz="10700">
                <a:solidFill>
                  <a:srgbClr val="000000"/>
                </a:solidFill>
                <a:latin typeface="TC Milo"/>
                <a:ea typeface="TC Milo"/>
                <a:cs typeface="TC Milo"/>
                <a:sym typeface="TC Milo"/>
              </a:rPr>
              <a:t>APLIKASI</a:t>
            </a:r>
          </a:p>
        </p:txBody>
      </p:sp>
      <p:sp>
        <p:nvSpPr>
          <p:cNvPr name="TextBox 20" id="20"/>
          <p:cNvSpPr txBox="true"/>
          <p:nvPr/>
        </p:nvSpPr>
        <p:spPr>
          <a:xfrm rot="0">
            <a:off x="5423522" y="4811921"/>
            <a:ext cx="8220245" cy="1467199"/>
          </a:xfrm>
          <a:prstGeom prst="rect">
            <a:avLst/>
          </a:prstGeom>
        </p:spPr>
        <p:txBody>
          <a:bodyPr anchor="t" rtlCol="false" tIns="0" lIns="0" bIns="0" rIns="0">
            <a:spAutoFit/>
          </a:bodyPr>
          <a:lstStyle/>
          <a:p>
            <a:pPr algn="ctr">
              <a:lnSpc>
                <a:spcPts val="11866"/>
              </a:lnSpc>
            </a:pPr>
            <a:r>
              <a:rPr lang="en-US" sz="8476">
                <a:solidFill>
                  <a:srgbClr val="000000"/>
                </a:solidFill>
                <a:latin typeface="TC Milo"/>
                <a:ea typeface="TC Milo"/>
                <a:cs typeface="TC Milo"/>
                <a:sym typeface="TC Milo"/>
              </a:rPr>
              <a:t>PENGELOLA KEUANGAN</a:t>
            </a:r>
          </a:p>
        </p:txBody>
      </p:sp>
      <p:sp>
        <p:nvSpPr>
          <p:cNvPr name="TextBox 21" id="21"/>
          <p:cNvSpPr txBox="true"/>
          <p:nvPr/>
        </p:nvSpPr>
        <p:spPr>
          <a:xfrm rot="0">
            <a:off x="6837691" y="6855058"/>
            <a:ext cx="4892032" cy="457122"/>
          </a:xfrm>
          <a:prstGeom prst="rect">
            <a:avLst/>
          </a:prstGeom>
        </p:spPr>
        <p:txBody>
          <a:bodyPr anchor="t" rtlCol="false" tIns="0" lIns="0" bIns="0" rIns="0">
            <a:spAutoFit/>
          </a:bodyPr>
          <a:lstStyle/>
          <a:p>
            <a:pPr algn="ctr">
              <a:lnSpc>
                <a:spcPts val="3679"/>
              </a:lnSpc>
            </a:pPr>
            <a:r>
              <a:rPr lang="en-US" sz="2628">
                <a:solidFill>
                  <a:srgbClr val="000000"/>
                </a:solidFill>
                <a:latin typeface="TC Milo"/>
                <a:ea typeface="TC Milo"/>
                <a:cs typeface="TC Milo"/>
                <a:sym typeface="TC Milo"/>
              </a:rPr>
              <a:t>KELOMPOK 1</a:t>
            </a:r>
          </a:p>
        </p:txBody>
      </p:sp>
      <p:sp>
        <p:nvSpPr>
          <p:cNvPr name="Freeform 22" id="22"/>
          <p:cNvSpPr/>
          <p:nvPr/>
        </p:nvSpPr>
        <p:spPr>
          <a:xfrm flipH="true" flipV="false" rot="0">
            <a:off x="14023985" y="7311124"/>
            <a:ext cx="4264015" cy="2975876"/>
          </a:xfrm>
          <a:custGeom>
            <a:avLst/>
            <a:gdLst/>
            <a:ahLst/>
            <a:cxnLst/>
            <a:rect r="r" b="b" t="t" l="l"/>
            <a:pathLst>
              <a:path h="2975876" w="4264015">
                <a:moveTo>
                  <a:pt x="4264015" y="0"/>
                </a:moveTo>
                <a:lnTo>
                  <a:pt x="0" y="0"/>
                </a:lnTo>
                <a:lnTo>
                  <a:pt x="0" y="2975876"/>
                </a:lnTo>
                <a:lnTo>
                  <a:pt x="4264015" y="2975876"/>
                </a:lnTo>
                <a:lnTo>
                  <a:pt x="4264015"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CFF"/>
        </a:solidFill>
      </p:bgPr>
    </p:bg>
    <p:spTree>
      <p:nvGrpSpPr>
        <p:cNvPr id="1" name=""/>
        <p:cNvGrpSpPr/>
        <p:nvPr/>
      </p:nvGrpSpPr>
      <p:grpSpPr>
        <a:xfrm>
          <a:off x="0" y="0"/>
          <a:ext cx="0" cy="0"/>
          <a:chOff x="0" y="0"/>
          <a:chExt cx="0" cy="0"/>
        </a:xfrm>
      </p:grpSpPr>
      <p:sp>
        <p:nvSpPr>
          <p:cNvPr name="Freeform 2" id="2"/>
          <p:cNvSpPr/>
          <p:nvPr/>
        </p:nvSpPr>
        <p:spPr>
          <a:xfrm flipH="false" flipV="false" rot="0">
            <a:off x="11660319" y="7205129"/>
            <a:ext cx="6627681" cy="3081871"/>
          </a:xfrm>
          <a:custGeom>
            <a:avLst/>
            <a:gdLst/>
            <a:ahLst/>
            <a:cxnLst/>
            <a:rect r="r" b="b" t="t" l="l"/>
            <a:pathLst>
              <a:path h="3081871" w="6627681">
                <a:moveTo>
                  <a:pt x="0" y="0"/>
                </a:moveTo>
                <a:lnTo>
                  <a:pt x="6627681" y="0"/>
                </a:lnTo>
                <a:lnTo>
                  <a:pt x="6627681" y="3081871"/>
                </a:lnTo>
                <a:lnTo>
                  <a:pt x="0" y="3081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6627681" cy="3081871"/>
          </a:xfrm>
          <a:custGeom>
            <a:avLst/>
            <a:gdLst/>
            <a:ahLst/>
            <a:cxnLst/>
            <a:rect r="r" b="b" t="t" l="l"/>
            <a:pathLst>
              <a:path h="3081871" w="6627681">
                <a:moveTo>
                  <a:pt x="6627681" y="3081871"/>
                </a:moveTo>
                <a:lnTo>
                  <a:pt x="0" y="3081871"/>
                </a:lnTo>
                <a:lnTo>
                  <a:pt x="0" y="0"/>
                </a:lnTo>
                <a:lnTo>
                  <a:pt x="6627681" y="0"/>
                </a:lnTo>
                <a:lnTo>
                  <a:pt x="6627681" y="308187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528361" y="1238754"/>
            <a:ext cx="15231278" cy="7809492"/>
          </a:xfrm>
          <a:custGeom>
            <a:avLst/>
            <a:gdLst/>
            <a:ahLst/>
            <a:cxnLst/>
            <a:rect r="r" b="b" t="t" l="l"/>
            <a:pathLst>
              <a:path h="7809492" w="15231278">
                <a:moveTo>
                  <a:pt x="15231278" y="0"/>
                </a:moveTo>
                <a:lnTo>
                  <a:pt x="0" y="0"/>
                </a:lnTo>
                <a:lnTo>
                  <a:pt x="0" y="7809492"/>
                </a:lnTo>
                <a:lnTo>
                  <a:pt x="15231278" y="7809492"/>
                </a:lnTo>
                <a:lnTo>
                  <a:pt x="1523127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3447579" y="6254878"/>
            <a:ext cx="630553" cy="6637397"/>
          </a:xfrm>
          <a:custGeom>
            <a:avLst/>
            <a:gdLst/>
            <a:ahLst/>
            <a:cxnLst/>
            <a:rect r="r" b="b" t="t" l="l"/>
            <a:pathLst>
              <a:path h="6637397" w="630553">
                <a:moveTo>
                  <a:pt x="0" y="0"/>
                </a:moveTo>
                <a:lnTo>
                  <a:pt x="630552" y="0"/>
                </a:lnTo>
                <a:lnTo>
                  <a:pt x="630552" y="6637397"/>
                </a:lnTo>
                <a:lnTo>
                  <a:pt x="0" y="66373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true" rot="5400000">
            <a:off x="14163849" y="-2605275"/>
            <a:ext cx="630553" cy="6637397"/>
          </a:xfrm>
          <a:custGeom>
            <a:avLst/>
            <a:gdLst/>
            <a:ahLst/>
            <a:cxnLst/>
            <a:rect r="r" b="b" t="t" l="l"/>
            <a:pathLst>
              <a:path h="6637397" w="630553">
                <a:moveTo>
                  <a:pt x="630553" y="6637397"/>
                </a:moveTo>
                <a:lnTo>
                  <a:pt x="0" y="6637397"/>
                </a:lnTo>
                <a:lnTo>
                  <a:pt x="0" y="0"/>
                </a:lnTo>
                <a:lnTo>
                  <a:pt x="630553" y="0"/>
                </a:lnTo>
                <a:lnTo>
                  <a:pt x="630553" y="663739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143491" y="3415246"/>
            <a:ext cx="12001017" cy="2498280"/>
          </a:xfrm>
          <a:prstGeom prst="rect">
            <a:avLst/>
          </a:prstGeom>
        </p:spPr>
        <p:txBody>
          <a:bodyPr anchor="t" rtlCol="false" tIns="0" lIns="0" bIns="0" rIns="0">
            <a:spAutoFit/>
          </a:bodyPr>
          <a:lstStyle/>
          <a:p>
            <a:pPr algn="ctr">
              <a:lnSpc>
                <a:spcPts val="10185"/>
              </a:lnSpc>
            </a:pPr>
            <a:r>
              <a:rPr lang="en-US" sz="10185">
                <a:solidFill>
                  <a:srgbClr val="000000"/>
                </a:solidFill>
                <a:latin typeface="Sergio Trendy"/>
                <a:ea typeface="Sergio Trendy"/>
                <a:cs typeface="Sergio Trendy"/>
                <a:sym typeface="Sergio Trendy"/>
              </a:rPr>
              <a:t>TUGAS PRESENTASI</a:t>
            </a:r>
          </a:p>
        </p:txBody>
      </p:sp>
      <p:sp>
        <p:nvSpPr>
          <p:cNvPr name="TextBox 8" id="8"/>
          <p:cNvSpPr txBox="true"/>
          <p:nvPr/>
        </p:nvSpPr>
        <p:spPr>
          <a:xfrm rot="0">
            <a:off x="5566540" y="6099697"/>
            <a:ext cx="7154921" cy="824010"/>
          </a:xfrm>
          <a:prstGeom prst="rect">
            <a:avLst/>
          </a:prstGeom>
        </p:spPr>
        <p:txBody>
          <a:bodyPr anchor="t" rtlCol="false" tIns="0" lIns="0" bIns="0" rIns="0">
            <a:spAutoFit/>
          </a:bodyPr>
          <a:lstStyle/>
          <a:p>
            <a:pPr algn="ctr">
              <a:lnSpc>
                <a:spcPts val="6700"/>
              </a:lnSpc>
            </a:pPr>
            <a:r>
              <a:rPr lang="en-US" sz="4785">
                <a:solidFill>
                  <a:srgbClr val="000000"/>
                </a:solidFill>
                <a:latin typeface="Alata"/>
                <a:ea typeface="Alata"/>
                <a:cs typeface="Alata"/>
                <a:sym typeface="Alata"/>
              </a:rPr>
              <a:t>Kelompok Borcelle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7DB"/>
        </a:solidFill>
      </p:bgPr>
    </p:bg>
    <p:spTree>
      <p:nvGrpSpPr>
        <p:cNvPr id="1" name=""/>
        <p:cNvGrpSpPr/>
        <p:nvPr/>
      </p:nvGrpSpPr>
      <p:grpSpPr>
        <a:xfrm>
          <a:off x="0" y="0"/>
          <a:ext cx="0" cy="0"/>
          <a:chOff x="0" y="0"/>
          <a:chExt cx="0" cy="0"/>
        </a:xfrm>
      </p:grpSpPr>
      <p:grpSp>
        <p:nvGrpSpPr>
          <p:cNvPr name="Group 2" id="2"/>
          <p:cNvGrpSpPr/>
          <p:nvPr/>
        </p:nvGrpSpPr>
        <p:grpSpPr>
          <a:xfrm rot="0">
            <a:off x="-594088" y="0"/>
            <a:ext cx="19073252" cy="10287000"/>
            <a:chOff x="0" y="0"/>
            <a:chExt cx="25431003"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715003"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0" y="3634542"/>
            <a:ext cx="18288000" cy="6652458"/>
            <a:chOff x="0" y="0"/>
            <a:chExt cx="4816593" cy="1752088"/>
          </a:xfrm>
        </p:grpSpPr>
        <p:sp>
          <p:nvSpPr>
            <p:cNvPr name="Freeform 6" id="6"/>
            <p:cNvSpPr/>
            <p:nvPr/>
          </p:nvSpPr>
          <p:spPr>
            <a:xfrm flipH="false" flipV="false" rot="0">
              <a:off x="0" y="0"/>
              <a:ext cx="4816592" cy="1752088"/>
            </a:xfrm>
            <a:custGeom>
              <a:avLst/>
              <a:gdLst/>
              <a:ahLst/>
              <a:cxnLst/>
              <a:rect r="r" b="b" t="t" l="l"/>
              <a:pathLst>
                <a:path h="1752088" w="4816592">
                  <a:moveTo>
                    <a:pt x="0" y="0"/>
                  </a:moveTo>
                  <a:lnTo>
                    <a:pt x="4816592" y="0"/>
                  </a:lnTo>
                  <a:lnTo>
                    <a:pt x="4816592" y="1752088"/>
                  </a:lnTo>
                  <a:lnTo>
                    <a:pt x="0" y="1752088"/>
                  </a:lnTo>
                  <a:close/>
                </a:path>
              </a:pathLst>
            </a:custGeom>
            <a:solidFill>
              <a:srgbClr val="6A8B66"/>
            </a:solidFill>
          </p:spPr>
        </p:sp>
        <p:sp>
          <p:nvSpPr>
            <p:cNvPr name="TextBox 7" id="7"/>
            <p:cNvSpPr txBox="true"/>
            <p:nvPr/>
          </p:nvSpPr>
          <p:spPr>
            <a:xfrm>
              <a:off x="0" y="-47625"/>
              <a:ext cx="4816593" cy="1799713"/>
            </a:xfrm>
            <a:prstGeom prst="rect">
              <a:avLst/>
            </a:prstGeom>
          </p:spPr>
          <p:txBody>
            <a:bodyPr anchor="ctr" rtlCol="false" tIns="50800" lIns="50800" bIns="50800" rIns="50800"/>
            <a:lstStyle/>
            <a:p>
              <a:pPr algn="ctr">
                <a:lnSpc>
                  <a:spcPts val="3220"/>
                </a:lnSpc>
              </a:pPr>
            </a:p>
          </p:txBody>
        </p:sp>
      </p:grpSp>
      <p:sp>
        <p:nvSpPr>
          <p:cNvPr name="Freeform 8" id="8"/>
          <p:cNvSpPr/>
          <p:nvPr/>
        </p:nvSpPr>
        <p:spPr>
          <a:xfrm flipH="false" flipV="false" rot="0">
            <a:off x="1471549" y="4436638"/>
            <a:ext cx="868621" cy="999459"/>
          </a:xfrm>
          <a:custGeom>
            <a:avLst/>
            <a:gdLst/>
            <a:ahLst/>
            <a:cxnLst/>
            <a:rect r="r" b="b" t="t" l="l"/>
            <a:pathLst>
              <a:path h="999459" w="868621">
                <a:moveTo>
                  <a:pt x="0" y="0"/>
                </a:moveTo>
                <a:lnTo>
                  <a:pt x="868621" y="0"/>
                </a:lnTo>
                <a:lnTo>
                  <a:pt x="868621" y="999459"/>
                </a:lnTo>
                <a:lnTo>
                  <a:pt x="0" y="9994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812727" y="137233"/>
            <a:ext cx="4359454" cy="642029"/>
          </a:xfrm>
          <a:custGeom>
            <a:avLst/>
            <a:gdLst/>
            <a:ahLst/>
            <a:cxnLst/>
            <a:rect r="r" b="b" t="t" l="l"/>
            <a:pathLst>
              <a:path h="642029" w="4359454">
                <a:moveTo>
                  <a:pt x="0" y="0"/>
                </a:moveTo>
                <a:lnTo>
                  <a:pt x="4359454" y="0"/>
                </a:lnTo>
                <a:lnTo>
                  <a:pt x="4359454" y="642029"/>
                </a:lnTo>
                <a:lnTo>
                  <a:pt x="0" y="6420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5366126" y="169708"/>
            <a:ext cx="2921874" cy="609554"/>
          </a:xfrm>
          <a:custGeom>
            <a:avLst/>
            <a:gdLst/>
            <a:ahLst/>
            <a:cxnLst/>
            <a:rect r="r" b="b" t="t" l="l"/>
            <a:pathLst>
              <a:path h="609554" w="2921874">
                <a:moveTo>
                  <a:pt x="0" y="0"/>
                </a:moveTo>
                <a:lnTo>
                  <a:pt x="2921874" y="0"/>
                </a:lnTo>
                <a:lnTo>
                  <a:pt x="2921874" y="609554"/>
                </a:lnTo>
                <a:lnTo>
                  <a:pt x="0" y="6095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5455631" y="1715827"/>
            <a:ext cx="6973813" cy="1331364"/>
          </a:xfrm>
          <a:custGeom>
            <a:avLst/>
            <a:gdLst/>
            <a:ahLst/>
            <a:cxnLst/>
            <a:rect r="r" b="b" t="t" l="l"/>
            <a:pathLst>
              <a:path h="1331364" w="6973813">
                <a:moveTo>
                  <a:pt x="0" y="0"/>
                </a:moveTo>
                <a:lnTo>
                  <a:pt x="6973814" y="0"/>
                </a:lnTo>
                <a:lnTo>
                  <a:pt x="6973814" y="1331364"/>
                </a:lnTo>
                <a:lnTo>
                  <a:pt x="0" y="13313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2" id="12"/>
          <p:cNvGrpSpPr/>
          <p:nvPr/>
        </p:nvGrpSpPr>
        <p:grpSpPr>
          <a:xfrm rot="0">
            <a:off x="2934579" y="4453648"/>
            <a:ext cx="6061723" cy="982449"/>
            <a:chOff x="0" y="0"/>
            <a:chExt cx="1103707" cy="178882"/>
          </a:xfrm>
        </p:grpSpPr>
        <p:sp>
          <p:nvSpPr>
            <p:cNvPr name="Freeform 13" id="13"/>
            <p:cNvSpPr/>
            <p:nvPr/>
          </p:nvSpPr>
          <p:spPr>
            <a:xfrm flipH="false" flipV="false" rot="0">
              <a:off x="0" y="0"/>
              <a:ext cx="1103707" cy="178882"/>
            </a:xfrm>
            <a:custGeom>
              <a:avLst/>
              <a:gdLst/>
              <a:ahLst/>
              <a:cxnLst/>
              <a:rect r="r" b="b" t="t" l="l"/>
              <a:pathLst>
                <a:path h="178882" w="1103707">
                  <a:moveTo>
                    <a:pt x="65136" y="0"/>
                  </a:moveTo>
                  <a:lnTo>
                    <a:pt x="1038571" y="0"/>
                  </a:lnTo>
                  <a:cubicBezTo>
                    <a:pt x="1074545" y="0"/>
                    <a:pt x="1103707" y="29162"/>
                    <a:pt x="1103707" y="65136"/>
                  </a:cubicBezTo>
                  <a:lnTo>
                    <a:pt x="1103707" y="113746"/>
                  </a:lnTo>
                  <a:cubicBezTo>
                    <a:pt x="1103707" y="131021"/>
                    <a:pt x="1096845" y="147589"/>
                    <a:pt x="1084629" y="159805"/>
                  </a:cubicBezTo>
                  <a:cubicBezTo>
                    <a:pt x="1072414" y="172020"/>
                    <a:pt x="1055846" y="178882"/>
                    <a:pt x="1038571" y="178882"/>
                  </a:cubicBezTo>
                  <a:lnTo>
                    <a:pt x="65136" y="178882"/>
                  </a:lnTo>
                  <a:cubicBezTo>
                    <a:pt x="47861" y="178882"/>
                    <a:pt x="31293" y="172020"/>
                    <a:pt x="19078" y="159805"/>
                  </a:cubicBezTo>
                  <a:cubicBezTo>
                    <a:pt x="6863" y="147589"/>
                    <a:pt x="0" y="131021"/>
                    <a:pt x="0" y="113746"/>
                  </a:cubicBezTo>
                  <a:lnTo>
                    <a:pt x="0" y="65136"/>
                  </a:lnTo>
                  <a:cubicBezTo>
                    <a:pt x="0" y="47861"/>
                    <a:pt x="6863" y="31293"/>
                    <a:pt x="19078" y="19078"/>
                  </a:cubicBezTo>
                  <a:cubicBezTo>
                    <a:pt x="31293" y="6863"/>
                    <a:pt x="47861" y="0"/>
                    <a:pt x="65136" y="0"/>
                  </a:cubicBezTo>
                  <a:close/>
                </a:path>
              </a:pathLst>
            </a:custGeom>
            <a:solidFill>
              <a:srgbClr val="FFF7DB"/>
            </a:solidFill>
          </p:spPr>
        </p:sp>
        <p:sp>
          <p:nvSpPr>
            <p:cNvPr name="TextBox 14" id="14"/>
            <p:cNvSpPr txBox="true"/>
            <p:nvPr/>
          </p:nvSpPr>
          <p:spPr>
            <a:xfrm>
              <a:off x="0" y="-47625"/>
              <a:ext cx="1103707" cy="226507"/>
            </a:xfrm>
            <a:prstGeom prst="rect">
              <a:avLst/>
            </a:prstGeom>
          </p:spPr>
          <p:txBody>
            <a:bodyPr anchor="ctr" rtlCol="false" tIns="50800" lIns="50800" bIns="50800" rIns="50800"/>
            <a:lstStyle/>
            <a:p>
              <a:pPr algn="ctr">
                <a:lnSpc>
                  <a:spcPts val="3220"/>
                </a:lnSpc>
              </a:pPr>
            </a:p>
          </p:txBody>
        </p:sp>
      </p:grpSp>
      <p:grpSp>
        <p:nvGrpSpPr>
          <p:cNvPr name="Group 15" id="15"/>
          <p:cNvGrpSpPr/>
          <p:nvPr/>
        </p:nvGrpSpPr>
        <p:grpSpPr>
          <a:xfrm rot="0">
            <a:off x="2465050" y="4537111"/>
            <a:ext cx="898987" cy="89898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13733"/>
            </a:solidFill>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3220"/>
                </a:lnSpc>
              </a:pPr>
            </a:p>
          </p:txBody>
        </p:sp>
      </p:grpSp>
      <p:grpSp>
        <p:nvGrpSpPr>
          <p:cNvPr name="Group 18" id="18"/>
          <p:cNvGrpSpPr/>
          <p:nvPr/>
        </p:nvGrpSpPr>
        <p:grpSpPr>
          <a:xfrm rot="0">
            <a:off x="2934579" y="5769912"/>
            <a:ext cx="6061723" cy="982449"/>
            <a:chOff x="0" y="0"/>
            <a:chExt cx="1103707" cy="178882"/>
          </a:xfrm>
        </p:grpSpPr>
        <p:sp>
          <p:nvSpPr>
            <p:cNvPr name="Freeform 19" id="19"/>
            <p:cNvSpPr/>
            <p:nvPr/>
          </p:nvSpPr>
          <p:spPr>
            <a:xfrm flipH="false" flipV="false" rot="0">
              <a:off x="0" y="0"/>
              <a:ext cx="1103707" cy="178882"/>
            </a:xfrm>
            <a:custGeom>
              <a:avLst/>
              <a:gdLst/>
              <a:ahLst/>
              <a:cxnLst/>
              <a:rect r="r" b="b" t="t" l="l"/>
              <a:pathLst>
                <a:path h="178882" w="1103707">
                  <a:moveTo>
                    <a:pt x="65136" y="0"/>
                  </a:moveTo>
                  <a:lnTo>
                    <a:pt x="1038571" y="0"/>
                  </a:lnTo>
                  <a:cubicBezTo>
                    <a:pt x="1074545" y="0"/>
                    <a:pt x="1103707" y="29162"/>
                    <a:pt x="1103707" y="65136"/>
                  </a:cubicBezTo>
                  <a:lnTo>
                    <a:pt x="1103707" y="113746"/>
                  </a:lnTo>
                  <a:cubicBezTo>
                    <a:pt x="1103707" y="131021"/>
                    <a:pt x="1096845" y="147589"/>
                    <a:pt x="1084629" y="159805"/>
                  </a:cubicBezTo>
                  <a:cubicBezTo>
                    <a:pt x="1072414" y="172020"/>
                    <a:pt x="1055846" y="178882"/>
                    <a:pt x="1038571" y="178882"/>
                  </a:cubicBezTo>
                  <a:lnTo>
                    <a:pt x="65136" y="178882"/>
                  </a:lnTo>
                  <a:cubicBezTo>
                    <a:pt x="47861" y="178882"/>
                    <a:pt x="31293" y="172020"/>
                    <a:pt x="19078" y="159805"/>
                  </a:cubicBezTo>
                  <a:cubicBezTo>
                    <a:pt x="6863" y="147589"/>
                    <a:pt x="0" y="131021"/>
                    <a:pt x="0" y="113746"/>
                  </a:cubicBezTo>
                  <a:lnTo>
                    <a:pt x="0" y="65136"/>
                  </a:lnTo>
                  <a:cubicBezTo>
                    <a:pt x="0" y="47861"/>
                    <a:pt x="6863" y="31293"/>
                    <a:pt x="19078" y="19078"/>
                  </a:cubicBezTo>
                  <a:cubicBezTo>
                    <a:pt x="31293" y="6863"/>
                    <a:pt x="47861" y="0"/>
                    <a:pt x="65136" y="0"/>
                  </a:cubicBezTo>
                  <a:close/>
                </a:path>
              </a:pathLst>
            </a:custGeom>
            <a:solidFill>
              <a:srgbClr val="FFF7DB"/>
            </a:solidFill>
          </p:spPr>
        </p:sp>
        <p:sp>
          <p:nvSpPr>
            <p:cNvPr name="TextBox 20" id="20"/>
            <p:cNvSpPr txBox="true"/>
            <p:nvPr/>
          </p:nvSpPr>
          <p:spPr>
            <a:xfrm>
              <a:off x="0" y="-47625"/>
              <a:ext cx="1103707" cy="226507"/>
            </a:xfrm>
            <a:prstGeom prst="rect">
              <a:avLst/>
            </a:prstGeom>
          </p:spPr>
          <p:txBody>
            <a:bodyPr anchor="ctr" rtlCol="false" tIns="50800" lIns="50800" bIns="50800" rIns="50800"/>
            <a:lstStyle/>
            <a:p>
              <a:pPr algn="ctr">
                <a:lnSpc>
                  <a:spcPts val="3220"/>
                </a:lnSpc>
              </a:pPr>
            </a:p>
          </p:txBody>
        </p:sp>
      </p:grpSp>
      <p:grpSp>
        <p:nvGrpSpPr>
          <p:cNvPr name="Group 21" id="21"/>
          <p:cNvGrpSpPr/>
          <p:nvPr/>
        </p:nvGrpSpPr>
        <p:grpSpPr>
          <a:xfrm rot="0">
            <a:off x="2465050" y="5853374"/>
            <a:ext cx="898987" cy="89898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13733"/>
            </a:solidFill>
          </p:spPr>
        </p:sp>
        <p:sp>
          <p:nvSpPr>
            <p:cNvPr name="TextBox 23" id="23"/>
            <p:cNvSpPr txBox="true"/>
            <p:nvPr/>
          </p:nvSpPr>
          <p:spPr>
            <a:xfrm>
              <a:off x="76200" y="28575"/>
              <a:ext cx="660400" cy="708025"/>
            </a:xfrm>
            <a:prstGeom prst="rect">
              <a:avLst/>
            </a:prstGeom>
          </p:spPr>
          <p:txBody>
            <a:bodyPr anchor="ctr" rtlCol="false" tIns="50800" lIns="50800" bIns="50800" rIns="50800"/>
            <a:lstStyle/>
            <a:p>
              <a:pPr algn="ctr">
                <a:lnSpc>
                  <a:spcPts val="3220"/>
                </a:lnSpc>
              </a:pPr>
            </a:p>
          </p:txBody>
        </p:sp>
      </p:grpSp>
      <p:grpSp>
        <p:nvGrpSpPr>
          <p:cNvPr name="Group 24" id="24"/>
          <p:cNvGrpSpPr/>
          <p:nvPr/>
        </p:nvGrpSpPr>
        <p:grpSpPr>
          <a:xfrm rot="0">
            <a:off x="2934579" y="7086175"/>
            <a:ext cx="6061723" cy="982449"/>
            <a:chOff x="0" y="0"/>
            <a:chExt cx="1103707" cy="178882"/>
          </a:xfrm>
        </p:grpSpPr>
        <p:sp>
          <p:nvSpPr>
            <p:cNvPr name="Freeform 25" id="25"/>
            <p:cNvSpPr/>
            <p:nvPr/>
          </p:nvSpPr>
          <p:spPr>
            <a:xfrm flipH="false" flipV="false" rot="0">
              <a:off x="0" y="0"/>
              <a:ext cx="1103707" cy="178882"/>
            </a:xfrm>
            <a:custGeom>
              <a:avLst/>
              <a:gdLst/>
              <a:ahLst/>
              <a:cxnLst/>
              <a:rect r="r" b="b" t="t" l="l"/>
              <a:pathLst>
                <a:path h="178882" w="1103707">
                  <a:moveTo>
                    <a:pt x="65136" y="0"/>
                  </a:moveTo>
                  <a:lnTo>
                    <a:pt x="1038571" y="0"/>
                  </a:lnTo>
                  <a:cubicBezTo>
                    <a:pt x="1074545" y="0"/>
                    <a:pt x="1103707" y="29162"/>
                    <a:pt x="1103707" y="65136"/>
                  </a:cubicBezTo>
                  <a:lnTo>
                    <a:pt x="1103707" y="113746"/>
                  </a:lnTo>
                  <a:cubicBezTo>
                    <a:pt x="1103707" y="131021"/>
                    <a:pt x="1096845" y="147589"/>
                    <a:pt x="1084629" y="159805"/>
                  </a:cubicBezTo>
                  <a:cubicBezTo>
                    <a:pt x="1072414" y="172020"/>
                    <a:pt x="1055846" y="178882"/>
                    <a:pt x="1038571" y="178882"/>
                  </a:cubicBezTo>
                  <a:lnTo>
                    <a:pt x="65136" y="178882"/>
                  </a:lnTo>
                  <a:cubicBezTo>
                    <a:pt x="47861" y="178882"/>
                    <a:pt x="31293" y="172020"/>
                    <a:pt x="19078" y="159805"/>
                  </a:cubicBezTo>
                  <a:cubicBezTo>
                    <a:pt x="6863" y="147589"/>
                    <a:pt x="0" y="131021"/>
                    <a:pt x="0" y="113746"/>
                  </a:cubicBezTo>
                  <a:lnTo>
                    <a:pt x="0" y="65136"/>
                  </a:lnTo>
                  <a:cubicBezTo>
                    <a:pt x="0" y="47861"/>
                    <a:pt x="6863" y="31293"/>
                    <a:pt x="19078" y="19078"/>
                  </a:cubicBezTo>
                  <a:cubicBezTo>
                    <a:pt x="31293" y="6863"/>
                    <a:pt x="47861" y="0"/>
                    <a:pt x="65136" y="0"/>
                  </a:cubicBezTo>
                  <a:close/>
                </a:path>
              </a:pathLst>
            </a:custGeom>
            <a:solidFill>
              <a:srgbClr val="FFF7DB"/>
            </a:solidFill>
          </p:spPr>
        </p:sp>
        <p:sp>
          <p:nvSpPr>
            <p:cNvPr name="TextBox 26" id="26"/>
            <p:cNvSpPr txBox="true"/>
            <p:nvPr/>
          </p:nvSpPr>
          <p:spPr>
            <a:xfrm>
              <a:off x="0" y="-47625"/>
              <a:ext cx="1103707" cy="226507"/>
            </a:xfrm>
            <a:prstGeom prst="rect">
              <a:avLst/>
            </a:prstGeom>
          </p:spPr>
          <p:txBody>
            <a:bodyPr anchor="ctr" rtlCol="false" tIns="50800" lIns="50800" bIns="50800" rIns="50800"/>
            <a:lstStyle/>
            <a:p>
              <a:pPr algn="ctr">
                <a:lnSpc>
                  <a:spcPts val="3220"/>
                </a:lnSpc>
              </a:pPr>
            </a:p>
          </p:txBody>
        </p:sp>
      </p:grpSp>
      <p:grpSp>
        <p:nvGrpSpPr>
          <p:cNvPr name="Group 27" id="27"/>
          <p:cNvGrpSpPr/>
          <p:nvPr/>
        </p:nvGrpSpPr>
        <p:grpSpPr>
          <a:xfrm rot="0">
            <a:off x="2465050" y="7169638"/>
            <a:ext cx="898987" cy="89898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13733"/>
            </a:solidFill>
          </p:spPr>
        </p:sp>
        <p:sp>
          <p:nvSpPr>
            <p:cNvPr name="TextBox 29" id="29"/>
            <p:cNvSpPr txBox="true"/>
            <p:nvPr/>
          </p:nvSpPr>
          <p:spPr>
            <a:xfrm>
              <a:off x="76200" y="28575"/>
              <a:ext cx="660400" cy="708025"/>
            </a:xfrm>
            <a:prstGeom prst="rect">
              <a:avLst/>
            </a:prstGeom>
          </p:spPr>
          <p:txBody>
            <a:bodyPr anchor="ctr" rtlCol="false" tIns="50800" lIns="50800" bIns="50800" rIns="50800"/>
            <a:lstStyle/>
            <a:p>
              <a:pPr algn="ctr">
                <a:lnSpc>
                  <a:spcPts val="3220"/>
                </a:lnSpc>
              </a:pPr>
            </a:p>
          </p:txBody>
        </p:sp>
      </p:grpSp>
      <p:grpSp>
        <p:nvGrpSpPr>
          <p:cNvPr name="Group 30" id="30"/>
          <p:cNvGrpSpPr/>
          <p:nvPr/>
        </p:nvGrpSpPr>
        <p:grpSpPr>
          <a:xfrm rot="0">
            <a:off x="9998263" y="4453648"/>
            <a:ext cx="6061723" cy="982449"/>
            <a:chOff x="0" y="0"/>
            <a:chExt cx="1103707" cy="178882"/>
          </a:xfrm>
        </p:grpSpPr>
        <p:sp>
          <p:nvSpPr>
            <p:cNvPr name="Freeform 31" id="31"/>
            <p:cNvSpPr/>
            <p:nvPr/>
          </p:nvSpPr>
          <p:spPr>
            <a:xfrm flipH="false" flipV="false" rot="0">
              <a:off x="0" y="0"/>
              <a:ext cx="1103707" cy="178882"/>
            </a:xfrm>
            <a:custGeom>
              <a:avLst/>
              <a:gdLst/>
              <a:ahLst/>
              <a:cxnLst/>
              <a:rect r="r" b="b" t="t" l="l"/>
              <a:pathLst>
                <a:path h="178882" w="1103707">
                  <a:moveTo>
                    <a:pt x="65136" y="0"/>
                  </a:moveTo>
                  <a:lnTo>
                    <a:pt x="1038571" y="0"/>
                  </a:lnTo>
                  <a:cubicBezTo>
                    <a:pt x="1074545" y="0"/>
                    <a:pt x="1103707" y="29162"/>
                    <a:pt x="1103707" y="65136"/>
                  </a:cubicBezTo>
                  <a:lnTo>
                    <a:pt x="1103707" y="113746"/>
                  </a:lnTo>
                  <a:cubicBezTo>
                    <a:pt x="1103707" y="131021"/>
                    <a:pt x="1096845" y="147589"/>
                    <a:pt x="1084629" y="159805"/>
                  </a:cubicBezTo>
                  <a:cubicBezTo>
                    <a:pt x="1072414" y="172020"/>
                    <a:pt x="1055846" y="178882"/>
                    <a:pt x="1038571" y="178882"/>
                  </a:cubicBezTo>
                  <a:lnTo>
                    <a:pt x="65136" y="178882"/>
                  </a:lnTo>
                  <a:cubicBezTo>
                    <a:pt x="47861" y="178882"/>
                    <a:pt x="31293" y="172020"/>
                    <a:pt x="19078" y="159805"/>
                  </a:cubicBezTo>
                  <a:cubicBezTo>
                    <a:pt x="6863" y="147589"/>
                    <a:pt x="0" y="131021"/>
                    <a:pt x="0" y="113746"/>
                  </a:cubicBezTo>
                  <a:lnTo>
                    <a:pt x="0" y="65136"/>
                  </a:lnTo>
                  <a:cubicBezTo>
                    <a:pt x="0" y="47861"/>
                    <a:pt x="6863" y="31293"/>
                    <a:pt x="19078" y="19078"/>
                  </a:cubicBezTo>
                  <a:cubicBezTo>
                    <a:pt x="31293" y="6863"/>
                    <a:pt x="47861" y="0"/>
                    <a:pt x="65136" y="0"/>
                  </a:cubicBezTo>
                  <a:close/>
                </a:path>
              </a:pathLst>
            </a:custGeom>
            <a:solidFill>
              <a:srgbClr val="FFF7DB"/>
            </a:solidFill>
          </p:spPr>
        </p:sp>
        <p:sp>
          <p:nvSpPr>
            <p:cNvPr name="TextBox 32" id="32"/>
            <p:cNvSpPr txBox="true"/>
            <p:nvPr/>
          </p:nvSpPr>
          <p:spPr>
            <a:xfrm>
              <a:off x="0" y="-57150"/>
              <a:ext cx="1103707" cy="236032"/>
            </a:xfrm>
            <a:prstGeom prst="rect">
              <a:avLst/>
            </a:prstGeom>
          </p:spPr>
          <p:txBody>
            <a:bodyPr anchor="ctr" rtlCol="false" tIns="50800" lIns="50800" bIns="50800" rIns="50800"/>
            <a:lstStyle/>
            <a:p>
              <a:pPr algn="ctr">
                <a:lnSpc>
                  <a:spcPts val="3220"/>
                </a:lnSpc>
              </a:pPr>
            </a:p>
          </p:txBody>
        </p:sp>
      </p:grpSp>
      <p:grpSp>
        <p:nvGrpSpPr>
          <p:cNvPr name="Group 33" id="33"/>
          <p:cNvGrpSpPr/>
          <p:nvPr/>
        </p:nvGrpSpPr>
        <p:grpSpPr>
          <a:xfrm rot="0">
            <a:off x="9528733" y="4537111"/>
            <a:ext cx="898987" cy="898987"/>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13733"/>
            </a:solidFill>
          </p:spPr>
        </p:sp>
        <p:sp>
          <p:nvSpPr>
            <p:cNvPr name="TextBox 35" id="35"/>
            <p:cNvSpPr txBox="true"/>
            <p:nvPr/>
          </p:nvSpPr>
          <p:spPr>
            <a:xfrm>
              <a:off x="76200" y="28575"/>
              <a:ext cx="660400" cy="708025"/>
            </a:xfrm>
            <a:prstGeom prst="rect">
              <a:avLst/>
            </a:prstGeom>
          </p:spPr>
          <p:txBody>
            <a:bodyPr anchor="ctr" rtlCol="false" tIns="50800" lIns="50800" bIns="50800" rIns="50800"/>
            <a:lstStyle/>
            <a:p>
              <a:pPr algn="ctr">
                <a:lnSpc>
                  <a:spcPts val="3220"/>
                </a:lnSpc>
              </a:pPr>
            </a:p>
          </p:txBody>
        </p:sp>
      </p:grpSp>
      <p:grpSp>
        <p:nvGrpSpPr>
          <p:cNvPr name="Group 36" id="36"/>
          <p:cNvGrpSpPr/>
          <p:nvPr/>
        </p:nvGrpSpPr>
        <p:grpSpPr>
          <a:xfrm rot="0">
            <a:off x="9998263" y="5769912"/>
            <a:ext cx="6061723" cy="982449"/>
            <a:chOff x="0" y="0"/>
            <a:chExt cx="1103707" cy="178882"/>
          </a:xfrm>
        </p:grpSpPr>
        <p:sp>
          <p:nvSpPr>
            <p:cNvPr name="Freeform 37" id="37"/>
            <p:cNvSpPr/>
            <p:nvPr/>
          </p:nvSpPr>
          <p:spPr>
            <a:xfrm flipH="false" flipV="false" rot="0">
              <a:off x="0" y="0"/>
              <a:ext cx="1103707" cy="178882"/>
            </a:xfrm>
            <a:custGeom>
              <a:avLst/>
              <a:gdLst/>
              <a:ahLst/>
              <a:cxnLst/>
              <a:rect r="r" b="b" t="t" l="l"/>
              <a:pathLst>
                <a:path h="178882" w="1103707">
                  <a:moveTo>
                    <a:pt x="65136" y="0"/>
                  </a:moveTo>
                  <a:lnTo>
                    <a:pt x="1038571" y="0"/>
                  </a:lnTo>
                  <a:cubicBezTo>
                    <a:pt x="1074545" y="0"/>
                    <a:pt x="1103707" y="29162"/>
                    <a:pt x="1103707" y="65136"/>
                  </a:cubicBezTo>
                  <a:lnTo>
                    <a:pt x="1103707" y="113746"/>
                  </a:lnTo>
                  <a:cubicBezTo>
                    <a:pt x="1103707" y="131021"/>
                    <a:pt x="1096845" y="147589"/>
                    <a:pt x="1084629" y="159805"/>
                  </a:cubicBezTo>
                  <a:cubicBezTo>
                    <a:pt x="1072414" y="172020"/>
                    <a:pt x="1055846" y="178882"/>
                    <a:pt x="1038571" y="178882"/>
                  </a:cubicBezTo>
                  <a:lnTo>
                    <a:pt x="65136" y="178882"/>
                  </a:lnTo>
                  <a:cubicBezTo>
                    <a:pt x="47861" y="178882"/>
                    <a:pt x="31293" y="172020"/>
                    <a:pt x="19078" y="159805"/>
                  </a:cubicBezTo>
                  <a:cubicBezTo>
                    <a:pt x="6863" y="147589"/>
                    <a:pt x="0" y="131021"/>
                    <a:pt x="0" y="113746"/>
                  </a:cubicBezTo>
                  <a:lnTo>
                    <a:pt x="0" y="65136"/>
                  </a:lnTo>
                  <a:cubicBezTo>
                    <a:pt x="0" y="47861"/>
                    <a:pt x="6863" y="31293"/>
                    <a:pt x="19078" y="19078"/>
                  </a:cubicBezTo>
                  <a:cubicBezTo>
                    <a:pt x="31293" y="6863"/>
                    <a:pt x="47861" y="0"/>
                    <a:pt x="65136" y="0"/>
                  </a:cubicBezTo>
                  <a:close/>
                </a:path>
              </a:pathLst>
            </a:custGeom>
            <a:solidFill>
              <a:srgbClr val="FFF7DB"/>
            </a:solidFill>
          </p:spPr>
        </p:sp>
        <p:sp>
          <p:nvSpPr>
            <p:cNvPr name="TextBox 38" id="38"/>
            <p:cNvSpPr txBox="true"/>
            <p:nvPr/>
          </p:nvSpPr>
          <p:spPr>
            <a:xfrm>
              <a:off x="0" y="-47625"/>
              <a:ext cx="1103707" cy="226507"/>
            </a:xfrm>
            <a:prstGeom prst="rect">
              <a:avLst/>
            </a:prstGeom>
          </p:spPr>
          <p:txBody>
            <a:bodyPr anchor="ctr" rtlCol="false" tIns="50800" lIns="50800" bIns="50800" rIns="50800"/>
            <a:lstStyle/>
            <a:p>
              <a:pPr algn="ctr">
                <a:lnSpc>
                  <a:spcPts val="3220"/>
                </a:lnSpc>
              </a:pPr>
            </a:p>
          </p:txBody>
        </p:sp>
      </p:grpSp>
      <p:grpSp>
        <p:nvGrpSpPr>
          <p:cNvPr name="Group 39" id="39"/>
          <p:cNvGrpSpPr/>
          <p:nvPr/>
        </p:nvGrpSpPr>
        <p:grpSpPr>
          <a:xfrm rot="0">
            <a:off x="9528733" y="5853374"/>
            <a:ext cx="898987" cy="898987"/>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13733"/>
            </a:solidFill>
          </p:spPr>
        </p:sp>
        <p:sp>
          <p:nvSpPr>
            <p:cNvPr name="TextBox 41" id="41"/>
            <p:cNvSpPr txBox="true"/>
            <p:nvPr/>
          </p:nvSpPr>
          <p:spPr>
            <a:xfrm>
              <a:off x="76200" y="28575"/>
              <a:ext cx="660400" cy="708025"/>
            </a:xfrm>
            <a:prstGeom prst="rect">
              <a:avLst/>
            </a:prstGeom>
          </p:spPr>
          <p:txBody>
            <a:bodyPr anchor="ctr" rtlCol="false" tIns="50800" lIns="50800" bIns="50800" rIns="50800"/>
            <a:lstStyle/>
            <a:p>
              <a:pPr algn="ctr">
                <a:lnSpc>
                  <a:spcPts val="3220"/>
                </a:lnSpc>
              </a:pPr>
            </a:p>
          </p:txBody>
        </p:sp>
      </p:grpSp>
      <p:sp>
        <p:nvSpPr>
          <p:cNvPr name="Freeform 42" id="42"/>
          <p:cNvSpPr/>
          <p:nvPr/>
        </p:nvSpPr>
        <p:spPr>
          <a:xfrm flipH="false" flipV="false" rot="0">
            <a:off x="-33424" y="7400061"/>
            <a:ext cx="4264015" cy="2975876"/>
          </a:xfrm>
          <a:custGeom>
            <a:avLst/>
            <a:gdLst/>
            <a:ahLst/>
            <a:cxnLst/>
            <a:rect r="r" b="b" t="t" l="l"/>
            <a:pathLst>
              <a:path h="2975876" w="4264015">
                <a:moveTo>
                  <a:pt x="0" y="0"/>
                </a:moveTo>
                <a:lnTo>
                  <a:pt x="4264015" y="0"/>
                </a:lnTo>
                <a:lnTo>
                  <a:pt x="4264015" y="2975875"/>
                </a:lnTo>
                <a:lnTo>
                  <a:pt x="0" y="297587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43" id="43"/>
          <p:cNvSpPr txBox="true"/>
          <p:nvPr/>
        </p:nvSpPr>
        <p:spPr>
          <a:xfrm rot="0">
            <a:off x="6005278" y="1649152"/>
            <a:ext cx="5413259" cy="1122151"/>
          </a:xfrm>
          <a:prstGeom prst="rect">
            <a:avLst/>
          </a:prstGeom>
        </p:spPr>
        <p:txBody>
          <a:bodyPr anchor="t" rtlCol="false" tIns="0" lIns="0" bIns="0" rIns="0">
            <a:spAutoFit/>
          </a:bodyPr>
          <a:lstStyle/>
          <a:p>
            <a:pPr algn="ctr">
              <a:lnSpc>
                <a:spcPts val="9024"/>
              </a:lnSpc>
            </a:pPr>
            <a:r>
              <a:rPr lang="en-US" sz="6445">
                <a:solidFill>
                  <a:srgbClr val="000000"/>
                </a:solidFill>
                <a:latin typeface="TC Milo"/>
                <a:ea typeface="TC Milo"/>
                <a:cs typeface="TC Milo"/>
                <a:sym typeface="TC Milo"/>
              </a:rPr>
              <a:t>DAFTAR ISI</a:t>
            </a:r>
          </a:p>
        </p:txBody>
      </p:sp>
      <p:sp>
        <p:nvSpPr>
          <p:cNvPr name="TextBox 44" id="44"/>
          <p:cNvSpPr txBox="true"/>
          <p:nvPr/>
        </p:nvSpPr>
        <p:spPr>
          <a:xfrm rot="0">
            <a:off x="2465050" y="4606172"/>
            <a:ext cx="898987" cy="638345"/>
          </a:xfrm>
          <a:prstGeom prst="rect">
            <a:avLst/>
          </a:prstGeom>
        </p:spPr>
        <p:txBody>
          <a:bodyPr anchor="t" rtlCol="false" tIns="0" lIns="0" bIns="0" rIns="0">
            <a:spAutoFit/>
          </a:bodyPr>
          <a:lstStyle/>
          <a:p>
            <a:pPr algn="ctr">
              <a:lnSpc>
                <a:spcPts val="4657"/>
              </a:lnSpc>
            </a:pPr>
            <a:r>
              <a:rPr lang="en-US" sz="3326">
                <a:solidFill>
                  <a:srgbClr val="FFEFBF"/>
                </a:solidFill>
                <a:latin typeface="Chunk Five"/>
                <a:ea typeface="Chunk Five"/>
                <a:cs typeface="Chunk Five"/>
                <a:sym typeface="Chunk Five"/>
              </a:rPr>
              <a:t>1</a:t>
            </a:r>
          </a:p>
        </p:txBody>
      </p:sp>
      <p:sp>
        <p:nvSpPr>
          <p:cNvPr name="TextBox 45" id="45"/>
          <p:cNvSpPr txBox="true"/>
          <p:nvPr/>
        </p:nvSpPr>
        <p:spPr>
          <a:xfrm rot="0">
            <a:off x="3364037" y="4631116"/>
            <a:ext cx="5632266" cy="1163271"/>
          </a:xfrm>
          <a:prstGeom prst="rect">
            <a:avLst/>
          </a:prstGeom>
        </p:spPr>
        <p:txBody>
          <a:bodyPr anchor="t" rtlCol="false" tIns="0" lIns="0" bIns="0" rIns="0">
            <a:spAutoFit/>
          </a:bodyPr>
          <a:lstStyle/>
          <a:p>
            <a:pPr algn="ctr">
              <a:lnSpc>
                <a:spcPts val="4657"/>
              </a:lnSpc>
            </a:pPr>
            <a:r>
              <a:rPr lang="en-US" sz="3326">
                <a:solidFill>
                  <a:srgbClr val="6A8B66"/>
                </a:solidFill>
                <a:latin typeface="TC Milo"/>
                <a:ea typeface="TC Milo"/>
                <a:cs typeface="TC Milo"/>
                <a:sym typeface="TC Milo"/>
              </a:rPr>
              <a:t>ABDULLAH_17220329</a:t>
            </a:r>
          </a:p>
          <a:p>
            <a:pPr algn="ctr">
              <a:lnSpc>
                <a:spcPts val="4657"/>
              </a:lnSpc>
            </a:pPr>
          </a:p>
        </p:txBody>
      </p:sp>
      <p:sp>
        <p:nvSpPr>
          <p:cNvPr name="TextBox 46" id="46"/>
          <p:cNvSpPr txBox="true"/>
          <p:nvPr/>
        </p:nvSpPr>
        <p:spPr>
          <a:xfrm rot="0">
            <a:off x="2465050" y="5922435"/>
            <a:ext cx="898987" cy="638345"/>
          </a:xfrm>
          <a:prstGeom prst="rect">
            <a:avLst/>
          </a:prstGeom>
        </p:spPr>
        <p:txBody>
          <a:bodyPr anchor="t" rtlCol="false" tIns="0" lIns="0" bIns="0" rIns="0">
            <a:spAutoFit/>
          </a:bodyPr>
          <a:lstStyle/>
          <a:p>
            <a:pPr algn="ctr">
              <a:lnSpc>
                <a:spcPts val="4657"/>
              </a:lnSpc>
            </a:pPr>
            <a:r>
              <a:rPr lang="en-US" sz="3326">
                <a:solidFill>
                  <a:srgbClr val="FFEFBF"/>
                </a:solidFill>
                <a:latin typeface="Chunk Five"/>
                <a:ea typeface="Chunk Five"/>
                <a:cs typeface="Chunk Five"/>
                <a:sym typeface="Chunk Five"/>
              </a:rPr>
              <a:t>2</a:t>
            </a:r>
          </a:p>
        </p:txBody>
      </p:sp>
      <p:sp>
        <p:nvSpPr>
          <p:cNvPr name="TextBox 47" id="47"/>
          <p:cNvSpPr txBox="true"/>
          <p:nvPr/>
        </p:nvSpPr>
        <p:spPr>
          <a:xfrm rot="0">
            <a:off x="3364037" y="5947379"/>
            <a:ext cx="5632266" cy="1163271"/>
          </a:xfrm>
          <a:prstGeom prst="rect">
            <a:avLst/>
          </a:prstGeom>
        </p:spPr>
        <p:txBody>
          <a:bodyPr anchor="t" rtlCol="false" tIns="0" lIns="0" bIns="0" rIns="0">
            <a:spAutoFit/>
          </a:bodyPr>
          <a:lstStyle/>
          <a:p>
            <a:pPr algn="ctr">
              <a:lnSpc>
                <a:spcPts val="4657"/>
              </a:lnSpc>
            </a:pPr>
            <a:r>
              <a:rPr lang="en-US" sz="3326">
                <a:solidFill>
                  <a:srgbClr val="6A8B66"/>
                </a:solidFill>
                <a:latin typeface="TC Milo"/>
                <a:ea typeface="TC Milo"/>
                <a:cs typeface="TC Milo"/>
                <a:sym typeface="TC Milo"/>
              </a:rPr>
              <a:t>AMANDA NURUL F_17220562</a:t>
            </a:r>
          </a:p>
          <a:p>
            <a:pPr algn="ctr">
              <a:lnSpc>
                <a:spcPts val="4657"/>
              </a:lnSpc>
            </a:pPr>
          </a:p>
        </p:txBody>
      </p:sp>
      <p:sp>
        <p:nvSpPr>
          <p:cNvPr name="TextBox 48" id="48"/>
          <p:cNvSpPr txBox="true"/>
          <p:nvPr/>
        </p:nvSpPr>
        <p:spPr>
          <a:xfrm rot="0">
            <a:off x="2465050" y="7238699"/>
            <a:ext cx="898987" cy="638345"/>
          </a:xfrm>
          <a:prstGeom prst="rect">
            <a:avLst/>
          </a:prstGeom>
        </p:spPr>
        <p:txBody>
          <a:bodyPr anchor="t" rtlCol="false" tIns="0" lIns="0" bIns="0" rIns="0">
            <a:spAutoFit/>
          </a:bodyPr>
          <a:lstStyle/>
          <a:p>
            <a:pPr algn="ctr">
              <a:lnSpc>
                <a:spcPts val="4657"/>
              </a:lnSpc>
            </a:pPr>
            <a:r>
              <a:rPr lang="en-US" sz="3326">
                <a:solidFill>
                  <a:srgbClr val="FFEFBF"/>
                </a:solidFill>
                <a:latin typeface="Chunk Five"/>
                <a:ea typeface="Chunk Five"/>
                <a:cs typeface="Chunk Five"/>
                <a:sym typeface="Chunk Five"/>
              </a:rPr>
              <a:t>3</a:t>
            </a:r>
          </a:p>
        </p:txBody>
      </p:sp>
      <p:sp>
        <p:nvSpPr>
          <p:cNvPr name="TextBox 49" id="49"/>
          <p:cNvSpPr txBox="true"/>
          <p:nvPr/>
        </p:nvSpPr>
        <p:spPr>
          <a:xfrm rot="0">
            <a:off x="3364037" y="7263642"/>
            <a:ext cx="5632266" cy="1163271"/>
          </a:xfrm>
          <a:prstGeom prst="rect">
            <a:avLst/>
          </a:prstGeom>
        </p:spPr>
        <p:txBody>
          <a:bodyPr anchor="t" rtlCol="false" tIns="0" lIns="0" bIns="0" rIns="0">
            <a:spAutoFit/>
          </a:bodyPr>
          <a:lstStyle/>
          <a:p>
            <a:pPr algn="ctr">
              <a:lnSpc>
                <a:spcPts val="4657"/>
              </a:lnSpc>
            </a:pPr>
            <a:r>
              <a:rPr lang="en-US" sz="3326">
                <a:solidFill>
                  <a:srgbClr val="6A8B66"/>
                </a:solidFill>
                <a:latin typeface="TC Milo"/>
                <a:ea typeface="TC Milo"/>
                <a:cs typeface="TC Milo"/>
                <a:sym typeface="TC Milo"/>
              </a:rPr>
              <a:t>ARDI ROID_17221266</a:t>
            </a:r>
          </a:p>
          <a:p>
            <a:pPr algn="ctr">
              <a:lnSpc>
                <a:spcPts val="4657"/>
              </a:lnSpc>
            </a:pPr>
          </a:p>
        </p:txBody>
      </p:sp>
      <p:sp>
        <p:nvSpPr>
          <p:cNvPr name="TextBox 50" id="50"/>
          <p:cNvSpPr txBox="true"/>
          <p:nvPr/>
        </p:nvSpPr>
        <p:spPr>
          <a:xfrm rot="0">
            <a:off x="9528733" y="4606172"/>
            <a:ext cx="898987" cy="638345"/>
          </a:xfrm>
          <a:prstGeom prst="rect">
            <a:avLst/>
          </a:prstGeom>
        </p:spPr>
        <p:txBody>
          <a:bodyPr anchor="t" rtlCol="false" tIns="0" lIns="0" bIns="0" rIns="0">
            <a:spAutoFit/>
          </a:bodyPr>
          <a:lstStyle/>
          <a:p>
            <a:pPr algn="ctr">
              <a:lnSpc>
                <a:spcPts val="4657"/>
              </a:lnSpc>
            </a:pPr>
            <a:r>
              <a:rPr lang="en-US" sz="3326">
                <a:solidFill>
                  <a:srgbClr val="FFEFBF"/>
                </a:solidFill>
                <a:latin typeface="Chunk Five"/>
                <a:ea typeface="Chunk Five"/>
                <a:cs typeface="Chunk Five"/>
                <a:sym typeface="Chunk Five"/>
              </a:rPr>
              <a:t>4</a:t>
            </a:r>
          </a:p>
        </p:txBody>
      </p:sp>
      <p:sp>
        <p:nvSpPr>
          <p:cNvPr name="TextBox 51" id="51"/>
          <p:cNvSpPr txBox="true"/>
          <p:nvPr/>
        </p:nvSpPr>
        <p:spPr>
          <a:xfrm rot="0">
            <a:off x="10427720" y="4631116"/>
            <a:ext cx="5632266" cy="1163271"/>
          </a:xfrm>
          <a:prstGeom prst="rect">
            <a:avLst/>
          </a:prstGeom>
        </p:spPr>
        <p:txBody>
          <a:bodyPr anchor="t" rtlCol="false" tIns="0" lIns="0" bIns="0" rIns="0">
            <a:spAutoFit/>
          </a:bodyPr>
          <a:lstStyle/>
          <a:p>
            <a:pPr algn="ctr">
              <a:lnSpc>
                <a:spcPts val="4657"/>
              </a:lnSpc>
            </a:pPr>
            <a:r>
              <a:rPr lang="en-US" sz="3326">
                <a:solidFill>
                  <a:srgbClr val="6A8B66"/>
                </a:solidFill>
                <a:latin typeface="TC Milo"/>
                <a:ea typeface="TC Milo"/>
                <a:cs typeface="TC Milo"/>
                <a:sym typeface="TC Milo"/>
              </a:rPr>
              <a:t>IQBAL FIRDAUS_17221136</a:t>
            </a:r>
          </a:p>
          <a:p>
            <a:pPr algn="ctr">
              <a:lnSpc>
                <a:spcPts val="4657"/>
              </a:lnSpc>
            </a:pPr>
          </a:p>
        </p:txBody>
      </p:sp>
      <p:sp>
        <p:nvSpPr>
          <p:cNvPr name="TextBox 52" id="52"/>
          <p:cNvSpPr txBox="true"/>
          <p:nvPr/>
        </p:nvSpPr>
        <p:spPr>
          <a:xfrm rot="0">
            <a:off x="9528733" y="5922435"/>
            <a:ext cx="898987" cy="638345"/>
          </a:xfrm>
          <a:prstGeom prst="rect">
            <a:avLst/>
          </a:prstGeom>
        </p:spPr>
        <p:txBody>
          <a:bodyPr anchor="t" rtlCol="false" tIns="0" lIns="0" bIns="0" rIns="0">
            <a:spAutoFit/>
          </a:bodyPr>
          <a:lstStyle/>
          <a:p>
            <a:pPr algn="ctr">
              <a:lnSpc>
                <a:spcPts val="4657"/>
              </a:lnSpc>
            </a:pPr>
            <a:r>
              <a:rPr lang="en-US" sz="3326">
                <a:solidFill>
                  <a:srgbClr val="FFEFBF"/>
                </a:solidFill>
                <a:latin typeface="Chunk Five"/>
                <a:ea typeface="Chunk Five"/>
                <a:cs typeface="Chunk Five"/>
                <a:sym typeface="Chunk Five"/>
              </a:rPr>
              <a:t>5</a:t>
            </a:r>
          </a:p>
        </p:txBody>
      </p:sp>
      <p:sp>
        <p:nvSpPr>
          <p:cNvPr name="TextBox 53" id="53"/>
          <p:cNvSpPr txBox="true"/>
          <p:nvPr/>
        </p:nvSpPr>
        <p:spPr>
          <a:xfrm rot="0">
            <a:off x="10427720" y="5947379"/>
            <a:ext cx="5632266" cy="1163271"/>
          </a:xfrm>
          <a:prstGeom prst="rect">
            <a:avLst/>
          </a:prstGeom>
        </p:spPr>
        <p:txBody>
          <a:bodyPr anchor="t" rtlCol="false" tIns="0" lIns="0" bIns="0" rIns="0">
            <a:spAutoFit/>
          </a:bodyPr>
          <a:lstStyle/>
          <a:p>
            <a:pPr algn="ctr">
              <a:lnSpc>
                <a:spcPts val="4657"/>
              </a:lnSpc>
            </a:pPr>
            <a:r>
              <a:rPr lang="en-US" sz="3326">
                <a:solidFill>
                  <a:srgbClr val="6A8B66"/>
                </a:solidFill>
                <a:latin typeface="TC Milo"/>
                <a:ea typeface="TC Milo"/>
                <a:cs typeface="TC Milo"/>
                <a:sym typeface="TC Milo"/>
              </a:rPr>
              <a:t>YUSUF MAULANA_17220846</a:t>
            </a:r>
          </a:p>
          <a:p>
            <a:pPr algn="ctr">
              <a:lnSpc>
                <a:spcPts val="4657"/>
              </a:lnSpc>
            </a:pPr>
          </a:p>
        </p:txBody>
      </p:sp>
      <p:sp>
        <p:nvSpPr>
          <p:cNvPr name="Freeform 54" id="54"/>
          <p:cNvSpPr/>
          <p:nvPr/>
        </p:nvSpPr>
        <p:spPr>
          <a:xfrm flipH="false" flipV="false" rot="0">
            <a:off x="10972800" y="8794254"/>
            <a:ext cx="7315200" cy="1492746"/>
          </a:xfrm>
          <a:custGeom>
            <a:avLst/>
            <a:gdLst/>
            <a:ahLst/>
            <a:cxnLst/>
            <a:rect r="r" b="b" t="t" l="l"/>
            <a:pathLst>
              <a:path h="1492746" w="7315200">
                <a:moveTo>
                  <a:pt x="0" y="0"/>
                </a:moveTo>
                <a:lnTo>
                  <a:pt x="7315200" y="0"/>
                </a:lnTo>
                <a:lnTo>
                  <a:pt x="7315200" y="1492746"/>
                </a:lnTo>
                <a:lnTo>
                  <a:pt x="0" y="149274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7DB"/>
        </a:solidFill>
      </p:bgPr>
    </p:bg>
    <p:spTree>
      <p:nvGrpSpPr>
        <p:cNvPr id="1" name=""/>
        <p:cNvGrpSpPr/>
        <p:nvPr/>
      </p:nvGrpSpPr>
      <p:grpSpPr>
        <a:xfrm>
          <a:off x="0" y="0"/>
          <a:ext cx="0" cy="0"/>
          <a:chOff x="0" y="0"/>
          <a:chExt cx="0" cy="0"/>
        </a:xfrm>
      </p:grpSpPr>
      <p:grpSp>
        <p:nvGrpSpPr>
          <p:cNvPr name="Group 2" id="2"/>
          <p:cNvGrpSpPr/>
          <p:nvPr/>
        </p:nvGrpSpPr>
        <p:grpSpPr>
          <a:xfrm rot="0">
            <a:off x="-594088" y="0"/>
            <a:ext cx="19073252" cy="10287000"/>
            <a:chOff x="0" y="0"/>
            <a:chExt cx="25431003"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715003"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0" y="3634542"/>
            <a:ext cx="18288000" cy="6652458"/>
            <a:chOff x="0" y="0"/>
            <a:chExt cx="4816593" cy="1752088"/>
          </a:xfrm>
        </p:grpSpPr>
        <p:sp>
          <p:nvSpPr>
            <p:cNvPr name="Freeform 6" id="6"/>
            <p:cNvSpPr/>
            <p:nvPr/>
          </p:nvSpPr>
          <p:spPr>
            <a:xfrm flipH="false" flipV="false" rot="0">
              <a:off x="0" y="0"/>
              <a:ext cx="4816592" cy="1752088"/>
            </a:xfrm>
            <a:custGeom>
              <a:avLst/>
              <a:gdLst/>
              <a:ahLst/>
              <a:cxnLst/>
              <a:rect r="r" b="b" t="t" l="l"/>
              <a:pathLst>
                <a:path h="1752088" w="4816592">
                  <a:moveTo>
                    <a:pt x="0" y="0"/>
                  </a:moveTo>
                  <a:lnTo>
                    <a:pt x="4816592" y="0"/>
                  </a:lnTo>
                  <a:lnTo>
                    <a:pt x="4816592" y="1752088"/>
                  </a:lnTo>
                  <a:lnTo>
                    <a:pt x="0" y="1752088"/>
                  </a:lnTo>
                  <a:close/>
                </a:path>
              </a:pathLst>
            </a:custGeom>
            <a:solidFill>
              <a:srgbClr val="6A8B66"/>
            </a:solidFill>
          </p:spPr>
        </p:sp>
        <p:sp>
          <p:nvSpPr>
            <p:cNvPr name="TextBox 7" id="7"/>
            <p:cNvSpPr txBox="true"/>
            <p:nvPr/>
          </p:nvSpPr>
          <p:spPr>
            <a:xfrm>
              <a:off x="0" y="-47625"/>
              <a:ext cx="4816593" cy="1799713"/>
            </a:xfrm>
            <a:prstGeom prst="rect">
              <a:avLst/>
            </a:prstGeom>
          </p:spPr>
          <p:txBody>
            <a:bodyPr anchor="ctr" rtlCol="false" tIns="50800" lIns="50800" bIns="50800" rIns="50800"/>
            <a:lstStyle/>
            <a:p>
              <a:pPr algn="ctr">
                <a:lnSpc>
                  <a:spcPts val="3220"/>
                </a:lnSpc>
              </a:pPr>
            </a:p>
          </p:txBody>
        </p:sp>
      </p:grpSp>
      <p:sp>
        <p:nvSpPr>
          <p:cNvPr name="Freeform 8" id="8"/>
          <p:cNvSpPr/>
          <p:nvPr/>
        </p:nvSpPr>
        <p:spPr>
          <a:xfrm flipH="false" flipV="false" rot="0">
            <a:off x="10589730" y="7752855"/>
            <a:ext cx="868621" cy="999459"/>
          </a:xfrm>
          <a:custGeom>
            <a:avLst/>
            <a:gdLst/>
            <a:ahLst/>
            <a:cxnLst/>
            <a:rect r="r" b="b" t="t" l="l"/>
            <a:pathLst>
              <a:path h="999459" w="868621">
                <a:moveTo>
                  <a:pt x="0" y="0"/>
                </a:moveTo>
                <a:lnTo>
                  <a:pt x="868621" y="0"/>
                </a:lnTo>
                <a:lnTo>
                  <a:pt x="868621" y="999459"/>
                </a:lnTo>
                <a:lnTo>
                  <a:pt x="0" y="9994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812727" y="137233"/>
            <a:ext cx="4359454" cy="642029"/>
          </a:xfrm>
          <a:custGeom>
            <a:avLst/>
            <a:gdLst/>
            <a:ahLst/>
            <a:cxnLst/>
            <a:rect r="r" b="b" t="t" l="l"/>
            <a:pathLst>
              <a:path h="642029" w="4359454">
                <a:moveTo>
                  <a:pt x="0" y="0"/>
                </a:moveTo>
                <a:lnTo>
                  <a:pt x="4359454" y="0"/>
                </a:lnTo>
                <a:lnTo>
                  <a:pt x="4359454" y="642029"/>
                </a:lnTo>
                <a:lnTo>
                  <a:pt x="0" y="6420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5366126" y="169708"/>
            <a:ext cx="2921874" cy="609554"/>
          </a:xfrm>
          <a:custGeom>
            <a:avLst/>
            <a:gdLst/>
            <a:ahLst/>
            <a:cxnLst/>
            <a:rect r="r" b="b" t="t" l="l"/>
            <a:pathLst>
              <a:path h="609554" w="2921874">
                <a:moveTo>
                  <a:pt x="0" y="0"/>
                </a:moveTo>
                <a:lnTo>
                  <a:pt x="2921874" y="0"/>
                </a:lnTo>
                <a:lnTo>
                  <a:pt x="2921874" y="609554"/>
                </a:lnTo>
                <a:lnTo>
                  <a:pt x="0" y="6095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3506896" y="2007357"/>
            <a:ext cx="10871284" cy="8281942"/>
          </a:xfrm>
          <a:custGeom>
            <a:avLst/>
            <a:gdLst/>
            <a:ahLst/>
            <a:cxnLst/>
            <a:rect r="r" b="b" t="t" l="l"/>
            <a:pathLst>
              <a:path h="8281942" w="10871284">
                <a:moveTo>
                  <a:pt x="0" y="0"/>
                </a:moveTo>
                <a:lnTo>
                  <a:pt x="10871284" y="0"/>
                </a:lnTo>
                <a:lnTo>
                  <a:pt x="10871284" y="8281941"/>
                </a:lnTo>
                <a:lnTo>
                  <a:pt x="0" y="828194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4426760" y="983585"/>
            <a:ext cx="9951420" cy="868488"/>
          </a:xfrm>
          <a:custGeom>
            <a:avLst/>
            <a:gdLst/>
            <a:ahLst/>
            <a:cxnLst/>
            <a:rect r="r" b="b" t="t" l="l"/>
            <a:pathLst>
              <a:path h="868488" w="9951420">
                <a:moveTo>
                  <a:pt x="0" y="0"/>
                </a:moveTo>
                <a:lnTo>
                  <a:pt x="9951420" y="0"/>
                </a:lnTo>
                <a:lnTo>
                  <a:pt x="9951420" y="868488"/>
                </a:lnTo>
                <a:lnTo>
                  <a:pt x="0" y="86848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3" id="13"/>
          <p:cNvSpPr txBox="true"/>
          <p:nvPr/>
        </p:nvSpPr>
        <p:spPr>
          <a:xfrm rot="0">
            <a:off x="7705655" y="981058"/>
            <a:ext cx="3318385" cy="771864"/>
          </a:xfrm>
          <a:prstGeom prst="rect">
            <a:avLst/>
          </a:prstGeom>
        </p:spPr>
        <p:txBody>
          <a:bodyPr anchor="t" rtlCol="false" tIns="0" lIns="0" bIns="0" rIns="0">
            <a:spAutoFit/>
          </a:bodyPr>
          <a:lstStyle/>
          <a:p>
            <a:pPr algn="ctr">
              <a:lnSpc>
                <a:spcPts val="6275"/>
              </a:lnSpc>
            </a:pPr>
            <a:r>
              <a:rPr lang="en-US" sz="4482">
                <a:solidFill>
                  <a:srgbClr val="000000"/>
                </a:solidFill>
                <a:latin typeface="TC Milo"/>
                <a:ea typeface="TC Milo"/>
                <a:cs typeface="TC Milo"/>
                <a:sym typeface="TC Milo"/>
              </a:rPr>
              <a:t>LATAR BELAKANG</a:t>
            </a:r>
          </a:p>
        </p:txBody>
      </p:sp>
      <p:sp>
        <p:nvSpPr>
          <p:cNvPr name="TextBox 14" id="14"/>
          <p:cNvSpPr txBox="true"/>
          <p:nvPr/>
        </p:nvSpPr>
        <p:spPr>
          <a:xfrm rot="0">
            <a:off x="3667014" y="3707789"/>
            <a:ext cx="10551049" cy="4432693"/>
          </a:xfrm>
          <a:prstGeom prst="rect">
            <a:avLst/>
          </a:prstGeom>
        </p:spPr>
        <p:txBody>
          <a:bodyPr anchor="t" rtlCol="false" tIns="0" lIns="0" bIns="0" rIns="0">
            <a:spAutoFit/>
          </a:bodyPr>
          <a:lstStyle/>
          <a:p>
            <a:pPr algn="just">
              <a:lnSpc>
                <a:spcPts val="3581"/>
              </a:lnSpc>
            </a:pPr>
            <a:r>
              <a:rPr lang="en-US" sz="2558">
                <a:solidFill>
                  <a:srgbClr val="000000"/>
                </a:solidFill>
                <a:latin typeface="Antic"/>
                <a:ea typeface="Antic"/>
                <a:cs typeface="Antic"/>
                <a:sym typeface="Antic"/>
              </a:rPr>
              <a:t>Berikut adalah latar belakang yang dapat digunakan untuk aplikasi pengelola keuangan pribadi:</a:t>
            </a:r>
          </a:p>
          <a:p>
            <a:pPr algn="just">
              <a:lnSpc>
                <a:spcPts val="3581"/>
              </a:lnSpc>
            </a:pPr>
            <a:r>
              <a:rPr lang="en-US" sz="2558">
                <a:solidFill>
                  <a:srgbClr val="000000"/>
                </a:solidFill>
                <a:latin typeface="Antic"/>
                <a:ea typeface="Antic"/>
                <a:cs typeface="Antic"/>
                <a:sym typeface="Antic"/>
              </a:rPr>
              <a:t>Latar Belakang</a:t>
            </a:r>
          </a:p>
          <a:p>
            <a:pPr algn="just">
              <a:lnSpc>
                <a:spcPts val="3581"/>
              </a:lnSpc>
            </a:pPr>
            <a:r>
              <a:rPr lang="en-US" sz="2558">
                <a:solidFill>
                  <a:srgbClr val="000000"/>
                </a:solidFill>
                <a:latin typeface="Antic"/>
                <a:ea typeface="Antic"/>
                <a:cs typeface="Antic"/>
                <a:sym typeface="Antic"/>
              </a:rPr>
              <a:t> Pengelolaan keuangan pribadi merupakan aspek penting dalam kehidupan modern. Banyak individu menghadapi tantangan dalam mengelola pendapatan, pengeluaran, dan tabungan mereka secara efektif. Hal ini disebabkan oleh kurangnya pemahaman tentang konsep keuangan dasar, kebiasaan belanja yang kurang terkontrol, serta keterbatasan alat yang dapat membantu mencatat dan menganalisis arus keuangan secara praktis.</a:t>
            </a:r>
          </a:p>
          <a:p>
            <a:pPr algn="just">
              <a:lnSpc>
                <a:spcPts val="3581"/>
              </a:lnSpc>
            </a:pPr>
          </a:p>
        </p:txBody>
      </p:sp>
      <p:sp>
        <p:nvSpPr>
          <p:cNvPr name="Freeform 15" id="15"/>
          <p:cNvSpPr/>
          <p:nvPr/>
        </p:nvSpPr>
        <p:spPr>
          <a:xfrm flipH="true" flipV="false" rot="0">
            <a:off x="14023985" y="7264376"/>
            <a:ext cx="4264015" cy="2975876"/>
          </a:xfrm>
          <a:custGeom>
            <a:avLst/>
            <a:gdLst/>
            <a:ahLst/>
            <a:cxnLst/>
            <a:rect r="r" b="b" t="t" l="l"/>
            <a:pathLst>
              <a:path h="2975876" w="4264015">
                <a:moveTo>
                  <a:pt x="4264015" y="0"/>
                </a:moveTo>
                <a:lnTo>
                  <a:pt x="0" y="0"/>
                </a:lnTo>
                <a:lnTo>
                  <a:pt x="0" y="2975875"/>
                </a:lnTo>
                <a:lnTo>
                  <a:pt x="4264015" y="2975875"/>
                </a:lnTo>
                <a:lnTo>
                  <a:pt x="4264015"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7DB"/>
        </a:solidFill>
      </p:bgPr>
    </p:bg>
    <p:spTree>
      <p:nvGrpSpPr>
        <p:cNvPr id="1" name=""/>
        <p:cNvGrpSpPr/>
        <p:nvPr/>
      </p:nvGrpSpPr>
      <p:grpSpPr>
        <a:xfrm>
          <a:off x="0" y="0"/>
          <a:ext cx="0" cy="0"/>
          <a:chOff x="0" y="0"/>
          <a:chExt cx="0" cy="0"/>
        </a:xfrm>
      </p:grpSpPr>
      <p:grpSp>
        <p:nvGrpSpPr>
          <p:cNvPr name="Group 2" id="2"/>
          <p:cNvGrpSpPr/>
          <p:nvPr/>
        </p:nvGrpSpPr>
        <p:grpSpPr>
          <a:xfrm rot="0">
            <a:off x="-594088" y="0"/>
            <a:ext cx="19073252" cy="10287000"/>
            <a:chOff x="0" y="0"/>
            <a:chExt cx="25431003"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715003"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0" y="3634542"/>
            <a:ext cx="18288000" cy="6652458"/>
            <a:chOff x="0" y="0"/>
            <a:chExt cx="4816593" cy="1752088"/>
          </a:xfrm>
        </p:grpSpPr>
        <p:sp>
          <p:nvSpPr>
            <p:cNvPr name="Freeform 6" id="6"/>
            <p:cNvSpPr/>
            <p:nvPr/>
          </p:nvSpPr>
          <p:spPr>
            <a:xfrm flipH="false" flipV="false" rot="0">
              <a:off x="0" y="0"/>
              <a:ext cx="4816592" cy="1752088"/>
            </a:xfrm>
            <a:custGeom>
              <a:avLst/>
              <a:gdLst/>
              <a:ahLst/>
              <a:cxnLst/>
              <a:rect r="r" b="b" t="t" l="l"/>
              <a:pathLst>
                <a:path h="1752088" w="4816592">
                  <a:moveTo>
                    <a:pt x="0" y="0"/>
                  </a:moveTo>
                  <a:lnTo>
                    <a:pt x="4816592" y="0"/>
                  </a:lnTo>
                  <a:lnTo>
                    <a:pt x="4816592" y="1752088"/>
                  </a:lnTo>
                  <a:lnTo>
                    <a:pt x="0" y="1752088"/>
                  </a:lnTo>
                  <a:close/>
                </a:path>
              </a:pathLst>
            </a:custGeom>
            <a:solidFill>
              <a:srgbClr val="6A8B66"/>
            </a:solidFill>
          </p:spPr>
        </p:sp>
        <p:sp>
          <p:nvSpPr>
            <p:cNvPr name="TextBox 7" id="7"/>
            <p:cNvSpPr txBox="true"/>
            <p:nvPr/>
          </p:nvSpPr>
          <p:spPr>
            <a:xfrm>
              <a:off x="0" y="-47625"/>
              <a:ext cx="4816593" cy="1799713"/>
            </a:xfrm>
            <a:prstGeom prst="rect">
              <a:avLst/>
            </a:prstGeom>
          </p:spPr>
          <p:txBody>
            <a:bodyPr anchor="ctr" rtlCol="false" tIns="50800" lIns="50800" bIns="50800" rIns="50800"/>
            <a:lstStyle/>
            <a:p>
              <a:pPr algn="ctr">
                <a:lnSpc>
                  <a:spcPts val="3220"/>
                </a:lnSpc>
              </a:pPr>
            </a:p>
          </p:txBody>
        </p:sp>
      </p:grpSp>
      <p:sp>
        <p:nvSpPr>
          <p:cNvPr name="Freeform 8" id="8"/>
          <p:cNvSpPr/>
          <p:nvPr/>
        </p:nvSpPr>
        <p:spPr>
          <a:xfrm flipH="false" flipV="false" rot="0">
            <a:off x="951162" y="4665025"/>
            <a:ext cx="831676" cy="956949"/>
          </a:xfrm>
          <a:custGeom>
            <a:avLst/>
            <a:gdLst/>
            <a:ahLst/>
            <a:cxnLst/>
            <a:rect r="r" b="b" t="t" l="l"/>
            <a:pathLst>
              <a:path h="956949" w="831676">
                <a:moveTo>
                  <a:pt x="0" y="0"/>
                </a:moveTo>
                <a:lnTo>
                  <a:pt x="831676" y="0"/>
                </a:lnTo>
                <a:lnTo>
                  <a:pt x="831676" y="956950"/>
                </a:lnTo>
                <a:lnTo>
                  <a:pt x="0" y="9569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812727" y="137233"/>
            <a:ext cx="4359454" cy="642029"/>
          </a:xfrm>
          <a:custGeom>
            <a:avLst/>
            <a:gdLst/>
            <a:ahLst/>
            <a:cxnLst/>
            <a:rect r="r" b="b" t="t" l="l"/>
            <a:pathLst>
              <a:path h="642029" w="4359454">
                <a:moveTo>
                  <a:pt x="0" y="0"/>
                </a:moveTo>
                <a:lnTo>
                  <a:pt x="4359454" y="0"/>
                </a:lnTo>
                <a:lnTo>
                  <a:pt x="4359454" y="642029"/>
                </a:lnTo>
                <a:lnTo>
                  <a:pt x="0" y="6420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5366126" y="169708"/>
            <a:ext cx="2921874" cy="609554"/>
          </a:xfrm>
          <a:custGeom>
            <a:avLst/>
            <a:gdLst/>
            <a:ahLst/>
            <a:cxnLst/>
            <a:rect r="r" b="b" t="t" l="l"/>
            <a:pathLst>
              <a:path h="609554" w="2921874">
                <a:moveTo>
                  <a:pt x="0" y="0"/>
                </a:moveTo>
                <a:lnTo>
                  <a:pt x="2921874" y="0"/>
                </a:lnTo>
                <a:lnTo>
                  <a:pt x="2921874" y="609554"/>
                </a:lnTo>
                <a:lnTo>
                  <a:pt x="0" y="6095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3546727" y="1059164"/>
            <a:ext cx="11326041" cy="8401863"/>
          </a:xfrm>
          <a:custGeom>
            <a:avLst/>
            <a:gdLst/>
            <a:ahLst/>
            <a:cxnLst/>
            <a:rect r="r" b="b" t="t" l="l"/>
            <a:pathLst>
              <a:path h="8401863" w="11326041">
                <a:moveTo>
                  <a:pt x="0" y="0"/>
                </a:moveTo>
                <a:lnTo>
                  <a:pt x="11326042" y="0"/>
                </a:lnTo>
                <a:lnTo>
                  <a:pt x="11326042" y="8401863"/>
                </a:lnTo>
                <a:lnTo>
                  <a:pt x="0" y="84018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33424" y="7400061"/>
            <a:ext cx="4264015" cy="2975876"/>
          </a:xfrm>
          <a:custGeom>
            <a:avLst/>
            <a:gdLst/>
            <a:ahLst/>
            <a:cxnLst/>
            <a:rect r="r" b="b" t="t" l="l"/>
            <a:pathLst>
              <a:path h="2975876" w="4264015">
                <a:moveTo>
                  <a:pt x="0" y="0"/>
                </a:moveTo>
                <a:lnTo>
                  <a:pt x="4264015" y="0"/>
                </a:lnTo>
                <a:lnTo>
                  <a:pt x="4264015" y="2975875"/>
                </a:lnTo>
                <a:lnTo>
                  <a:pt x="0" y="297587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true" flipV="false" rot="0">
            <a:off x="14215149" y="7400061"/>
            <a:ext cx="4264015" cy="2975876"/>
          </a:xfrm>
          <a:custGeom>
            <a:avLst/>
            <a:gdLst/>
            <a:ahLst/>
            <a:cxnLst/>
            <a:rect r="r" b="b" t="t" l="l"/>
            <a:pathLst>
              <a:path h="2975876" w="4264015">
                <a:moveTo>
                  <a:pt x="4264015" y="0"/>
                </a:moveTo>
                <a:lnTo>
                  <a:pt x="0" y="0"/>
                </a:lnTo>
                <a:lnTo>
                  <a:pt x="0" y="2975875"/>
                </a:lnTo>
                <a:lnTo>
                  <a:pt x="4264015" y="2975875"/>
                </a:lnTo>
                <a:lnTo>
                  <a:pt x="4264015"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0">
            <a:off x="4175758" y="3256395"/>
            <a:ext cx="8200231" cy="5025796"/>
          </a:xfrm>
          <a:prstGeom prst="rect">
            <a:avLst/>
          </a:prstGeom>
        </p:spPr>
        <p:txBody>
          <a:bodyPr anchor="t" rtlCol="false" tIns="0" lIns="0" bIns="0" rIns="0">
            <a:spAutoFit/>
          </a:bodyPr>
          <a:lstStyle/>
          <a:p>
            <a:pPr algn="ctr">
              <a:lnSpc>
                <a:spcPts val="4058"/>
              </a:lnSpc>
            </a:pPr>
            <a:r>
              <a:rPr lang="en-US" sz="2898">
                <a:solidFill>
                  <a:srgbClr val="000000"/>
                </a:solidFill>
                <a:latin typeface="Antic"/>
                <a:ea typeface="Antic"/>
                <a:cs typeface="Antic"/>
                <a:sym typeface="Antic"/>
              </a:rPr>
              <a:t>Bagaimana merancang sebuah aplikasi pengelola keuangan pribadi yang mudah digunakan oleh berbagai kalangan, mampu menyediakan fitur pencatatan pemasukan dan pengeluaran secara cepat dan akurat, serta dilengkapi dengan alat bantu seperti perencanaan anggaran, visualisasi data keuangan, dan pengingat keuangan untuk membantu pengguna meningkatkan kebiasaan finansial yang lebih baik?</a:t>
            </a:r>
          </a:p>
          <a:p>
            <a:pPr algn="ctr">
              <a:lnSpc>
                <a:spcPts val="4058"/>
              </a:lnSpc>
            </a:pPr>
          </a:p>
        </p:txBody>
      </p:sp>
      <p:sp>
        <p:nvSpPr>
          <p:cNvPr name="Freeform 15" id="15"/>
          <p:cNvSpPr/>
          <p:nvPr/>
        </p:nvSpPr>
        <p:spPr>
          <a:xfrm flipH="false" flipV="false" rot="0">
            <a:off x="12695731" y="6620019"/>
            <a:ext cx="1707170" cy="2267979"/>
          </a:xfrm>
          <a:custGeom>
            <a:avLst/>
            <a:gdLst/>
            <a:ahLst/>
            <a:cxnLst/>
            <a:rect r="r" b="b" t="t" l="l"/>
            <a:pathLst>
              <a:path h="2267979" w="1707170">
                <a:moveTo>
                  <a:pt x="0" y="0"/>
                </a:moveTo>
                <a:lnTo>
                  <a:pt x="1707170" y="0"/>
                </a:lnTo>
                <a:lnTo>
                  <a:pt x="1707170" y="2267980"/>
                </a:lnTo>
                <a:lnTo>
                  <a:pt x="0" y="226798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6" id="16"/>
          <p:cNvSpPr txBox="true"/>
          <p:nvPr/>
        </p:nvSpPr>
        <p:spPr>
          <a:xfrm rot="0">
            <a:off x="6609919" y="1465614"/>
            <a:ext cx="3331909" cy="680525"/>
          </a:xfrm>
          <a:prstGeom prst="rect">
            <a:avLst/>
          </a:prstGeom>
        </p:spPr>
        <p:txBody>
          <a:bodyPr anchor="t" rtlCol="false" tIns="0" lIns="0" bIns="0" rIns="0">
            <a:spAutoFit/>
          </a:bodyPr>
          <a:lstStyle/>
          <a:p>
            <a:pPr algn="ctr">
              <a:lnSpc>
                <a:spcPts val="5488"/>
              </a:lnSpc>
            </a:pPr>
            <a:r>
              <a:rPr lang="en-US" sz="3920">
                <a:solidFill>
                  <a:srgbClr val="47594F"/>
                </a:solidFill>
                <a:latin typeface="TC Milo"/>
                <a:ea typeface="TC Milo"/>
                <a:cs typeface="TC Milo"/>
                <a:sym typeface="TC Milo"/>
              </a:rPr>
              <a:t>Rumusan Masalah</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7DB"/>
        </a:solidFill>
      </p:bgPr>
    </p:bg>
    <p:spTree>
      <p:nvGrpSpPr>
        <p:cNvPr id="1" name=""/>
        <p:cNvGrpSpPr/>
        <p:nvPr/>
      </p:nvGrpSpPr>
      <p:grpSpPr>
        <a:xfrm>
          <a:off x="0" y="0"/>
          <a:ext cx="0" cy="0"/>
          <a:chOff x="0" y="0"/>
          <a:chExt cx="0" cy="0"/>
        </a:xfrm>
      </p:grpSpPr>
      <p:grpSp>
        <p:nvGrpSpPr>
          <p:cNvPr name="Group 2" id="2"/>
          <p:cNvGrpSpPr/>
          <p:nvPr/>
        </p:nvGrpSpPr>
        <p:grpSpPr>
          <a:xfrm rot="0">
            <a:off x="-594088" y="0"/>
            <a:ext cx="19073252" cy="10287000"/>
            <a:chOff x="0" y="0"/>
            <a:chExt cx="25431003"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715003"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0" y="3634542"/>
            <a:ext cx="18288000" cy="6652458"/>
            <a:chOff x="0" y="0"/>
            <a:chExt cx="4816593" cy="1752088"/>
          </a:xfrm>
        </p:grpSpPr>
        <p:sp>
          <p:nvSpPr>
            <p:cNvPr name="Freeform 6" id="6"/>
            <p:cNvSpPr/>
            <p:nvPr/>
          </p:nvSpPr>
          <p:spPr>
            <a:xfrm flipH="false" flipV="false" rot="0">
              <a:off x="0" y="0"/>
              <a:ext cx="4816592" cy="1752088"/>
            </a:xfrm>
            <a:custGeom>
              <a:avLst/>
              <a:gdLst/>
              <a:ahLst/>
              <a:cxnLst/>
              <a:rect r="r" b="b" t="t" l="l"/>
              <a:pathLst>
                <a:path h="1752088" w="4816592">
                  <a:moveTo>
                    <a:pt x="0" y="0"/>
                  </a:moveTo>
                  <a:lnTo>
                    <a:pt x="4816592" y="0"/>
                  </a:lnTo>
                  <a:lnTo>
                    <a:pt x="4816592" y="1752088"/>
                  </a:lnTo>
                  <a:lnTo>
                    <a:pt x="0" y="1752088"/>
                  </a:lnTo>
                  <a:close/>
                </a:path>
              </a:pathLst>
            </a:custGeom>
            <a:solidFill>
              <a:srgbClr val="6A8B66"/>
            </a:solidFill>
          </p:spPr>
        </p:sp>
        <p:sp>
          <p:nvSpPr>
            <p:cNvPr name="TextBox 7" id="7"/>
            <p:cNvSpPr txBox="true"/>
            <p:nvPr/>
          </p:nvSpPr>
          <p:spPr>
            <a:xfrm>
              <a:off x="0" y="-47625"/>
              <a:ext cx="4816593" cy="1799713"/>
            </a:xfrm>
            <a:prstGeom prst="rect">
              <a:avLst/>
            </a:prstGeom>
          </p:spPr>
          <p:txBody>
            <a:bodyPr anchor="ctr" rtlCol="false" tIns="50800" lIns="50800" bIns="50800" rIns="50800"/>
            <a:lstStyle/>
            <a:p>
              <a:pPr algn="ctr">
                <a:lnSpc>
                  <a:spcPts val="3220"/>
                </a:lnSpc>
              </a:pPr>
            </a:p>
          </p:txBody>
        </p:sp>
      </p:grpSp>
      <p:sp>
        <p:nvSpPr>
          <p:cNvPr name="Freeform 8" id="8"/>
          <p:cNvSpPr/>
          <p:nvPr/>
        </p:nvSpPr>
        <p:spPr>
          <a:xfrm flipH="false" flipV="false" rot="0">
            <a:off x="951162" y="4665025"/>
            <a:ext cx="831676" cy="956949"/>
          </a:xfrm>
          <a:custGeom>
            <a:avLst/>
            <a:gdLst/>
            <a:ahLst/>
            <a:cxnLst/>
            <a:rect r="r" b="b" t="t" l="l"/>
            <a:pathLst>
              <a:path h="956949" w="831676">
                <a:moveTo>
                  <a:pt x="0" y="0"/>
                </a:moveTo>
                <a:lnTo>
                  <a:pt x="831676" y="0"/>
                </a:lnTo>
                <a:lnTo>
                  <a:pt x="831676" y="956950"/>
                </a:lnTo>
                <a:lnTo>
                  <a:pt x="0" y="9569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812727" y="137233"/>
            <a:ext cx="4359454" cy="642029"/>
          </a:xfrm>
          <a:custGeom>
            <a:avLst/>
            <a:gdLst/>
            <a:ahLst/>
            <a:cxnLst/>
            <a:rect r="r" b="b" t="t" l="l"/>
            <a:pathLst>
              <a:path h="642029" w="4359454">
                <a:moveTo>
                  <a:pt x="0" y="0"/>
                </a:moveTo>
                <a:lnTo>
                  <a:pt x="4359454" y="0"/>
                </a:lnTo>
                <a:lnTo>
                  <a:pt x="4359454" y="642029"/>
                </a:lnTo>
                <a:lnTo>
                  <a:pt x="0" y="6420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5366126" y="169708"/>
            <a:ext cx="2921874" cy="609554"/>
          </a:xfrm>
          <a:custGeom>
            <a:avLst/>
            <a:gdLst/>
            <a:ahLst/>
            <a:cxnLst/>
            <a:rect r="r" b="b" t="t" l="l"/>
            <a:pathLst>
              <a:path h="609554" w="2921874">
                <a:moveTo>
                  <a:pt x="0" y="0"/>
                </a:moveTo>
                <a:lnTo>
                  <a:pt x="2921874" y="0"/>
                </a:lnTo>
                <a:lnTo>
                  <a:pt x="2921874" y="609554"/>
                </a:lnTo>
                <a:lnTo>
                  <a:pt x="0" y="6095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false" rot="0">
            <a:off x="14215149" y="7400061"/>
            <a:ext cx="4264015" cy="2975876"/>
          </a:xfrm>
          <a:custGeom>
            <a:avLst/>
            <a:gdLst/>
            <a:ahLst/>
            <a:cxnLst/>
            <a:rect r="r" b="b" t="t" l="l"/>
            <a:pathLst>
              <a:path h="2975876" w="4264015">
                <a:moveTo>
                  <a:pt x="4264015" y="0"/>
                </a:moveTo>
                <a:lnTo>
                  <a:pt x="0" y="0"/>
                </a:lnTo>
                <a:lnTo>
                  <a:pt x="0" y="2975875"/>
                </a:lnTo>
                <a:lnTo>
                  <a:pt x="4264015" y="2975875"/>
                </a:lnTo>
                <a:lnTo>
                  <a:pt x="4264015"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666215" y="6424332"/>
            <a:ext cx="2645548" cy="2463667"/>
          </a:xfrm>
          <a:custGeom>
            <a:avLst/>
            <a:gdLst/>
            <a:ahLst/>
            <a:cxnLst/>
            <a:rect r="r" b="b" t="t" l="l"/>
            <a:pathLst>
              <a:path h="2463667" w="2645548">
                <a:moveTo>
                  <a:pt x="0" y="0"/>
                </a:moveTo>
                <a:lnTo>
                  <a:pt x="2645548" y="0"/>
                </a:lnTo>
                <a:lnTo>
                  <a:pt x="2645548" y="2463667"/>
                </a:lnTo>
                <a:lnTo>
                  <a:pt x="0" y="2463667"/>
                </a:lnTo>
                <a:lnTo>
                  <a:pt x="0" y="0"/>
                </a:lnTo>
                <a:close/>
              </a:path>
            </a:pathLst>
          </a:custGeom>
          <a:blipFill>
            <a:blip r:embed="rId12"/>
            <a:stretch>
              <a:fillRect l="0" t="0" r="0" b="0"/>
            </a:stretch>
          </a:blipFill>
        </p:spPr>
      </p:sp>
      <p:sp>
        <p:nvSpPr>
          <p:cNvPr name="Freeform 13" id="13"/>
          <p:cNvSpPr/>
          <p:nvPr/>
        </p:nvSpPr>
        <p:spPr>
          <a:xfrm flipH="false" flipV="false" rot="0">
            <a:off x="3546727" y="1059164"/>
            <a:ext cx="11326041" cy="8401863"/>
          </a:xfrm>
          <a:custGeom>
            <a:avLst/>
            <a:gdLst/>
            <a:ahLst/>
            <a:cxnLst/>
            <a:rect r="r" b="b" t="t" l="l"/>
            <a:pathLst>
              <a:path h="8401863" w="11326041">
                <a:moveTo>
                  <a:pt x="0" y="0"/>
                </a:moveTo>
                <a:lnTo>
                  <a:pt x="11326042" y="0"/>
                </a:lnTo>
                <a:lnTo>
                  <a:pt x="11326042" y="8401863"/>
                </a:lnTo>
                <a:lnTo>
                  <a:pt x="0" y="840186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4" id="14"/>
          <p:cNvSpPr txBox="true"/>
          <p:nvPr/>
        </p:nvSpPr>
        <p:spPr>
          <a:xfrm rot="0">
            <a:off x="4339710" y="3062464"/>
            <a:ext cx="7849491" cy="5105365"/>
          </a:xfrm>
          <a:prstGeom prst="rect">
            <a:avLst/>
          </a:prstGeom>
        </p:spPr>
        <p:txBody>
          <a:bodyPr anchor="t" rtlCol="false" tIns="0" lIns="0" bIns="0" rIns="0">
            <a:spAutoFit/>
          </a:bodyPr>
          <a:lstStyle/>
          <a:p>
            <a:pPr algn="ctr">
              <a:lnSpc>
                <a:spcPts val="3743"/>
              </a:lnSpc>
            </a:pPr>
            <a:r>
              <a:rPr lang="en-US" sz="2674">
                <a:solidFill>
                  <a:srgbClr val="000000"/>
                </a:solidFill>
                <a:latin typeface="Antic"/>
                <a:ea typeface="Antic"/>
                <a:cs typeface="Antic"/>
                <a:sym typeface="Antic"/>
              </a:rPr>
              <a:t>Kesimpulan dari rumusan masalah tersebut adalah bahwa aplikasi pengelola keuangan pribadi perlu dirancang secara intuitif dan fungsional untuk menjawab kebutuhan pengguna dalam mencatat pemasukan dan pengeluaran, mengelola anggaran, serta memahami kondisi keuangan mereka melalui visualisasi data yang informatif. Selain itu, aplikasi ini juga harus mampu mendorong perubahan positif dalam kebiasaan finansial pengguna agar mereka dapat mencapai tujuan keuangan secara lebih efektif.</a:t>
            </a:r>
          </a:p>
          <a:p>
            <a:pPr algn="ctr">
              <a:lnSpc>
                <a:spcPts val="3743"/>
              </a:lnSpc>
            </a:pPr>
          </a:p>
        </p:txBody>
      </p:sp>
      <p:sp>
        <p:nvSpPr>
          <p:cNvPr name="TextBox 15" id="15"/>
          <p:cNvSpPr txBox="true"/>
          <p:nvPr/>
        </p:nvSpPr>
        <p:spPr>
          <a:xfrm rot="0">
            <a:off x="5388059" y="1226579"/>
            <a:ext cx="5003215" cy="1016981"/>
          </a:xfrm>
          <a:prstGeom prst="rect">
            <a:avLst/>
          </a:prstGeom>
        </p:spPr>
        <p:txBody>
          <a:bodyPr anchor="t" rtlCol="false" tIns="0" lIns="0" bIns="0" rIns="0">
            <a:spAutoFit/>
          </a:bodyPr>
          <a:lstStyle/>
          <a:p>
            <a:pPr algn="ctr">
              <a:lnSpc>
                <a:spcPts val="8240"/>
              </a:lnSpc>
            </a:pPr>
            <a:r>
              <a:rPr lang="en-US" sz="5886">
                <a:solidFill>
                  <a:srgbClr val="47594F"/>
                </a:solidFill>
                <a:latin typeface="TC Milo"/>
                <a:ea typeface="TC Milo"/>
                <a:cs typeface="TC Milo"/>
                <a:sym typeface="TC Milo"/>
              </a:rPr>
              <a:t>kesimpulan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BEB"/>
        </a:solidFill>
      </p:bgPr>
    </p:bg>
    <p:spTree>
      <p:nvGrpSpPr>
        <p:cNvPr id="1" name=""/>
        <p:cNvGrpSpPr/>
        <p:nvPr/>
      </p:nvGrpSpPr>
      <p:grpSpPr>
        <a:xfrm>
          <a:off x="0" y="0"/>
          <a:ext cx="0" cy="0"/>
          <a:chOff x="0" y="0"/>
          <a:chExt cx="0" cy="0"/>
        </a:xfrm>
      </p:grpSpPr>
      <p:grpSp>
        <p:nvGrpSpPr>
          <p:cNvPr name="Group 2" id="2"/>
          <p:cNvGrpSpPr/>
          <p:nvPr/>
        </p:nvGrpSpPr>
        <p:grpSpPr>
          <a:xfrm rot="0">
            <a:off x="-594088" y="0"/>
            <a:ext cx="19073252" cy="10287000"/>
            <a:chOff x="0" y="0"/>
            <a:chExt cx="25431003"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715003"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0" y="2748142"/>
            <a:ext cx="18288000" cy="6648748"/>
            <a:chOff x="0" y="0"/>
            <a:chExt cx="4816593" cy="1751110"/>
          </a:xfrm>
        </p:grpSpPr>
        <p:sp>
          <p:nvSpPr>
            <p:cNvPr name="Freeform 6" id="6"/>
            <p:cNvSpPr/>
            <p:nvPr/>
          </p:nvSpPr>
          <p:spPr>
            <a:xfrm flipH="false" flipV="false" rot="0">
              <a:off x="0" y="0"/>
              <a:ext cx="4816592" cy="1751111"/>
            </a:xfrm>
            <a:custGeom>
              <a:avLst/>
              <a:gdLst/>
              <a:ahLst/>
              <a:cxnLst/>
              <a:rect r="r" b="b" t="t" l="l"/>
              <a:pathLst>
                <a:path h="1751111" w="4816592">
                  <a:moveTo>
                    <a:pt x="0" y="0"/>
                  </a:moveTo>
                  <a:lnTo>
                    <a:pt x="4816592" y="0"/>
                  </a:lnTo>
                  <a:lnTo>
                    <a:pt x="4816592" y="1751111"/>
                  </a:lnTo>
                  <a:lnTo>
                    <a:pt x="0" y="1751111"/>
                  </a:lnTo>
                  <a:close/>
                </a:path>
              </a:pathLst>
            </a:custGeom>
            <a:solidFill>
              <a:srgbClr val="6A8B66"/>
            </a:solidFill>
          </p:spPr>
        </p:sp>
        <p:sp>
          <p:nvSpPr>
            <p:cNvPr name="TextBox 7" id="7"/>
            <p:cNvSpPr txBox="true"/>
            <p:nvPr/>
          </p:nvSpPr>
          <p:spPr>
            <a:xfrm>
              <a:off x="0" y="-47625"/>
              <a:ext cx="4816593" cy="1798735"/>
            </a:xfrm>
            <a:prstGeom prst="rect">
              <a:avLst/>
            </a:prstGeom>
          </p:spPr>
          <p:txBody>
            <a:bodyPr anchor="ctr" rtlCol="false" tIns="50800" lIns="50800" bIns="50800" rIns="50800"/>
            <a:lstStyle/>
            <a:p>
              <a:pPr algn="ctr">
                <a:lnSpc>
                  <a:spcPts val="3220"/>
                </a:lnSpc>
              </a:pPr>
            </a:p>
          </p:txBody>
        </p:sp>
      </p:grpSp>
      <p:grpSp>
        <p:nvGrpSpPr>
          <p:cNvPr name="Group 8" id="8"/>
          <p:cNvGrpSpPr/>
          <p:nvPr/>
        </p:nvGrpSpPr>
        <p:grpSpPr>
          <a:xfrm rot="0">
            <a:off x="0" y="2748142"/>
            <a:ext cx="19946243" cy="6648748"/>
            <a:chOff x="0" y="0"/>
            <a:chExt cx="26594990" cy="8864997"/>
          </a:xfrm>
        </p:grpSpPr>
        <p:sp>
          <p:nvSpPr>
            <p:cNvPr name="Freeform 9" id="9"/>
            <p:cNvSpPr/>
            <p:nvPr/>
          </p:nvSpPr>
          <p:spPr>
            <a:xfrm flipH="false" flipV="false" rot="0">
              <a:off x="0" y="0"/>
              <a:ext cx="8864997" cy="8864997"/>
            </a:xfrm>
            <a:custGeom>
              <a:avLst/>
              <a:gdLst/>
              <a:ahLst/>
              <a:cxnLst/>
              <a:rect r="r" b="b" t="t" l="l"/>
              <a:pathLst>
                <a:path h="8864997" w="8864997">
                  <a:moveTo>
                    <a:pt x="0" y="0"/>
                  </a:moveTo>
                  <a:lnTo>
                    <a:pt x="8864997" y="0"/>
                  </a:lnTo>
                  <a:lnTo>
                    <a:pt x="8864997" y="8864997"/>
                  </a:lnTo>
                  <a:lnTo>
                    <a:pt x="0" y="8864997"/>
                  </a:lnTo>
                  <a:lnTo>
                    <a:pt x="0" y="0"/>
                  </a:lnTo>
                  <a:close/>
                </a:path>
              </a:pathLst>
            </a:custGeom>
            <a:blipFill>
              <a:blip r:embed="rId4"/>
              <a:stretch>
                <a:fillRect l="0" t="0" r="0" b="0"/>
              </a:stretch>
            </a:blipFill>
          </p:spPr>
        </p:sp>
        <p:sp>
          <p:nvSpPr>
            <p:cNvPr name="Freeform 10" id="10"/>
            <p:cNvSpPr/>
            <p:nvPr/>
          </p:nvSpPr>
          <p:spPr>
            <a:xfrm flipH="true" flipV="false" rot="0">
              <a:off x="8864997" y="0"/>
              <a:ext cx="8864997" cy="8864997"/>
            </a:xfrm>
            <a:custGeom>
              <a:avLst/>
              <a:gdLst/>
              <a:ahLst/>
              <a:cxnLst/>
              <a:rect r="r" b="b" t="t" l="l"/>
              <a:pathLst>
                <a:path h="8864997" w="8864997">
                  <a:moveTo>
                    <a:pt x="8864996" y="0"/>
                  </a:moveTo>
                  <a:lnTo>
                    <a:pt x="0" y="0"/>
                  </a:lnTo>
                  <a:lnTo>
                    <a:pt x="0" y="8864997"/>
                  </a:lnTo>
                  <a:lnTo>
                    <a:pt x="8864996" y="8864997"/>
                  </a:lnTo>
                  <a:lnTo>
                    <a:pt x="8864996" y="0"/>
                  </a:lnTo>
                  <a:close/>
                </a:path>
              </a:pathLst>
            </a:custGeom>
            <a:blipFill>
              <a:blip r:embed="rId4"/>
              <a:stretch>
                <a:fillRect l="0" t="0" r="0" b="0"/>
              </a:stretch>
            </a:blipFill>
          </p:spPr>
        </p:sp>
        <p:sp>
          <p:nvSpPr>
            <p:cNvPr name="Freeform 11" id="11"/>
            <p:cNvSpPr/>
            <p:nvPr/>
          </p:nvSpPr>
          <p:spPr>
            <a:xfrm flipH="true" flipV="false" rot="0">
              <a:off x="17729993" y="0"/>
              <a:ext cx="8864997" cy="8864997"/>
            </a:xfrm>
            <a:custGeom>
              <a:avLst/>
              <a:gdLst/>
              <a:ahLst/>
              <a:cxnLst/>
              <a:rect r="r" b="b" t="t" l="l"/>
              <a:pathLst>
                <a:path h="8864997" w="8864997">
                  <a:moveTo>
                    <a:pt x="8864997" y="0"/>
                  </a:moveTo>
                  <a:lnTo>
                    <a:pt x="0" y="0"/>
                  </a:lnTo>
                  <a:lnTo>
                    <a:pt x="0" y="8864997"/>
                  </a:lnTo>
                  <a:lnTo>
                    <a:pt x="8864997" y="8864997"/>
                  </a:lnTo>
                  <a:lnTo>
                    <a:pt x="8864997" y="0"/>
                  </a:lnTo>
                  <a:close/>
                </a:path>
              </a:pathLst>
            </a:custGeom>
            <a:blipFill>
              <a:blip r:embed="rId4"/>
              <a:stretch>
                <a:fillRect l="0" t="0" r="0" b="0"/>
              </a:stretch>
            </a:blipFill>
          </p:spPr>
        </p:sp>
      </p:grpSp>
      <p:sp>
        <p:nvSpPr>
          <p:cNvPr name="Freeform 12" id="12"/>
          <p:cNvSpPr/>
          <p:nvPr/>
        </p:nvSpPr>
        <p:spPr>
          <a:xfrm flipH="false" flipV="false" rot="0">
            <a:off x="-812727" y="137233"/>
            <a:ext cx="4359454" cy="642029"/>
          </a:xfrm>
          <a:custGeom>
            <a:avLst/>
            <a:gdLst/>
            <a:ahLst/>
            <a:cxnLst/>
            <a:rect r="r" b="b" t="t" l="l"/>
            <a:pathLst>
              <a:path h="642029" w="4359454">
                <a:moveTo>
                  <a:pt x="0" y="0"/>
                </a:moveTo>
                <a:lnTo>
                  <a:pt x="4359454" y="0"/>
                </a:lnTo>
                <a:lnTo>
                  <a:pt x="4359454" y="642029"/>
                </a:lnTo>
                <a:lnTo>
                  <a:pt x="0" y="64202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15366126" y="169708"/>
            <a:ext cx="2921874" cy="609554"/>
          </a:xfrm>
          <a:custGeom>
            <a:avLst/>
            <a:gdLst/>
            <a:ahLst/>
            <a:cxnLst/>
            <a:rect r="r" b="b" t="t" l="l"/>
            <a:pathLst>
              <a:path h="609554" w="2921874">
                <a:moveTo>
                  <a:pt x="0" y="0"/>
                </a:moveTo>
                <a:lnTo>
                  <a:pt x="2921874" y="0"/>
                </a:lnTo>
                <a:lnTo>
                  <a:pt x="2921874" y="609554"/>
                </a:lnTo>
                <a:lnTo>
                  <a:pt x="0" y="6095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true" flipV="false" rot="0">
            <a:off x="14023228" y="5993931"/>
            <a:ext cx="6288226" cy="4388581"/>
          </a:xfrm>
          <a:custGeom>
            <a:avLst/>
            <a:gdLst/>
            <a:ahLst/>
            <a:cxnLst/>
            <a:rect r="r" b="b" t="t" l="l"/>
            <a:pathLst>
              <a:path h="4388581" w="6288226">
                <a:moveTo>
                  <a:pt x="6288226" y="0"/>
                </a:moveTo>
                <a:lnTo>
                  <a:pt x="0" y="0"/>
                </a:lnTo>
                <a:lnTo>
                  <a:pt x="0" y="4388581"/>
                </a:lnTo>
                <a:lnTo>
                  <a:pt x="6288226" y="4388581"/>
                </a:lnTo>
                <a:lnTo>
                  <a:pt x="6288226"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5" id="15"/>
          <p:cNvSpPr/>
          <p:nvPr/>
        </p:nvSpPr>
        <p:spPr>
          <a:xfrm flipH="false" flipV="false" rot="0">
            <a:off x="3493371" y="2155730"/>
            <a:ext cx="11301259" cy="5975541"/>
          </a:xfrm>
          <a:custGeom>
            <a:avLst/>
            <a:gdLst/>
            <a:ahLst/>
            <a:cxnLst/>
            <a:rect r="r" b="b" t="t" l="l"/>
            <a:pathLst>
              <a:path h="5975541" w="11301259">
                <a:moveTo>
                  <a:pt x="0" y="0"/>
                </a:moveTo>
                <a:lnTo>
                  <a:pt x="11301258" y="0"/>
                </a:lnTo>
                <a:lnTo>
                  <a:pt x="11301258" y="5975540"/>
                </a:lnTo>
                <a:lnTo>
                  <a:pt x="0" y="5975540"/>
                </a:lnTo>
                <a:lnTo>
                  <a:pt x="0" y="0"/>
                </a:lnTo>
                <a:close/>
              </a:path>
            </a:pathLst>
          </a:custGeom>
          <a:blipFill>
            <a:blip r:embed="rId11"/>
            <a:stretch>
              <a:fillRect l="0" t="0" r="0" b="0"/>
            </a:stretch>
          </a:blipFill>
        </p:spPr>
      </p:sp>
      <p:sp>
        <p:nvSpPr>
          <p:cNvPr name="TextBox 16" id="16"/>
          <p:cNvSpPr txBox="true"/>
          <p:nvPr/>
        </p:nvSpPr>
        <p:spPr>
          <a:xfrm rot="0">
            <a:off x="6440930" y="655437"/>
            <a:ext cx="5003215" cy="1017063"/>
          </a:xfrm>
          <a:prstGeom prst="rect">
            <a:avLst/>
          </a:prstGeom>
        </p:spPr>
        <p:txBody>
          <a:bodyPr anchor="t" rtlCol="false" tIns="0" lIns="0" bIns="0" rIns="0">
            <a:spAutoFit/>
          </a:bodyPr>
          <a:lstStyle/>
          <a:p>
            <a:pPr algn="ctr">
              <a:lnSpc>
                <a:spcPts val="8240"/>
              </a:lnSpc>
            </a:pPr>
            <a:r>
              <a:rPr lang="en-US" sz="5886">
                <a:solidFill>
                  <a:srgbClr val="47594F"/>
                </a:solidFill>
                <a:latin typeface="TC Milo"/>
                <a:ea typeface="TC Milo"/>
                <a:cs typeface="TC Milo"/>
                <a:sym typeface="TC Milo"/>
              </a:rPr>
              <a:t>DESAIN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7DB"/>
        </a:solidFill>
      </p:bgPr>
    </p:bg>
    <p:spTree>
      <p:nvGrpSpPr>
        <p:cNvPr id="1" name=""/>
        <p:cNvGrpSpPr/>
        <p:nvPr/>
      </p:nvGrpSpPr>
      <p:grpSpPr>
        <a:xfrm>
          <a:off x="0" y="0"/>
          <a:ext cx="0" cy="0"/>
          <a:chOff x="0" y="0"/>
          <a:chExt cx="0" cy="0"/>
        </a:xfrm>
      </p:grpSpPr>
      <p:grpSp>
        <p:nvGrpSpPr>
          <p:cNvPr name="Group 2" id="2"/>
          <p:cNvGrpSpPr/>
          <p:nvPr/>
        </p:nvGrpSpPr>
        <p:grpSpPr>
          <a:xfrm rot="0">
            <a:off x="-594088" y="0"/>
            <a:ext cx="19073252" cy="10287000"/>
            <a:chOff x="0" y="0"/>
            <a:chExt cx="25431003"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715003"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0" y="2748142"/>
            <a:ext cx="18288000" cy="4790716"/>
            <a:chOff x="0" y="0"/>
            <a:chExt cx="4816593" cy="1261752"/>
          </a:xfrm>
        </p:grpSpPr>
        <p:sp>
          <p:nvSpPr>
            <p:cNvPr name="Freeform 6" id="6"/>
            <p:cNvSpPr/>
            <p:nvPr/>
          </p:nvSpPr>
          <p:spPr>
            <a:xfrm flipH="false" flipV="false" rot="0">
              <a:off x="0" y="0"/>
              <a:ext cx="4816592" cy="1261752"/>
            </a:xfrm>
            <a:custGeom>
              <a:avLst/>
              <a:gdLst/>
              <a:ahLst/>
              <a:cxnLst/>
              <a:rect r="r" b="b" t="t" l="l"/>
              <a:pathLst>
                <a:path h="1261752" w="4816592">
                  <a:moveTo>
                    <a:pt x="0" y="0"/>
                  </a:moveTo>
                  <a:lnTo>
                    <a:pt x="4816592" y="0"/>
                  </a:lnTo>
                  <a:lnTo>
                    <a:pt x="4816592" y="1261752"/>
                  </a:lnTo>
                  <a:lnTo>
                    <a:pt x="0" y="1261752"/>
                  </a:lnTo>
                  <a:close/>
                </a:path>
              </a:pathLst>
            </a:custGeom>
            <a:solidFill>
              <a:srgbClr val="6A8B66"/>
            </a:solidFill>
          </p:spPr>
        </p:sp>
        <p:sp>
          <p:nvSpPr>
            <p:cNvPr name="TextBox 7" id="7"/>
            <p:cNvSpPr txBox="true"/>
            <p:nvPr/>
          </p:nvSpPr>
          <p:spPr>
            <a:xfrm>
              <a:off x="0" y="-47625"/>
              <a:ext cx="4816593" cy="1309377"/>
            </a:xfrm>
            <a:prstGeom prst="rect">
              <a:avLst/>
            </a:prstGeom>
          </p:spPr>
          <p:txBody>
            <a:bodyPr anchor="ctr" rtlCol="false" tIns="50800" lIns="50800" bIns="50800" rIns="50800"/>
            <a:lstStyle/>
            <a:p>
              <a:pPr algn="ctr">
                <a:lnSpc>
                  <a:spcPts val="3220"/>
                </a:lnSpc>
              </a:pPr>
            </a:p>
          </p:txBody>
        </p:sp>
      </p:grpSp>
      <p:sp>
        <p:nvSpPr>
          <p:cNvPr name="Freeform 8" id="8"/>
          <p:cNvSpPr/>
          <p:nvPr/>
        </p:nvSpPr>
        <p:spPr>
          <a:xfrm flipH="false" flipV="false" rot="0">
            <a:off x="0" y="2748142"/>
            <a:ext cx="4790716" cy="4790716"/>
          </a:xfrm>
          <a:custGeom>
            <a:avLst/>
            <a:gdLst/>
            <a:ahLst/>
            <a:cxnLst/>
            <a:rect r="r" b="b" t="t" l="l"/>
            <a:pathLst>
              <a:path h="4790716" w="4790716">
                <a:moveTo>
                  <a:pt x="0" y="0"/>
                </a:moveTo>
                <a:lnTo>
                  <a:pt x="4790716" y="0"/>
                </a:lnTo>
                <a:lnTo>
                  <a:pt x="4790716" y="4790716"/>
                </a:lnTo>
                <a:lnTo>
                  <a:pt x="0" y="4790716"/>
                </a:lnTo>
                <a:lnTo>
                  <a:pt x="0" y="0"/>
                </a:lnTo>
                <a:close/>
              </a:path>
            </a:pathLst>
          </a:custGeom>
          <a:blipFill>
            <a:blip r:embed="rId4"/>
            <a:stretch>
              <a:fillRect l="0" t="0" r="0" b="0"/>
            </a:stretch>
          </a:blipFill>
        </p:spPr>
      </p:sp>
      <p:sp>
        <p:nvSpPr>
          <p:cNvPr name="Freeform 9" id="9"/>
          <p:cNvSpPr/>
          <p:nvPr/>
        </p:nvSpPr>
        <p:spPr>
          <a:xfrm flipH="false" flipV="false" rot="0">
            <a:off x="13495016" y="2748142"/>
            <a:ext cx="4790716" cy="4790716"/>
          </a:xfrm>
          <a:custGeom>
            <a:avLst/>
            <a:gdLst/>
            <a:ahLst/>
            <a:cxnLst/>
            <a:rect r="r" b="b" t="t" l="l"/>
            <a:pathLst>
              <a:path h="4790716" w="4790716">
                <a:moveTo>
                  <a:pt x="0" y="0"/>
                </a:moveTo>
                <a:lnTo>
                  <a:pt x="4790716" y="0"/>
                </a:lnTo>
                <a:lnTo>
                  <a:pt x="4790716" y="4790716"/>
                </a:lnTo>
                <a:lnTo>
                  <a:pt x="0" y="4790716"/>
                </a:lnTo>
                <a:lnTo>
                  <a:pt x="0" y="0"/>
                </a:lnTo>
                <a:close/>
              </a:path>
            </a:pathLst>
          </a:custGeom>
          <a:blipFill>
            <a:blip r:embed="rId4"/>
            <a:stretch>
              <a:fillRect l="0" t="0" r="0" b="0"/>
            </a:stretch>
          </a:blipFill>
        </p:spPr>
      </p:sp>
      <p:grpSp>
        <p:nvGrpSpPr>
          <p:cNvPr name="Group 10" id="10"/>
          <p:cNvGrpSpPr/>
          <p:nvPr/>
        </p:nvGrpSpPr>
        <p:grpSpPr>
          <a:xfrm rot="0">
            <a:off x="4549412" y="1860300"/>
            <a:ext cx="9968466" cy="7551415"/>
            <a:chOff x="0" y="0"/>
            <a:chExt cx="2625440" cy="1988850"/>
          </a:xfrm>
        </p:grpSpPr>
        <p:sp>
          <p:nvSpPr>
            <p:cNvPr name="Freeform 11" id="11"/>
            <p:cNvSpPr/>
            <p:nvPr/>
          </p:nvSpPr>
          <p:spPr>
            <a:xfrm flipH="false" flipV="false" rot="0">
              <a:off x="0" y="0"/>
              <a:ext cx="2625440" cy="1988850"/>
            </a:xfrm>
            <a:custGeom>
              <a:avLst/>
              <a:gdLst/>
              <a:ahLst/>
              <a:cxnLst/>
              <a:rect r="r" b="b" t="t" l="l"/>
              <a:pathLst>
                <a:path h="1988850" w="2625440">
                  <a:moveTo>
                    <a:pt x="39609" y="0"/>
                  </a:moveTo>
                  <a:lnTo>
                    <a:pt x="2585831" y="0"/>
                  </a:lnTo>
                  <a:cubicBezTo>
                    <a:pt x="2607706" y="0"/>
                    <a:pt x="2625440" y="17733"/>
                    <a:pt x="2625440" y="39609"/>
                  </a:cubicBezTo>
                  <a:lnTo>
                    <a:pt x="2625440" y="1949241"/>
                  </a:lnTo>
                  <a:cubicBezTo>
                    <a:pt x="2625440" y="1971117"/>
                    <a:pt x="2607706" y="1988850"/>
                    <a:pt x="2585831" y="1988850"/>
                  </a:cubicBezTo>
                  <a:lnTo>
                    <a:pt x="39609" y="1988850"/>
                  </a:lnTo>
                  <a:cubicBezTo>
                    <a:pt x="17733" y="1988850"/>
                    <a:pt x="0" y="1971117"/>
                    <a:pt x="0" y="1949241"/>
                  </a:cubicBezTo>
                  <a:lnTo>
                    <a:pt x="0" y="39609"/>
                  </a:lnTo>
                  <a:cubicBezTo>
                    <a:pt x="0" y="17733"/>
                    <a:pt x="17733" y="0"/>
                    <a:pt x="39609" y="0"/>
                  </a:cubicBezTo>
                  <a:close/>
                </a:path>
              </a:pathLst>
            </a:custGeom>
            <a:solidFill>
              <a:srgbClr val="313733"/>
            </a:solidFill>
          </p:spPr>
        </p:sp>
        <p:sp>
          <p:nvSpPr>
            <p:cNvPr name="TextBox 12" id="12"/>
            <p:cNvSpPr txBox="true"/>
            <p:nvPr/>
          </p:nvSpPr>
          <p:spPr>
            <a:xfrm>
              <a:off x="0" y="-47625"/>
              <a:ext cx="2625440" cy="2036475"/>
            </a:xfrm>
            <a:prstGeom prst="rect">
              <a:avLst/>
            </a:prstGeom>
          </p:spPr>
          <p:txBody>
            <a:bodyPr anchor="ctr" rtlCol="false" tIns="50800" lIns="50800" bIns="50800" rIns="50800"/>
            <a:lstStyle/>
            <a:p>
              <a:pPr algn="ctr">
                <a:lnSpc>
                  <a:spcPts val="3220"/>
                </a:lnSpc>
              </a:pPr>
            </a:p>
          </p:txBody>
        </p:sp>
      </p:grpSp>
      <p:sp>
        <p:nvSpPr>
          <p:cNvPr name="Freeform 13" id="13"/>
          <p:cNvSpPr/>
          <p:nvPr/>
        </p:nvSpPr>
        <p:spPr>
          <a:xfrm flipH="false" flipV="false" rot="0">
            <a:off x="4168290" y="1483761"/>
            <a:ext cx="9951420" cy="7581172"/>
          </a:xfrm>
          <a:custGeom>
            <a:avLst/>
            <a:gdLst/>
            <a:ahLst/>
            <a:cxnLst/>
            <a:rect r="r" b="b" t="t" l="l"/>
            <a:pathLst>
              <a:path h="7581172" w="9951420">
                <a:moveTo>
                  <a:pt x="0" y="0"/>
                </a:moveTo>
                <a:lnTo>
                  <a:pt x="9951420" y="0"/>
                </a:lnTo>
                <a:lnTo>
                  <a:pt x="9951420" y="7581172"/>
                </a:lnTo>
                <a:lnTo>
                  <a:pt x="0" y="75811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4270577" y="6808075"/>
            <a:ext cx="1961415" cy="2256858"/>
          </a:xfrm>
          <a:custGeom>
            <a:avLst/>
            <a:gdLst/>
            <a:ahLst/>
            <a:cxnLst/>
            <a:rect r="r" b="b" t="t" l="l"/>
            <a:pathLst>
              <a:path h="2256858" w="1961415">
                <a:moveTo>
                  <a:pt x="0" y="0"/>
                </a:moveTo>
                <a:lnTo>
                  <a:pt x="1961415" y="0"/>
                </a:lnTo>
                <a:lnTo>
                  <a:pt x="1961415" y="2256858"/>
                </a:lnTo>
                <a:lnTo>
                  <a:pt x="0" y="225685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812727" y="137233"/>
            <a:ext cx="4359454" cy="642029"/>
          </a:xfrm>
          <a:custGeom>
            <a:avLst/>
            <a:gdLst/>
            <a:ahLst/>
            <a:cxnLst/>
            <a:rect r="r" b="b" t="t" l="l"/>
            <a:pathLst>
              <a:path h="642029" w="4359454">
                <a:moveTo>
                  <a:pt x="0" y="0"/>
                </a:moveTo>
                <a:lnTo>
                  <a:pt x="4359454" y="0"/>
                </a:lnTo>
                <a:lnTo>
                  <a:pt x="4359454" y="642029"/>
                </a:lnTo>
                <a:lnTo>
                  <a:pt x="0" y="64202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0">
            <a:off x="15366126" y="169708"/>
            <a:ext cx="2921874" cy="609554"/>
          </a:xfrm>
          <a:custGeom>
            <a:avLst/>
            <a:gdLst/>
            <a:ahLst/>
            <a:cxnLst/>
            <a:rect r="r" b="b" t="t" l="l"/>
            <a:pathLst>
              <a:path h="609554" w="2921874">
                <a:moveTo>
                  <a:pt x="0" y="0"/>
                </a:moveTo>
                <a:lnTo>
                  <a:pt x="2921874" y="0"/>
                </a:lnTo>
                <a:lnTo>
                  <a:pt x="2921874" y="609554"/>
                </a:lnTo>
                <a:lnTo>
                  <a:pt x="0" y="60955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7" id="17"/>
          <p:cNvSpPr txBox="true"/>
          <p:nvPr/>
        </p:nvSpPr>
        <p:spPr>
          <a:xfrm rot="0">
            <a:off x="4549412" y="3291354"/>
            <a:ext cx="8985982" cy="1852146"/>
          </a:xfrm>
          <a:prstGeom prst="rect">
            <a:avLst/>
          </a:prstGeom>
        </p:spPr>
        <p:txBody>
          <a:bodyPr anchor="t" rtlCol="false" tIns="0" lIns="0" bIns="0" rIns="0">
            <a:spAutoFit/>
          </a:bodyPr>
          <a:lstStyle/>
          <a:p>
            <a:pPr algn="ctr">
              <a:lnSpc>
                <a:spcPts val="14980"/>
              </a:lnSpc>
            </a:pPr>
            <a:r>
              <a:rPr lang="en-US" sz="10700">
                <a:solidFill>
                  <a:srgbClr val="000000"/>
                </a:solidFill>
                <a:latin typeface="TC Milo"/>
                <a:ea typeface="TC Milo"/>
                <a:cs typeface="TC Milo"/>
                <a:sym typeface="TC Milo"/>
              </a:rPr>
              <a:t>Terima Kasih</a:t>
            </a:r>
          </a:p>
        </p:txBody>
      </p:sp>
      <p:sp>
        <p:nvSpPr>
          <p:cNvPr name="Freeform 18" id="18"/>
          <p:cNvSpPr/>
          <p:nvPr/>
        </p:nvSpPr>
        <p:spPr>
          <a:xfrm flipH="true" flipV="false" rot="0">
            <a:off x="14215149" y="7400061"/>
            <a:ext cx="4264015" cy="2975876"/>
          </a:xfrm>
          <a:custGeom>
            <a:avLst/>
            <a:gdLst/>
            <a:ahLst/>
            <a:cxnLst/>
            <a:rect r="r" b="b" t="t" l="l"/>
            <a:pathLst>
              <a:path h="2975876" w="4264015">
                <a:moveTo>
                  <a:pt x="4264015" y="0"/>
                </a:moveTo>
                <a:lnTo>
                  <a:pt x="0" y="0"/>
                </a:lnTo>
                <a:lnTo>
                  <a:pt x="0" y="2975875"/>
                </a:lnTo>
                <a:lnTo>
                  <a:pt x="4264015" y="2975875"/>
                </a:lnTo>
                <a:lnTo>
                  <a:pt x="4264015"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9" id="19"/>
          <p:cNvSpPr/>
          <p:nvPr/>
        </p:nvSpPr>
        <p:spPr>
          <a:xfrm flipH="false" flipV="false" rot="0">
            <a:off x="0" y="8097783"/>
            <a:ext cx="2069805" cy="2189217"/>
          </a:xfrm>
          <a:custGeom>
            <a:avLst/>
            <a:gdLst/>
            <a:ahLst/>
            <a:cxnLst/>
            <a:rect r="r" b="b" t="t" l="l"/>
            <a:pathLst>
              <a:path h="2189217" w="2069805">
                <a:moveTo>
                  <a:pt x="0" y="0"/>
                </a:moveTo>
                <a:lnTo>
                  <a:pt x="2069805" y="0"/>
                </a:lnTo>
                <a:lnTo>
                  <a:pt x="2069805" y="2189217"/>
                </a:lnTo>
                <a:lnTo>
                  <a:pt x="0" y="218921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DAGZdYJiYrA</dc:identifier>
  <dcterms:modified xsi:type="dcterms:W3CDTF">2011-08-01T06:04:30Z</dcterms:modified>
  <cp:revision>1</cp:revision>
  <dc:title>Aplikasi</dc:title>
</cp:coreProperties>
</file>