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85" r:id="rId5"/>
    <p:sldId id="291" r:id="rId6"/>
    <p:sldId id="292" r:id="rId7"/>
    <p:sldId id="316" r:id="rId8"/>
    <p:sldId id="257" r:id="rId9"/>
    <p:sldId id="318" r:id="rId10"/>
    <p:sldId id="319" r:id="rId11"/>
    <p:sldId id="320" r:id="rId12"/>
    <p:sldId id="321" r:id="rId13"/>
    <p:sldId id="322" r:id="rId14"/>
    <p:sldId id="323" r:id="rId15"/>
    <p:sldId id="273" r:id="rId16"/>
    <p:sldId id="324" r:id="rId17"/>
    <p:sldId id="325" r:id="rId18"/>
    <p:sldId id="278" r:id="rId19"/>
    <p:sldId id="326" r:id="rId20"/>
    <p:sldId id="327" r:id="rId21"/>
    <p:sldId id="328" r:id="rId22"/>
    <p:sldId id="282" r:id="rId23"/>
    <p:sldId id="329" r:id="rId24"/>
    <p:sldId id="331" r:id="rId25"/>
    <p:sldId id="332" r:id="rId26"/>
    <p:sldId id="283" r:id="rId27"/>
    <p:sldId id="334" r:id="rId28"/>
    <p:sldId id="335" r:id="rId29"/>
    <p:sldId id="336" r:id="rId30"/>
    <p:sldId id="33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79113" autoAdjust="0"/>
  </p:normalViewPr>
  <p:slideViewPr>
    <p:cSldViewPr snapToGrid="0">
      <p:cViewPr varScale="1">
        <p:scale>
          <a:sx n="52" d="100"/>
          <a:sy n="52" d="100"/>
        </p:scale>
        <p:origin x="-118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0C2D747-2249-41F3-9369-BBE9E787C517}" type="doc">
      <dgm:prSet loTypeId="urn:microsoft.com/office/officeart/2005/8/layout/hProcess4#1" loCatId="process" qsTypeId="urn:microsoft.com/office/officeart/2005/8/quickstyle/simple1#1" qsCatId="simple" csTypeId="urn:microsoft.com/office/officeart/2005/8/colors/accent1_2#1" csCatId="accent1" phldr="1"/>
      <dgm:spPr/>
      <dgm:t>
        <a:bodyPr/>
        <a:lstStyle/>
        <a:p>
          <a:endParaRPr lang="zh-CN" altLang="en-US"/>
        </a:p>
      </dgm:t>
    </dgm:pt>
    <dgm:pt modelId="{E7C3919D-C04E-4722-8604-4EBDB5DEDD84}">
      <dgm:prSet phldrT="[文本]" custT="1"/>
      <dgm:spPr/>
      <dgm:t>
        <a:bodyPr/>
        <a:lstStyle/>
        <a:p>
          <a:r>
            <a:rPr lang="zh-CN" altLang="en-US" sz="2000" dirty="0">
              <a:latin typeface="微软雅黑" panose="020B0503020204020204" pitchFamily="34" charset="-122"/>
              <a:ea typeface="微软雅黑" panose="020B0503020204020204" pitchFamily="34" charset="-122"/>
            </a:rPr>
            <a:t>绘制地图</a:t>
          </a:r>
        </a:p>
      </dgm:t>
    </dgm:pt>
    <dgm:pt modelId="{3D567CD8-43EE-4726-8F07-38EBF29D5A22}" cxnId="{B9548C82-D810-459B-A7C1-9FA4282252B8}" type="parTrans">
      <dgm:prSet/>
      <dgm:spPr/>
      <dgm:t>
        <a:bodyPr/>
        <a:lstStyle/>
        <a:p>
          <a:endParaRPr lang="zh-CN" altLang="en-US"/>
        </a:p>
      </dgm:t>
    </dgm:pt>
    <dgm:pt modelId="{A592E856-31F3-472F-9A8E-2D5E7FDBBB0D}" cxnId="{B9548C82-D810-459B-A7C1-9FA4282252B8}" type="sibTrans">
      <dgm:prSet/>
      <dgm:spPr/>
      <dgm:t>
        <a:bodyPr/>
        <a:lstStyle/>
        <a:p>
          <a:endParaRPr lang="zh-CN" altLang="en-US"/>
        </a:p>
      </dgm:t>
    </dgm:pt>
    <dgm:pt modelId="{0FD180C2-1FCB-4FA5-9A40-44E44F91E52A}">
      <dgm:prSet phldrT="[文本]"/>
      <dgm:spPr/>
      <dgm:t>
        <a:bodyPr/>
        <a:lstStyle/>
        <a:p>
          <a:r>
            <a:rPr lang="zh-CN" altLang="en-US" b="0" i="0" dirty="0"/>
            <a:t>做好准备</a:t>
          </a:r>
          <a:endParaRPr lang="zh-CN" altLang="en-US" dirty="0"/>
        </a:p>
      </dgm:t>
    </dgm:pt>
    <dgm:pt modelId="{57FD14D3-7E19-4882-A0F4-60D56CD48F70}" cxnId="{0C7B86FF-2783-4FC6-BD0C-AE50D668AB69}" type="parTrans">
      <dgm:prSet/>
      <dgm:spPr/>
      <dgm:t>
        <a:bodyPr/>
        <a:lstStyle/>
        <a:p>
          <a:endParaRPr lang="zh-CN" altLang="en-US"/>
        </a:p>
      </dgm:t>
    </dgm:pt>
    <dgm:pt modelId="{E0FCC227-26C6-448B-8CD9-3C75BBA73F69}" cxnId="{0C7B86FF-2783-4FC6-BD0C-AE50D668AB69}" type="sibTrans">
      <dgm:prSet/>
      <dgm:spPr/>
      <dgm:t>
        <a:bodyPr/>
        <a:lstStyle/>
        <a:p>
          <a:endParaRPr lang="zh-CN" altLang="en-US"/>
        </a:p>
      </dgm:t>
    </dgm:pt>
    <dgm:pt modelId="{1E9482FD-DB2C-4A68-AE70-CC8961934BF1}">
      <dgm:prSet phldrT="[文本]"/>
      <dgm:spPr/>
      <dgm:t>
        <a:bodyPr/>
        <a:lstStyle/>
        <a:p>
          <a:r>
            <a:rPr lang="zh-CN" altLang="en-US" dirty="0"/>
            <a:t>确定目标和问题</a:t>
          </a:r>
        </a:p>
      </dgm:t>
    </dgm:pt>
    <dgm:pt modelId="{58C270DE-621E-41D3-936D-11A91E182D1B}" cxnId="{69292833-286D-419D-875E-0F34F982246F}" type="parTrans">
      <dgm:prSet/>
      <dgm:spPr/>
      <dgm:t>
        <a:bodyPr/>
        <a:lstStyle/>
        <a:p>
          <a:endParaRPr lang="zh-CN" altLang="en-US"/>
        </a:p>
      </dgm:t>
    </dgm:pt>
    <dgm:pt modelId="{1DE55913-2F86-42C6-A1B5-0E6A582AC349}" cxnId="{69292833-286D-419D-875E-0F34F982246F}" type="sibTrans">
      <dgm:prSet/>
      <dgm:spPr/>
      <dgm:t>
        <a:bodyPr/>
        <a:lstStyle/>
        <a:p>
          <a:endParaRPr lang="zh-CN" altLang="en-US"/>
        </a:p>
      </dgm:t>
    </dgm:pt>
    <dgm:pt modelId="{D33B122A-162D-4C2F-8CB4-EA6FF2834885}">
      <dgm:prSet phldrT="[文本]" custT="1"/>
      <dgm:spPr/>
      <dgm:t>
        <a:bodyPr/>
        <a:lstStyle/>
        <a:p>
          <a:pPr marL="0" lvl="0" indent="0" algn="ctr" defTabSz="889000">
            <a:lnSpc>
              <a:spcPct val="90000"/>
            </a:lnSpc>
            <a:spcBef>
              <a:spcPct val="0"/>
            </a:spcBef>
            <a:spcAft>
              <a:spcPct val="35000"/>
            </a:spcAft>
            <a:buNone/>
          </a:pPr>
          <a:r>
            <a:rPr lang="zh-CN" altLang="en-US" sz="2000" kern="1200" dirty="0">
              <a:solidFill>
                <a:prstClr val="white"/>
              </a:solidFill>
              <a:latin typeface="微软雅黑" panose="020B0503020204020204" pitchFamily="34" charset="-122"/>
              <a:ea typeface="微软雅黑" panose="020B0503020204020204" pitchFamily="34" charset="-122"/>
              <a:cs typeface="+mn-cs"/>
            </a:rPr>
            <a:t>画出草图</a:t>
          </a:r>
        </a:p>
      </dgm:t>
    </dgm:pt>
    <dgm:pt modelId="{5027E338-CDE8-441B-8275-80AF255FB3E8}" cxnId="{7D6E0AE6-A889-4061-8B68-D85408FF936E}" type="parTrans">
      <dgm:prSet/>
      <dgm:spPr/>
      <dgm:t>
        <a:bodyPr/>
        <a:lstStyle/>
        <a:p>
          <a:endParaRPr lang="zh-CN" altLang="en-US"/>
        </a:p>
      </dgm:t>
    </dgm:pt>
    <dgm:pt modelId="{9B41539B-7A86-4EAB-9D51-51FF480DC74A}" cxnId="{7D6E0AE6-A889-4061-8B68-D85408FF936E}" type="sibTrans">
      <dgm:prSet/>
      <dgm:spPr/>
      <dgm:t>
        <a:bodyPr/>
        <a:lstStyle/>
        <a:p>
          <a:endParaRPr lang="zh-CN" altLang="en-US"/>
        </a:p>
      </dgm:t>
    </dgm:pt>
    <dgm:pt modelId="{E6D100EA-C51E-4BA3-89C1-2260F871CA5E}">
      <dgm:prSet phldrT="[文本]"/>
      <dgm:spPr/>
      <dgm:t>
        <a:bodyPr/>
        <a:lstStyle/>
        <a:p>
          <a:r>
            <a:rPr lang="zh-CN" altLang="en-US" b="0" i="0" dirty="0"/>
            <a:t>闪电之旅：前人智慧，获得灵感</a:t>
          </a:r>
          <a:endParaRPr lang="zh-CN" altLang="en-US" dirty="0"/>
        </a:p>
      </dgm:t>
    </dgm:pt>
    <dgm:pt modelId="{46370404-E7AA-41B7-B89E-ECE18EC44B5D}" cxnId="{58ECF47E-1201-4F6C-8AE2-AE77DE9EF543}" type="parTrans">
      <dgm:prSet/>
      <dgm:spPr/>
      <dgm:t>
        <a:bodyPr/>
        <a:lstStyle/>
        <a:p>
          <a:endParaRPr lang="zh-CN" altLang="en-US"/>
        </a:p>
      </dgm:t>
    </dgm:pt>
    <dgm:pt modelId="{1D09D2BD-7EE5-4BC9-8E32-5EE04BDDA770}" cxnId="{58ECF47E-1201-4F6C-8AE2-AE77DE9EF543}" type="sibTrans">
      <dgm:prSet/>
      <dgm:spPr/>
      <dgm:t>
        <a:bodyPr/>
        <a:lstStyle/>
        <a:p>
          <a:endParaRPr lang="zh-CN" altLang="en-US"/>
        </a:p>
      </dgm:t>
    </dgm:pt>
    <dgm:pt modelId="{F0800EEA-FE84-451C-A1CB-3947D8909E0E}">
      <dgm:prSet phldrT="[文本]"/>
      <dgm:spPr/>
      <dgm:t>
        <a:bodyPr/>
        <a:lstStyle/>
        <a:p>
          <a:r>
            <a:rPr lang="zh-CN" altLang="en-US" b="0" i="0" dirty="0"/>
            <a:t>画出备选方案</a:t>
          </a:r>
          <a:endParaRPr lang="zh-CN" altLang="en-US" dirty="0"/>
        </a:p>
      </dgm:t>
    </dgm:pt>
    <dgm:pt modelId="{09F9A375-2A49-4B84-AC4E-A8E67F71ED0B}" cxnId="{D16C5579-D509-4582-AFE0-D1FD749D28D7}" type="parTrans">
      <dgm:prSet/>
      <dgm:spPr/>
      <dgm:t>
        <a:bodyPr/>
        <a:lstStyle/>
        <a:p>
          <a:endParaRPr lang="zh-CN" altLang="en-US"/>
        </a:p>
      </dgm:t>
    </dgm:pt>
    <dgm:pt modelId="{053D2BDD-072E-43FB-8757-21CAB1E5C32D}" cxnId="{D16C5579-D509-4582-AFE0-D1FD749D28D7}" type="sibTrans">
      <dgm:prSet/>
      <dgm:spPr/>
      <dgm:t>
        <a:bodyPr/>
        <a:lstStyle/>
        <a:p>
          <a:endParaRPr lang="zh-CN" altLang="en-US"/>
        </a:p>
      </dgm:t>
    </dgm:pt>
    <dgm:pt modelId="{D7CBE30C-FBB2-499B-8FE4-76968D672548}">
      <dgm:prSet phldrT="[文本]" custT="1"/>
      <dgm:spPr/>
      <dgm:t>
        <a:bodyPr/>
        <a:lstStyle/>
        <a:p>
          <a:pPr marL="0" lvl="0" indent="0" algn="ctr" defTabSz="889000">
            <a:lnSpc>
              <a:spcPct val="90000"/>
            </a:lnSpc>
            <a:spcBef>
              <a:spcPct val="0"/>
            </a:spcBef>
            <a:spcAft>
              <a:spcPct val="35000"/>
            </a:spcAft>
            <a:buNone/>
          </a:pPr>
          <a:r>
            <a:rPr lang="zh-CN" altLang="en-US" sz="2000" kern="1200" dirty="0">
              <a:solidFill>
                <a:prstClr val="white"/>
              </a:solidFill>
              <a:latin typeface="微软雅黑" panose="020B0503020204020204" pitchFamily="34" charset="-122"/>
              <a:ea typeface="微软雅黑" panose="020B0503020204020204" pitchFamily="34" charset="-122"/>
              <a:cs typeface="+mn-cs"/>
            </a:rPr>
            <a:t>决策</a:t>
          </a:r>
        </a:p>
      </dgm:t>
    </dgm:pt>
    <dgm:pt modelId="{2E4E6EA4-4739-4880-905A-76417B56ACC4}" cxnId="{9B904E33-AD06-4DFC-9569-20C123DB00B2}" type="parTrans">
      <dgm:prSet/>
      <dgm:spPr/>
      <dgm:t>
        <a:bodyPr/>
        <a:lstStyle/>
        <a:p>
          <a:endParaRPr lang="zh-CN" altLang="en-US"/>
        </a:p>
      </dgm:t>
    </dgm:pt>
    <dgm:pt modelId="{7A683079-0E9A-4B39-AD3D-151C2D8C5F28}" cxnId="{9B904E33-AD06-4DFC-9569-20C123DB00B2}" type="sibTrans">
      <dgm:prSet/>
      <dgm:spPr/>
      <dgm:t>
        <a:bodyPr/>
        <a:lstStyle/>
        <a:p>
          <a:endParaRPr lang="zh-CN" altLang="en-US"/>
        </a:p>
      </dgm:t>
    </dgm:pt>
    <dgm:pt modelId="{EF72A72C-DEA8-4903-81D2-8E46C7C0F9E1}">
      <dgm:prSet phldrT="[文本]" custT="1"/>
      <dgm:spPr/>
      <dgm:t>
        <a:bodyPr/>
        <a:lstStyle/>
        <a:p>
          <a:r>
            <a:rPr lang="en-US" altLang="zh-CN" sz="1600" b="0" i="0" dirty="0"/>
            <a:t>5</a:t>
          </a:r>
          <a:r>
            <a:rPr lang="zh-CN" altLang="en-US" sz="1600" b="0" i="0" dirty="0"/>
            <a:t>步决定法，选出方案</a:t>
          </a:r>
          <a:endParaRPr lang="zh-CN" altLang="en-US" sz="1600" dirty="0"/>
        </a:p>
      </dgm:t>
    </dgm:pt>
    <dgm:pt modelId="{4F727C66-E523-48B5-AF36-9722CE1AB999}" cxnId="{CE69BDC8-A9BA-4E71-93EB-6A1D81F192ED}" type="parTrans">
      <dgm:prSet/>
      <dgm:spPr/>
      <dgm:t>
        <a:bodyPr/>
        <a:lstStyle/>
        <a:p>
          <a:endParaRPr lang="zh-CN" altLang="en-US"/>
        </a:p>
      </dgm:t>
    </dgm:pt>
    <dgm:pt modelId="{AAAB377F-D977-4E0A-8927-0B87D5D89D87}" cxnId="{CE69BDC8-A9BA-4E71-93EB-6A1D81F192ED}" type="sibTrans">
      <dgm:prSet/>
      <dgm:spPr/>
      <dgm:t>
        <a:bodyPr/>
        <a:lstStyle/>
        <a:p>
          <a:endParaRPr lang="zh-CN" altLang="en-US"/>
        </a:p>
      </dgm:t>
    </dgm:pt>
    <dgm:pt modelId="{887CBC44-5E23-4DBD-9CE3-C4505025109C}">
      <dgm:prSet phldrT="[文本]" custT="1"/>
      <dgm:spPr/>
      <dgm:t>
        <a:bodyPr/>
        <a:lstStyle/>
        <a:p>
          <a:r>
            <a:rPr lang="zh-CN" altLang="en-US" sz="1600" b="0" i="0" dirty="0"/>
            <a:t>分镜剧本：从场景出发，画出用户体验流程</a:t>
          </a:r>
          <a:endParaRPr lang="zh-CN" altLang="en-US" sz="1600" dirty="0"/>
        </a:p>
      </dgm:t>
    </dgm:pt>
    <dgm:pt modelId="{E36FCBFF-D42E-49A1-8BDE-C3CA3FFB8DF3}" cxnId="{03C37B1E-0A12-47D4-9C83-A2ACD2335005}" type="parTrans">
      <dgm:prSet/>
      <dgm:spPr/>
      <dgm:t>
        <a:bodyPr/>
        <a:lstStyle/>
        <a:p>
          <a:endParaRPr lang="zh-CN" altLang="en-US"/>
        </a:p>
      </dgm:t>
    </dgm:pt>
    <dgm:pt modelId="{65248DD8-35FB-4CEC-89EA-F1989E8EB063}" cxnId="{03C37B1E-0A12-47D4-9C83-A2ACD2335005}" type="sibTrans">
      <dgm:prSet/>
      <dgm:spPr/>
      <dgm:t>
        <a:bodyPr/>
        <a:lstStyle/>
        <a:p>
          <a:endParaRPr lang="zh-CN" altLang="en-US"/>
        </a:p>
      </dgm:t>
    </dgm:pt>
    <dgm:pt modelId="{614033A6-9CA3-4E81-B07C-AD73356F099E}">
      <dgm:prSet phldrT="[文本]" custT="1"/>
      <dgm:spPr/>
      <dgm:t>
        <a:bodyPr/>
        <a:lstStyle/>
        <a:p>
          <a:r>
            <a:rPr lang="zh-CN" altLang="en-US" sz="1600" dirty="0"/>
            <a:t>单独采访</a:t>
          </a:r>
        </a:p>
      </dgm:t>
    </dgm:pt>
    <dgm:pt modelId="{2C1E8607-0EC4-4B20-92EC-2CA7F6284A09}" cxnId="{EB703E65-8362-42B3-A568-52F1E80404F1}" type="parTrans">
      <dgm:prSet/>
      <dgm:spPr/>
      <dgm:t>
        <a:bodyPr/>
        <a:lstStyle/>
        <a:p>
          <a:endParaRPr lang="zh-CN" altLang="en-US"/>
        </a:p>
      </dgm:t>
    </dgm:pt>
    <dgm:pt modelId="{CFADD600-9CF4-4E65-8396-F4DAF2AABD96}" cxnId="{EB703E65-8362-42B3-A568-52F1E80404F1}" type="sibTrans">
      <dgm:prSet/>
      <dgm:spPr/>
      <dgm:t>
        <a:bodyPr/>
        <a:lstStyle/>
        <a:p>
          <a:endParaRPr lang="zh-CN" altLang="en-US"/>
        </a:p>
      </dgm:t>
    </dgm:pt>
    <dgm:pt modelId="{33753033-B26B-47A7-AFB2-A1A553896244}">
      <dgm:prSet phldrT="[文本]" custT="1"/>
      <dgm:spPr/>
      <dgm:t>
        <a:bodyPr/>
        <a:lstStyle/>
        <a:p>
          <a:pPr marL="0" lvl="0" indent="0" algn="ctr" defTabSz="889000">
            <a:lnSpc>
              <a:spcPct val="90000"/>
            </a:lnSpc>
            <a:spcBef>
              <a:spcPct val="0"/>
            </a:spcBef>
            <a:spcAft>
              <a:spcPct val="35000"/>
            </a:spcAft>
            <a:buNone/>
          </a:pPr>
          <a:r>
            <a:rPr lang="zh-CN" altLang="en-US" sz="2000" kern="1200" dirty="0">
              <a:solidFill>
                <a:prstClr val="white"/>
              </a:solidFill>
              <a:latin typeface="微软雅黑" panose="020B0503020204020204" pitchFamily="34" charset="-122"/>
              <a:ea typeface="微软雅黑" panose="020B0503020204020204" pitchFamily="34" charset="-122"/>
              <a:cs typeface="+mn-cs"/>
            </a:rPr>
            <a:t>制作原型</a:t>
          </a:r>
        </a:p>
      </dgm:t>
    </dgm:pt>
    <dgm:pt modelId="{C5F852EC-1E8D-4F97-A521-661AF835AB4F}" cxnId="{3F805426-AE89-4952-B0AA-970CFE4C1A57}" type="parTrans">
      <dgm:prSet/>
      <dgm:spPr/>
      <dgm:t>
        <a:bodyPr/>
        <a:lstStyle/>
        <a:p>
          <a:endParaRPr lang="zh-CN" altLang="en-US"/>
        </a:p>
      </dgm:t>
    </dgm:pt>
    <dgm:pt modelId="{9BB0FBC6-ACC5-4DB7-9237-76FC4909E644}" cxnId="{3F805426-AE89-4952-B0AA-970CFE4C1A57}" type="sibTrans">
      <dgm:prSet/>
      <dgm:spPr/>
      <dgm:t>
        <a:bodyPr/>
        <a:lstStyle/>
        <a:p>
          <a:endParaRPr lang="zh-CN" altLang="en-US"/>
        </a:p>
      </dgm:t>
    </dgm:pt>
    <dgm:pt modelId="{321A747A-F2BD-4AA1-9B68-15E122DBC4EF}">
      <dgm:prSet phldrT="[文本]" custT="1"/>
      <dgm:spPr/>
      <dgm:t>
        <a:bodyPr/>
        <a:lstStyle/>
        <a:p>
          <a:r>
            <a:rPr lang="zh-CN" altLang="en-US" sz="1600" dirty="0"/>
            <a:t>做出简单原型</a:t>
          </a:r>
        </a:p>
      </dgm:t>
    </dgm:pt>
    <dgm:pt modelId="{546746FB-02D8-46C7-B6A8-2779E3A6F4E6}" cxnId="{0E072D6A-6C30-4BAC-9E88-8E8C79BE4713}" type="parTrans">
      <dgm:prSet/>
      <dgm:spPr/>
      <dgm:t>
        <a:bodyPr/>
        <a:lstStyle/>
        <a:p>
          <a:endParaRPr lang="zh-CN" altLang="en-US"/>
        </a:p>
      </dgm:t>
    </dgm:pt>
    <dgm:pt modelId="{AA7014BF-00BD-4D4A-B8F5-989F46DBE628}" cxnId="{0E072D6A-6C30-4BAC-9E88-8E8C79BE4713}" type="sibTrans">
      <dgm:prSet/>
      <dgm:spPr/>
      <dgm:t>
        <a:bodyPr/>
        <a:lstStyle/>
        <a:p>
          <a:endParaRPr lang="zh-CN" altLang="en-US"/>
        </a:p>
      </dgm:t>
    </dgm:pt>
    <dgm:pt modelId="{81CFE292-F8A3-47C1-870F-1A91DB6AFD85}">
      <dgm:prSet phldrT="[文本]" custT="1"/>
      <dgm:spPr/>
      <dgm:t>
        <a:bodyPr/>
        <a:lstStyle/>
        <a:p>
          <a:r>
            <a:rPr lang="zh-CN" altLang="en-US" sz="2000" kern="1200" dirty="0">
              <a:solidFill>
                <a:prstClr val="white"/>
              </a:solidFill>
              <a:latin typeface="微软雅黑" panose="020B0503020204020204" pitchFamily="34" charset="-122"/>
              <a:ea typeface="微软雅黑" panose="020B0503020204020204" pitchFamily="34" charset="-122"/>
              <a:cs typeface="+mn-cs"/>
            </a:rPr>
            <a:t>测试</a:t>
          </a:r>
        </a:p>
      </dgm:t>
    </dgm:pt>
    <dgm:pt modelId="{0759FD00-7082-4725-A066-DEAFFAEEC43E}" cxnId="{460D8076-B05B-4017-91C4-224B98DD204C}" type="parTrans">
      <dgm:prSet/>
      <dgm:spPr/>
      <dgm:t>
        <a:bodyPr/>
        <a:lstStyle/>
        <a:p>
          <a:endParaRPr lang="zh-CN" altLang="en-US"/>
        </a:p>
      </dgm:t>
    </dgm:pt>
    <dgm:pt modelId="{4EBBA152-5744-4C70-927A-E6BE3B05B598}" cxnId="{460D8076-B05B-4017-91C4-224B98DD204C}" type="sibTrans">
      <dgm:prSet/>
      <dgm:spPr/>
      <dgm:t>
        <a:bodyPr/>
        <a:lstStyle/>
        <a:p>
          <a:endParaRPr lang="zh-CN" altLang="en-US"/>
        </a:p>
      </dgm:t>
    </dgm:pt>
    <dgm:pt modelId="{0E2CF3E3-BDB7-4BB4-BCBB-AA09B4715867}">
      <dgm:prSet phldrT="[文本]"/>
      <dgm:spPr/>
      <dgm:t>
        <a:bodyPr/>
        <a:lstStyle/>
        <a:p>
          <a:r>
            <a:rPr lang="zh-CN" altLang="en-US" dirty="0"/>
            <a:t>绘制地图</a:t>
          </a:r>
        </a:p>
      </dgm:t>
    </dgm:pt>
    <dgm:pt modelId="{EE189941-6E35-4606-B1D8-F4F1B327CAAD}" cxnId="{0727B893-0FD7-4B26-B6AE-7A04F6CB28DD}" type="parTrans">
      <dgm:prSet/>
      <dgm:spPr/>
      <dgm:t>
        <a:bodyPr/>
        <a:lstStyle/>
        <a:p>
          <a:endParaRPr lang="zh-CN" altLang="en-US"/>
        </a:p>
      </dgm:t>
    </dgm:pt>
    <dgm:pt modelId="{D5D30DB2-61D2-4255-904B-A498C1C6EB6D}" cxnId="{0727B893-0FD7-4B26-B6AE-7A04F6CB28DD}" type="sibTrans">
      <dgm:prSet/>
      <dgm:spPr/>
      <dgm:t>
        <a:bodyPr/>
        <a:lstStyle/>
        <a:p>
          <a:endParaRPr lang="zh-CN" altLang="en-US"/>
        </a:p>
      </dgm:t>
    </dgm:pt>
    <dgm:pt modelId="{DDAFA33A-240C-4E50-AE1B-B28C09CB5E37}">
      <dgm:prSet phldrT="[文本]"/>
      <dgm:spPr/>
      <dgm:t>
        <a:bodyPr/>
        <a:lstStyle/>
        <a:p>
          <a:r>
            <a:rPr lang="zh-CN" altLang="en-US" dirty="0"/>
            <a:t>邀请专家</a:t>
          </a:r>
        </a:p>
      </dgm:t>
    </dgm:pt>
    <dgm:pt modelId="{9DF4BEB2-8DB1-498F-AE9D-A985DBC33726}" cxnId="{8F435CB2-CBC9-4B58-A819-3EADF9AB0F2F}" type="parTrans">
      <dgm:prSet/>
      <dgm:spPr/>
      <dgm:t>
        <a:bodyPr/>
        <a:lstStyle/>
        <a:p>
          <a:endParaRPr lang="zh-CN" altLang="en-US"/>
        </a:p>
      </dgm:t>
    </dgm:pt>
    <dgm:pt modelId="{40AEEA55-0102-4691-A568-F9CF362C8CAB}" cxnId="{8F435CB2-CBC9-4B58-A819-3EADF9AB0F2F}" type="sibTrans">
      <dgm:prSet/>
      <dgm:spPr/>
      <dgm:t>
        <a:bodyPr/>
        <a:lstStyle/>
        <a:p>
          <a:endParaRPr lang="zh-CN" altLang="en-US"/>
        </a:p>
      </dgm:t>
    </dgm:pt>
    <dgm:pt modelId="{1985A3F5-D72C-48F5-A60C-1A489E92BF1F}">
      <dgm:prSet phldrT="[文本]" custT="1"/>
      <dgm:spPr/>
      <dgm:t>
        <a:bodyPr/>
        <a:lstStyle/>
        <a:p>
          <a:r>
            <a:rPr lang="zh-CN" altLang="en-US" sz="1600" dirty="0"/>
            <a:t>先行测验</a:t>
          </a:r>
        </a:p>
      </dgm:t>
    </dgm:pt>
    <dgm:pt modelId="{86CC0871-A6B8-4E2F-88A0-A401B8A65A44}" cxnId="{BADCD753-726E-4496-A8BE-97FCBCA2CE64}" type="parTrans">
      <dgm:prSet/>
      <dgm:spPr/>
      <dgm:t>
        <a:bodyPr/>
        <a:lstStyle/>
        <a:p>
          <a:endParaRPr lang="zh-CN" altLang="en-US"/>
        </a:p>
      </dgm:t>
    </dgm:pt>
    <dgm:pt modelId="{82AC1B57-7585-45E9-BD3E-5B6B53275BE9}" cxnId="{BADCD753-726E-4496-A8BE-97FCBCA2CE64}" type="sibTrans">
      <dgm:prSet/>
      <dgm:spPr/>
      <dgm:t>
        <a:bodyPr/>
        <a:lstStyle/>
        <a:p>
          <a:endParaRPr lang="zh-CN" altLang="en-US"/>
        </a:p>
      </dgm:t>
    </dgm:pt>
    <dgm:pt modelId="{8E63637E-9984-435E-9F72-0DF62161ADF7}">
      <dgm:prSet phldrT="[文本]" custT="1"/>
      <dgm:spPr/>
      <dgm:t>
        <a:bodyPr/>
        <a:lstStyle/>
        <a:p>
          <a:r>
            <a:rPr lang="zh-CN" altLang="en-US" sz="1600" dirty="0"/>
            <a:t>写采访稿</a:t>
          </a:r>
        </a:p>
      </dgm:t>
    </dgm:pt>
    <dgm:pt modelId="{A841B6D3-F3AC-4343-AB18-D6F4AA9484DC}" cxnId="{DD5DCE31-89F5-47E2-809E-D53E2CFC0559}" type="parTrans">
      <dgm:prSet/>
      <dgm:spPr/>
      <dgm:t>
        <a:bodyPr/>
        <a:lstStyle/>
        <a:p>
          <a:endParaRPr lang="zh-CN" altLang="en-US"/>
        </a:p>
      </dgm:t>
    </dgm:pt>
    <dgm:pt modelId="{A2766C56-C61C-4F88-9C49-D0434CCC9674}" cxnId="{DD5DCE31-89F5-47E2-809E-D53E2CFC0559}" type="sibTrans">
      <dgm:prSet/>
      <dgm:spPr/>
      <dgm:t>
        <a:bodyPr/>
        <a:lstStyle/>
        <a:p>
          <a:endParaRPr lang="zh-CN" altLang="en-US"/>
        </a:p>
      </dgm:t>
    </dgm:pt>
    <dgm:pt modelId="{24C3D605-1453-4FC3-BBEB-7280688724B4}">
      <dgm:prSet phldrT="[文本]" custT="1"/>
      <dgm:spPr/>
      <dgm:t>
        <a:bodyPr/>
        <a:lstStyle/>
        <a:p>
          <a:r>
            <a:rPr lang="zh-CN" altLang="en-US" sz="1600" dirty="0"/>
            <a:t>贴上笔记</a:t>
          </a:r>
        </a:p>
      </dgm:t>
    </dgm:pt>
    <dgm:pt modelId="{E4453D2F-2796-43D8-B27C-8D0365635971}" cxnId="{002B4466-9E15-4747-AF9B-6D2B5E33B7C1}" type="parTrans">
      <dgm:prSet/>
      <dgm:spPr/>
      <dgm:t>
        <a:bodyPr/>
        <a:lstStyle/>
        <a:p>
          <a:endParaRPr lang="zh-CN" altLang="en-US"/>
        </a:p>
      </dgm:t>
    </dgm:pt>
    <dgm:pt modelId="{CEBC7A29-ACA3-41D7-AABE-7595875846F5}" cxnId="{002B4466-9E15-4747-AF9B-6D2B5E33B7C1}" type="sibTrans">
      <dgm:prSet/>
      <dgm:spPr/>
      <dgm:t>
        <a:bodyPr/>
        <a:lstStyle/>
        <a:p>
          <a:endParaRPr lang="zh-CN" altLang="en-US"/>
        </a:p>
      </dgm:t>
    </dgm:pt>
    <dgm:pt modelId="{E37D007E-7B4D-464D-82BA-5A9DE92CEDE0}">
      <dgm:prSet phldrT="[文本]" custT="1"/>
      <dgm:spPr/>
      <dgm:t>
        <a:bodyPr/>
        <a:lstStyle/>
        <a:p>
          <a:r>
            <a:rPr lang="zh-CN" altLang="en-US" sz="1600" dirty="0"/>
            <a:t>总结结束</a:t>
          </a:r>
        </a:p>
      </dgm:t>
    </dgm:pt>
    <dgm:pt modelId="{2B3671F9-0AF7-4831-A294-A15AC95E7481}" cxnId="{7246727B-6A17-4BDA-803A-EF12F62E2249}" type="parTrans">
      <dgm:prSet/>
      <dgm:spPr/>
      <dgm:t>
        <a:bodyPr/>
        <a:lstStyle/>
        <a:p>
          <a:endParaRPr lang="zh-CN" altLang="en-US"/>
        </a:p>
      </dgm:t>
    </dgm:pt>
    <dgm:pt modelId="{53811396-6EEA-405B-98FD-40B5F3CE4BF9}" cxnId="{7246727B-6A17-4BDA-803A-EF12F62E2249}" type="sibTrans">
      <dgm:prSet/>
      <dgm:spPr/>
      <dgm:t>
        <a:bodyPr/>
        <a:lstStyle/>
        <a:p>
          <a:endParaRPr lang="zh-CN" altLang="en-US"/>
        </a:p>
      </dgm:t>
    </dgm:pt>
    <dgm:pt modelId="{F9DB7091-FB72-452D-9B15-4A8EBB027191}" type="pres">
      <dgm:prSet presAssocID="{A0C2D747-2249-41F3-9369-BBE9E787C517}" presName="Name0" presStyleCnt="0">
        <dgm:presLayoutVars>
          <dgm:dir/>
          <dgm:animLvl val="lvl"/>
          <dgm:resizeHandles val="exact"/>
        </dgm:presLayoutVars>
      </dgm:prSet>
      <dgm:spPr/>
      <dgm:t>
        <a:bodyPr/>
        <a:lstStyle/>
        <a:p>
          <a:endParaRPr lang="zh-CN" altLang="en-US"/>
        </a:p>
      </dgm:t>
    </dgm:pt>
    <dgm:pt modelId="{D8E175AF-35B9-4D5C-9FFE-F41D492A6333}" type="pres">
      <dgm:prSet presAssocID="{A0C2D747-2249-41F3-9369-BBE9E787C517}" presName="tSp" presStyleCnt="0"/>
      <dgm:spPr/>
    </dgm:pt>
    <dgm:pt modelId="{20D488C6-6C39-4C9D-923B-C3179CA3C70B}" type="pres">
      <dgm:prSet presAssocID="{A0C2D747-2249-41F3-9369-BBE9E787C517}" presName="bSp" presStyleCnt="0"/>
      <dgm:spPr/>
    </dgm:pt>
    <dgm:pt modelId="{D405EDAC-9F5B-4FF6-8FD0-5FB5388C3105}" type="pres">
      <dgm:prSet presAssocID="{A0C2D747-2249-41F3-9369-BBE9E787C517}" presName="process" presStyleCnt="0"/>
      <dgm:spPr/>
    </dgm:pt>
    <dgm:pt modelId="{2D62AE79-1D95-4F1F-AB53-5BC54E7EF130}" type="pres">
      <dgm:prSet presAssocID="{E7C3919D-C04E-4722-8604-4EBDB5DEDD84}" presName="composite1" presStyleCnt="0"/>
      <dgm:spPr/>
    </dgm:pt>
    <dgm:pt modelId="{4A2E208A-CC77-42E8-8306-49404527BD58}" type="pres">
      <dgm:prSet presAssocID="{E7C3919D-C04E-4722-8604-4EBDB5DEDD84}" presName="dummyNode1" presStyleLbl="node1" presStyleIdx="0" presStyleCnt="5"/>
      <dgm:spPr/>
    </dgm:pt>
    <dgm:pt modelId="{41A58690-9BC9-445F-BE59-B048BE154F9E}" type="pres">
      <dgm:prSet presAssocID="{E7C3919D-C04E-4722-8604-4EBDB5DEDD84}" presName="childNode1" presStyleLbl="bgAcc1" presStyleIdx="0" presStyleCnt="5">
        <dgm:presLayoutVars>
          <dgm:bulletEnabled val="1"/>
        </dgm:presLayoutVars>
      </dgm:prSet>
      <dgm:spPr/>
      <dgm:t>
        <a:bodyPr/>
        <a:lstStyle/>
        <a:p>
          <a:endParaRPr lang="zh-CN" altLang="en-US"/>
        </a:p>
      </dgm:t>
    </dgm:pt>
    <dgm:pt modelId="{5148C652-8B53-4194-A67C-EE90D02DF632}" type="pres">
      <dgm:prSet presAssocID="{E7C3919D-C04E-4722-8604-4EBDB5DEDD84}" presName="childNode1tx" presStyleLbl="bgAcc1" presStyleIdx="0" presStyleCnt="5">
        <dgm:presLayoutVars>
          <dgm:bulletEnabled val="1"/>
        </dgm:presLayoutVars>
      </dgm:prSet>
      <dgm:spPr/>
      <dgm:t>
        <a:bodyPr/>
        <a:lstStyle/>
        <a:p>
          <a:endParaRPr lang="zh-CN" altLang="en-US"/>
        </a:p>
      </dgm:t>
    </dgm:pt>
    <dgm:pt modelId="{986F2DAE-4BA1-46F4-8685-344A1967B0BC}" type="pres">
      <dgm:prSet presAssocID="{E7C3919D-C04E-4722-8604-4EBDB5DEDD84}" presName="parentNode1" presStyleLbl="node1" presStyleIdx="0" presStyleCnt="5">
        <dgm:presLayoutVars>
          <dgm:chMax val="1"/>
          <dgm:bulletEnabled val="1"/>
        </dgm:presLayoutVars>
      </dgm:prSet>
      <dgm:spPr/>
      <dgm:t>
        <a:bodyPr/>
        <a:lstStyle/>
        <a:p>
          <a:endParaRPr lang="zh-CN" altLang="en-US"/>
        </a:p>
      </dgm:t>
    </dgm:pt>
    <dgm:pt modelId="{CD535917-6580-4AFE-8597-0E8D4C68E4C0}" type="pres">
      <dgm:prSet presAssocID="{E7C3919D-C04E-4722-8604-4EBDB5DEDD84}" presName="connSite1" presStyleCnt="0"/>
      <dgm:spPr/>
    </dgm:pt>
    <dgm:pt modelId="{E56201F4-2D3B-46C0-92BD-4A8EF9EAC67B}" type="pres">
      <dgm:prSet presAssocID="{A592E856-31F3-472F-9A8E-2D5E7FDBBB0D}" presName="Name9" presStyleLbl="sibTrans2D1" presStyleIdx="0" presStyleCnt="4"/>
      <dgm:spPr/>
      <dgm:t>
        <a:bodyPr/>
        <a:lstStyle/>
        <a:p>
          <a:endParaRPr lang="zh-CN" altLang="en-US"/>
        </a:p>
      </dgm:t>
    </dgm:pt>
    <dgm:pt modelId="{88E9E798-5010-4BFE-A6A0-9F3032B7CA72}" type="pres">
      <dgm:prSet presAssocID="{D33B122A-162D-4C2F-8CB4-EA6FF2834885}" presName="composite2" presStyleCnt="0"/>
      <dgm:spPr/>
    </dgm:pt>
    <dgm:pt modelId="{06D169DF-6885-450C-A648-39F4F6927788}" type="pres">
      <dgm:prSet presAssocID="{D33B122A-162D-4C2F-8CB4-EA6FF2834885}" presName="dummyNode2" presStyleLbl="node1" presStyleIdx="0" presStyleCnt="5"/>
      <dgm:spPr/>
    </dgm:pt>
    <dgm:pt modelId="{A663D755-4769-44D5-B183-2782A8DD6B86}" type="pres">
      <dgm:prSet presAssocID="{D33B122A-162D-4C2F-8CB4-EA6FF2834885}" presName="childNode2" presStyleLbl="bgAcc1" presStyleIdx="1" presStyleCnt="5">
        <dgm:presLayoutVars>
          <dgm:bulletEnabled val="1"/>
        </dgm:presLayoutVars>
      </dgm:prSet>
      <dgm:spPr/>
      <dgm:t>
        <a:bodyPr/>
        <a:lstStyle/>
        <a:p>
          <a:endParaRPr lang="zh-CN" altLang="en-US"/>
        </a:p>
      </dgm:t>
    </dgm:pt>
    <dgm:pt modelId="{42F1F6FF-A625-4390-9364-864383B04BCD}" type="pres">
      <dgm:prSet presAssocID="{D33B122A-162D-4C2F-8CB4-EA6FF2834885}" presName="childNode2tx" presStyleLbl="bgAcc1" presStyleIdx="1" presStyleCnt="5">
        <dgm:presLayoutVars>
          <dgm:bulletEnabled val="1"/>
        </dgm:presLayoutVars>
      </dgm:prSet>
      <dgm:spPr/>
      <dgm:t>
        <a:bodyPr/>
        <a:lstStyle/>
        <a:p>
          <a:endParaRPr lang="zh-CN" altLang="en-US"/>
        </a:p>
      </dgm:t>
    </dgm:pt>
    <dgm:pt modelId="{72B1F77E-1FF9-43E5-87E4-594DA1557880}" type="pres">
      <dgm:prSet presAssocID="{D33B122A-162D-4C2F-8CB4-EA6FF2834885}" presName="parentNode2" presStyleLbl="node1" presStyleIdx="1" presStyleCnt="5">
        <dgm:presLayoutVars>
          <dgm:chMax val="0"/>
          <dgm:bulletEnabled val="1"/>
        </dgm:presLayoutVars>
      </dgm:prSet>
      <dgm:spPr/>
      <dgm:t>
        <a:bodyPr/>
        <a:lstStyle/>
        <a:p>
          <a:endParaRPr lang="zh-CN" altLang="en-US"/>
        </a:p>
      </dgm:t>
    </dgm:pt>
    <dgm:pt modelId="{EFA93215-7467-495D-8687-24985F9A9DA0}" type="pres">
      <dgm:prSet presAssocID="{D33B122A-162D-4C2F-8CB4-EA6FF2834885}" presName="connSite2" presStyleCnt="0"/>
      <dgm:spPr/>
    </dgm:pt>
    <dgm:pt modelId="{630C6D22-07AC-4C6E-8924-2105C1D2DE1E}" type="pres">
      <dgm:prSet presAssocID="{9B41539B-7A86-4EAB-9D51-51FF480DC74A}" presName="Name18" presStyleLbl="sibTrans2D1" presStyleIdx="1" presStyleCnt="4"/>
      <dgm:spPr/>
      <dgm:t>
        <a:bodyPr/>
        <a:lstStyle/>
        <a:p>
          <a:endParaRPr lang="zh-CN" altLang="en-US"/>
        </a:p>
      </dgm:t>
    </dgm:pt>
    <dgm:pt modelId="{8003E3CC-3E5A-4F32-8668-1D622F146A3E}" type="pres">
      <dgm:prSet presAssocID="{D7CBE30C-FBB2-499B-8FE4-76968D672548}" presName="composite1" presStyleCnt="0"/>
      <dgm:spPr/>
    </dgm:pt>
    <dgm:pt modelId="{2F3BE92B-695D-4090-BC1B-0F287FBC7807}" type="pres">
      <dgm:prSet presAssocID="{D7CBE30C-FBB2-499B-8FE4-76968D672548}" presName="dummyNode1" presStyleLbl="node1" presStyleIdx="1" presStyleCnt="5"/>
      <dgm:spPr/>
    </dgm:pt>
    <dgm:pt modelId="{C5A02C19-8424-49C1-9FD2-7F5953DBE324}" type="pres">
      <dgm:prSet presAssocID="{D7CBE30C-FBB2-499B-8FE4-76968D672548}" presName="childNode1" presStyleLbl="bgAcc1" presStyleIdx="2" presStyleCnt="5">
        <dgm:presLayoutVars>
          <dgm:bulletEnabled val="1"/>
        </dgm:presLayoutVars>
      </dgm:prSet>
      <dgm:spPr/>
      <dgm:t>
        <a:bodyPr/>
        <a:lstStyle/>
        <a:p>
          <a:endParaRPr lang="zh-CN" altLang="en-US"/>
        </a:p>
      </dgm:t>
    </dgm:pt>
    <dgm:pt modelId="{0E2E6D12-B01D-483A-A319-F37BA17086ED}" type="pres">
      <dgm:prSet presAssocID="{D7CBE30C-FBB2-499B-8FE4-76968D672548}" presName="childNode1tx" presStyleLbl="bgAcc1" presStyleIdx="2" presStyleCnt="5">
        <dgm:presLayoutVars>
          <dgm:bulletEnabled val="1"/>
        </dgm:presLayoutVars>
      </dgm:prSet>
      <dgm:spPr/>
      <dgm:t>
        <a:bodyPr/>
        <a:lstStyle/>
        <a:p>
          <a:endParaRPr lang="zh-CN" altLang="en-US"/>
        </a:p>
      </dgm:t>
    </dgm:pt>
    <dgm:pt modelId="{C3F8CE13-33F1-47E9-9F4D-D0C3D03D0966}" type="pres">
      <dgm:prSet presAssocID="{D7CBE30C-FBB2-499B-8FE4-76968D672548}" presName="parentNode1" presStyleLbl="node1" presStyleIdx="2" presStyleCnt="5">
        <dgm:presLayoutVars>
          <dgm:chMax val="1"/>
          <dgm:bulletEnabled val="1"/>
        </dgm:presLayoutVars>
      </dgm:prSet>
      <dgm:spPr/>
      <dgm:t>
        <a:bodyPr/>
        <a:lstStyle/>
        <a:p>
          <a:endParaRPr lang="zh-CN" altLang="en-US"/>
        </a:p>
      </dgm:t>
    </dgm:pt>
    <dgm:pt modelId="{3F2FC64F-B765-4841-9C32-1D79F93AAD02}" type="pres">
      <dgm:prSet presAssocID="{D7CBE30C-FBB2-499B-8FE4-76968D672548}" presName="connSite1" presStyleCnt="0"/>
      <dgm:spPr/>
    </dgm:pt>
    <dgm:pt modelId="{29DE40D6-F155-4026-B387-08A4B7C09772}" type="pres">
      <dgm:prSet presAssocID="{7A683079-0E9A-4B39-AD3D-151C2D8C5F28}" presName="Name9" presStyleLbl="sibTrans2D1" presStyleIdx="2" presStyleCnt="4"/>
      <dgm:spPr/>
      <dgm:t>
        <a:bodyPr/>
        <a:lstStyle/>
        <a:p>
          <a:endParaRPr lang="zh-CN" altLang="en-US"/>
        </a:p>
      </dgm:t>
    </dgm:pt>
    <dgm:pt modelId="{C58C04C7-C43F-4581-8253-9D0CF66473C6}" type="pres">
      <dgm:prSet presAssocID="{33753033-B26B-47A7-AFB2-A1A553896244}" presName="composite2" presStyleCnt="0"/>
      <dgm:spPr/>
    </dgm:pt>
    <dgm:pt modelId="{F24BBBAF-FC56-46B5-B6A7-E9B48CB37CB2}" type="pres">
      <dgm:prSet presAssocID="{33753033-B26B-47A7-AFB2-A1A553896244}" presName="dummyNode2" presStyleLbl="node1" presStyleIdx="2" presStyleCnt="5"/>
      <dgm:spPr/>
    </dgm:pt>
    <dgm:pt modelId="{9E548D4F-FA4C-4316-BE99-5BAD776352E9}" type="pres">
      <dgm:prSet presAssocID="{33753033-B26B-47A7-AFB2-A1A553896244}" presName="childNode2" presStyleLbl="bgAcc1" presStyleIdx="3" presStyleCnt="5">
        <dgm:presLayoutVars>
          <dgm:bulletEnabled val="1"/>
        </dgm:presLayoutVars>
      </dgm:prSet>
      <dgm:spPr/>
      <dgm:t>
        <a:bodyPr/>
        <a:lstStyle/>
        <a:p>
          <a:endParaRPr lang="zh-CN" altLang="en-US"/>
        </a:p>
      </dgm:t>
    </dgm:pt>
    <dgm:pt modelId="{9335893B-658D-4480-830B-539DD5D93FFC}" type="pres">
      <dgm:prSet presAssocID="{33753033-B26B-47A7-AFB2-A1A553896244}" presName="childNode2tx" presStyleLbl="bgAcc1" presStyleIdx="3" presStyleCnt="5">
        <dgm:presLayoutVars>
          <dgm:bulletEnabled val="1"/>
        </dgm:presLayoutVars>
      </dgm:prSet>
      <dgm:spPr/>
      <dgm:t>
        <a:bodyPr/>
        <a:lstStyle/>
        <a:p>
          <a:endParaRPr lang="zh-CN" altLang="en-US"/>
        </a:p>
      </dgm:t>
    </dgm:pt>
    <dgm:pt modelId="{7C1EEDFD-039E-432E-BA68-DF990C0963AA}" type="pres">
      <dgm:prSet presAssocID="{33753033-B26B-47A7-AFB2-A1A553896244}" presName="parentNode2" presStyleLbl="node1" presStyleIdx="3" presStyleCnt="5">
        <dgm:presLayoutVars>
          <dgm:chMax val="0"/>
          <dgm:bulletEnabled val="1"/>
        </dgm:presLayoutVars>
      </dgm:prSet>
      <dgm:spPr/>
      <dgm:t>
        <a:bodyPr/>
        <a:lstStyle/>
        <a:p>
          <a:endParaRPr lang="zh-CN" altLang="en-US"/>
        </a:p>
      </dgm:t>
    </dgm:pt>
    <dgm:pt modelId="{ED81C11C-2630-4ED0-B29E-886E8649801A}" type="pres">
      <dgm:prSet presAssocID="{33753033-B26B-47A7-AFB2-A1A553896244}" presName="connSite2" presStyleCnt="0"/>
      <dgm:spPr/>
    </dgm:pt>
    <dgm:pt modelId="{B699E505-6C77-441B-8D40-94FB8B1BBC43}" type="pres">
      <dgm:prSet presAssocID="{9BB0FBC6-ACC5-4DB7-9237-76FC4909E644}" presName="Name18" presStyleLbl="sibTrans2D1" presStyleIdx="3" presStyleCnt="4"/>
      <dgm:spPr/>
      <dgm:t>
        <a:bodyPr/>
        <a:lstStyle/>
        <a:p>
          <a:endParaRPr lang="zh-CN" altLang="en-US"/>
        </a:p>
      </dgm:t>
    </dgm:pt>
    <dgm:pt modelId="{518B239B-7A9F-49B8-877B-EBD783986E58}" type="pres">
      <dgm:prSet presAssocID="{81CFE292-F8A3-47C1-870F-1A91DB6AFD85}" presName="composite1" presStyleCnt="0"/>
      <dgm:spPr/>
    </dgm:pt>
    <dgm:pt modelId="{714D5890-EFF9-4935-BF8F-4F68938A4B2F}" type="pres">
      <dgm:prSet presAssocID="{81CFE292-F8A3-47C1-870F-1A91DB6AFD85}" presName="dummyNode1" presStyleLbl="node1" presStyleIdx="3" presStyleCnt="5"/>
      <dgm:spPr/>
    </dgm:pt>
    <dgm:pt modelId="{8DCDEB9C-CB0F-42B7-A373-A02479981322}" type="pres">
      <dgm:prSet presAssocID="{81CFE292-F8A3-47C1-870F-1A91DB6AFD85}" presName="childNode1" presStyleLbl="bgAcc1" presStyleIdx="4" presStyleCnt="5">
        <dgm:presLayoutVars>
          <dgm:bulletEnabled val="1"/>
        </dgm:presLayoutVars>
      </dgm:prSet>
      <dgm:spPr/>
      <dgm:t>
        <a:bodyPr/>
        <a:lstStyle/>
        <a:p>
          <a:endParaRPr lang="zh-CN" altLang="en-US"/>
        </a:p>
      </dgm:t>
    </dgm:pt>
    <dgm:pt modelId="{8110BB2F-0474-4DAE-9F62-5B150F12C81C}" type="pres">
      <dgm:prSet presAssocID="{81CFE292-F8A3-47C1-870F-1A91DB6AFD85}" presName="childNode1tx" presStyleLbl="bgAcc1" presStyleIdx="4" presStyleCnt="5">
        <dgm:presLayoutVars>
          <dgm:bulletEnabled val="1"/>
        </dgm:presLayoutVars>
      </dgm:prSet>
      <dgm:spPr/>
      <dgm:t>
        <a:bodyPr/>
        <a:lstStyle/>
        <a:p>
          <a:endParaRPr lang="zh-CN" altLang="en-US"/>
        </a:p>
      </dgm:t>
    </dgm:pt>
    <dgm:pt modelId="{4685AF28-BB39-4D9D-A3C9-CBFC9F5A8253}" type="pres">
      <dgm:prSet presAssocID="{81CFE292-F8A3-47C1-870F-1A91DB6AFD85}" presName="parentNode1" presStyleLbl="node1" presStyleIdx="4" presStyleCnt="5">
        <dgm:presLayoutVars>
          <dgm:chMax val="1"/>
          <dgm:bulletEnabled val="1"/>
        </dgm:presLayoutVars>
      </dgm:prSet>
      <dgm:spPr/>
      <dgm:t>
        <a:bodyPr/>
        <a:lstStyle/>
        <a:p>
          <a:endParaRPr lang="zh-CN" altLang="en-US"/>
        </a:p>
      </dgm:t>
    </dgm:pt>
    <dgm:pt modelId="{D242BE83-B9A4-4767-9660-DEE7E00657C0}" type="pres">
      <dgm:prSet presAssocID="{81CFE292-F8A3-47C1-870F-1A91DB6AFD85}" presName="connSite1" presStyleCnt="0"/>
      <dgm:spPr/>
    </dgm:pt>
  </dgm:ptLst>
  <dgm:cxnLst>
    <dgm:cxn modelId="{88819A65-0A28-4A75-AF03-64F8FD283A97}" type="presOf" srcId="{321A747A-F2BD-4AA1-9B68-15E122DBC4EF}" destId="{9335893B-658D-4480-830B-539DD5D93FFC}" srcOrd="1" destOrd="0" presId="urn:microsoft.com/office/officeart/2005/8/layout/hProcess4#1"/>
    <dgm:cxn modelId="{21801E9C-0BE0-4B97-9F9B-4CEF7C291F84}" type="presOf" srcId="{1985A3F5-D72C-48F5-A60C-1A489E92BF1F}" destId="{9335893B-658D-4480-830B-539DD5D93FFC}" srcOrd="1" destOrd="1" presId="urn:microsoft.com/office/officeart/2005/8/layout/hProcess4#1"/>
    <dgm:cxn modelId="{6B850A9F-F7CE-4868-842E-1A2E06EDA84C}" type="presOf" srcId="{1985A3F5-D72C-48F5-A60C-1A489E92BF1F}" destId="{9E548D4F-FA4C-4316-BE99-5BAD776352E9}" srcOrd="0" destOrd="1" presId="urn:microsoft.com/office/officeart/2005/8/layout/hProcess4#1"/>
    <dgm:cxn modelId="{E4A8AE91-8EDA-4080-BFBD-C622B874DBE1}" type="presOf" srcId="{F0800EEA-FE84-451C-A1CB-3947D8909E0E}" destId="{42F1F6FF-A625-4390-9364-864383B04BCD}" srcOrd="1" destOrd="1" presId="urn:microsoft.com/office/officeart/2005/8/layout/hProcess4#1"/>
    <dgm:cxn modelId="{B9548C82-D810-459B-A7C1-9FA4282252B8}" srcId="{A0C2D747-2249-41F3-9369-BBE9E787C517}" destId="{E7C3919D-C04E-4722-8604-4EBDB5DEDD84}" srcOrd="0" destOrd="0" parTransId="{3D567CD8-43EE-4726-8F07-38EBF29D5A22}" sibTransId="{A592E856-31F3-472F-9A8E-2D5E7FDBBB0D}"/>
    <dgm:cxn modelId="{9DF6EAE5-8201-4043-891E-5AC7D1489FCF}" type="presOf" srcId="{F0800EEA-FE84-451C-A1CB-3947D8909E0E}" destId="{A663D755-4769-44D5-B183-2782A8DD6B86}" srcOrd="0" destOrd="1" presId="urn:microsoft.com/office/officeart/2005/8/layout/hProcess4#1"/>
    <dgm:cxn modelId="{8F435CB2-CBC9-4B58-A819-3EADF9AB0F2F}" srcId="{E7C3919D-C04E-4722-8604-4EBDB5DEDD84}" destId="{DDAFA33A-240C-4E50-AE1B-B28C09CB5E37}" srcOrd="3" destOrd="0" parTransId="{9DF4BEB2-8DB1-498F-AE9D-A985DBC33726}" sibTransId="{40AEEA55-0102-4691-A568-F9CF362C8CAB}"/>
    <dgm:cxn modelId="{F4B7F911-5526-4A83-A6B0-DC9C3C8751A6}" type="presOf" srcId="{33753033-B26B-47A7-AFB2-A1A553896244}" destId="{7C1EEDFD-039E-432E-BA68-DF990C0963AA}" srcOrd="0" destOrd="0" presId="urn:microsoft.com/office/officeart/2005/8/layout/hProcess4#1"/>
    <dgm:cxn modelId="{215D7320-D549-4554-A6E2-6961FD9289A4}" type="presOf" srcId="{E6D100EA-C51E-4BA3-89C1-2260F871CA5E}" destId="{A663D755-4769-44D5-B183-2782A8DD6B86}" srcOrd="0" destOrd="0" presId="urn:microsoft.com/office/officeart/2005/8/layout/hProcess4#1"/>
    <dgm:cxn modelId="{447689E4-5D16-441F-8634-D5B486E96146}" type="presOf" srcId="{A592E856-31F3-472F-9A8E-2D5E7FDBBB0D}" destId="{E56201F4-2D3B-46C0-92BD-4A8EF9EAC67B}" srcOrd="0" destOrd="0" presId="urn:microsoft.com/office/officeart/2005/8/layout/hProcess4#1"/>
    <dgm:cxn modelId="{B481067F-E60E-42D9-A807-D3A97BF48A5D}" type="presOf" srcId="{887CBC44-5E23-4DBD-9CE3-C4505025109C}" destId="{C5A02C19-8424-49C1-9FD2-7F5953DBE324}" srcOrd="0" destOrd="1" presId="urn:microsoft.com/office/officeart/2005/8/layout/hProcess4#1"/>
    <dgm:cxn modelId="{62DFB8FE-7C17-4028-93CD-1BC6BFA6B05F}" type="presOf" srcId="{DDAFA33A-240C-4E50-AE1B-B28C09CB5E37}" destId="{5148C652-8B53-4194-A67C-EE90D02DF632}" srcOrd="1" destOrd="3" presId="urn:microsoft.com/office/officeart/2005/8/layout/hProcess4#1"/>
    <dgm:cxn modelId="{69292833-286D-419D-875E-0F34F982246F}" srcId="{E7C3919D-C04E-4722-8604-4EBDB5DEDD84}" destId="{1E9482FD-DB2C-4A68-AE70-CC8961934BF1}" srcOrd="1" destOrd="0" parTransId="{58C270DE-621E-41D3-936D-11A91E182D1B}" sibTransId="{1DE55913-2F86-42C6-A1B5-0E6A582AC349}"/>
    <dgm:cxn modelId="{967E5067-100E-4986-97CB-83CF38128E2A}" type="presOf" srcId="{DDAFA33A-240C-4E50-AE1B-B28C09CB5E37}" destId="{41A58690-9BC9-445F-BE59-B048BE154F9E}" srcOrd="0" destOrd="3" presId="urn:microsoft.com/office/officeart/2005/8/layout/hProcess4#1"/>
    <dgm:cxn modelId="{8F8E2D5C-8C09-432B-AF85-91A2B67A5686}" type="presOf" srcId="{E37D007E-7B4D-464D-82BA-5A9DE92CEDE0}" destId="{8DCDEB9C-CB0F-42B7-A373-A02479981322}" srcOrd="0" destOrd="2" presId="urn:microsoft.com/office/officeart/2005/8/layout/hProcess4#1"/>
    <dgm:cxn modelId="{EB703E65-8362-42B3-A568-52F1E80404F1}" srcId="{81CFE292-F8A3-47C1-870F-1A91DB6AFD85}" destId="{614033A6-9CA3-4E81-B07C-AD73356F099E}" srcOrd="0" destOrd="0" parTransId="{2C1E8607-0EC4-4B20-92EC-2CA7F6284A09}" sibTransId="{CFADD600-9CF4-4E65-8396-F4DAF2AABD96}"/>
    <dgm:cxn modelId="{DD5DCE31-89F5-47E2-809E-D53E2CFC0559}" srcId="{33753033-B26B-47A7-AFB2-A1A553896244}" destId="{8E63637E-9984-435E-9F72-0DF62161ADF7}" srcOrd="2" destOrd="0" parTransId="{A841B6D3-F3AC-4343-AB18-D6F4AA9484DC}" sibTransId="{A2766C56-C61C-4F88-9C49-D0434CCC9674}"/>
    <dgm:cxn modelId="{8D0F925A-64B2-4EA5-B255-7A6D416383B9}" type="presOf" srcId="{8E63637E-9984-435E-9F72-0DF62161ADF7}" destId="{9335893B-658D-4480-830B-539DD5D93FFC}" srcOrd="1" destOrd="2" presId="urn:microsoft.com/office/officeart/2005/8/layout/hProcess4#1"/>
    <dgm:cxn modelId="{0727B893-0FD7-4B26-B6AE-7A04F6CB28DD}" srcId="{E7C3919D-C04E-4722-8604-4EBDB5DEDD84}" destId="{0E2CF3E3-BDB7-4BB4-BCBB-AA09B4715867}" srcOrd="2" destOrd="0" parTransId="{EE189941-6E35-4606-B1D8-F4F1B327CAAD}" sibTransId="{D5D30DB2-61D2-4255-904B-A498C1C6EB6D}"/>
    <dgm:cxn modelId="{3F805426-AE89-4952-B0AA-970CFE4C1A57}" srcId="{A0C2D747-2249-41F3-9369-BBE9E787C517}" destId="{33753033-B26B-47A7-AFB2-A1A553896244}" srcOrd="3" destOrd="0" parTransId="{C5F852EC-1E8D-4F97-A521-661AF835AB4F}" sibTransId="{9BB0FBC6-ACC5-4DB7-9237-76FC4909E644}"/>
    <dgm:cxn modelId="{00FAD162-84C4-42D2-82BE-E7D9482D5D1A}" type="presOf" srcId="{614033A6-9CA3-4E81-B07C-AD73356F099E}" destId="{8DCDEB9C-CB0F-42B7-A373-A02479981322}" srcOrd="0" destOrd="0" presId="urn:microsoft.com/office/officeart/2005/8/layout/hProcess4#1"/>
    <dgm:cxn modelId="{460D8076-B05B-4017-91C4-224B98DD204C}" srcId="{A0C2D747-2249-41F3-9369-BBE9E787C517}" destId="{81CFE292-F8A3-47C1-870F-1A91DB6AFD85}" srcOrd="4" destOrd="0" parTransId="{0759FD00-7082-4725-A066-DEAFFAEEC43E}" sibTransId="{4EBBA152-5744-4C70-927A-E6BE3B05B598}"/>
    <dgm:cxn modelId="{05F6B556-CA12-4747-BD6C-6A76315B4381}" type="presOf" srcId="{E6D100EA-C51E-4BA3-89C1-2260F871CA5E}" destId="{42F1F6FF-A625-4390-9364-864383B04BCD}" srcOrd="1" destOrd="0" presId="urn:microsoft.com/office/officeart/2005/8/layout/hProcess4#1"/>
    <dgm:cxn modelId="{E2B4F272-5B52-42D1-9860-D58DF72DFEEF}" type="presOf" srcId="{7A683079-0E9A-4B39-AD3D-151C2D8C5F28}" destId="{29DE40D6-F155-4026-B387-08A4B7C09772}" srcOrd="0" destOrd="0" presId="urn:microsoft.com/office/officeart/2005/8/layout/hProcess4#1"/>
    <dgm:cxn modelId="{71755127-D8A0-44DE-A16B-7D84A518E904}" type="presOf" srcId="{0FD180C2-1FCB-4FA5-9A40-44E44F91E52A}" destId="{5148C652-8B53-4194-A67C-EE90D02DF632}" srcOrd="1" destOrd="0" presId="urn:microsoft.com/office/officeart/2005/8/layout/hProcess4#1"/>
    <dgm:cxn modelId="{23A5AA15-E4E2-4F89-A6E7-BE980A5C4969}" type="presOf" srcId="{0E2CF3E3-BDB7-4BB4-BCBB-AA09B4715867}" destId="{5148C652-8B53-4194-A67C-EE90D02DF632}" srcOrd="1" destOrd="2" presId="urn:microsoft.com/office/officeart/2005/8/layout/hProcess4#1"/>
    <dgm:cxn modelId="{C6271274-F525-430B-8932-55FB10B75F93}" type="presOf" srcId="{1E9482FD-DB2C-4A68-AE70-CC8961934BF1}" destId="{41A58690-9BC9-445F-BE59-B048BE154F9E}" srcOrd="0" destOrd="1" presId="urn:microsoft.com/office/officeart/2005/8/layout/hProcess4#1"/>
    <dgm:cxn modelId="{4BCEA0BE-EFA3-47C1-A0A8-0E58B3D407AB}" type="presOf" srcId="{321A747A-F2BD-4AA1-9B68-15E122DBC4EF}" destId="{9E548D4F-FA4C-4316-BE99-5BAD776352E9}" srcOrd="0" destOrd="0" presId="urn:microsoft.com/office/officeart/2005/8/layout/hProcess4#1"/>
    <dgm:cxn modelId="{002B4466-9E15-4747-AF9B-6D2B5E33B7C1}" srcId="{81CFE292-F8A3-47C1-870F-1A91DB6AFD85}" destId="{24C3D605-1453-4FC3-BBEB-7280688724B4}" srcOrd="1" destOrd="0" parTransId="{E4453D2F-2796-43D8-B27C-8D0365635971}" sibTransId="{CEBC7A29-ACA3-41D7-AABE-7595875846F5}"/>
    <dgm:cxn modelId="{D6275B5D-1C91-4B1C-8590-C389C0A4542C}" type="presOf" srcId="{1E9482FD-DB2C-4A68-AE70-CC8961934BF1}" destId="{5148C652-8B53-4194-A67C-EE90D02DF632}" srcOrd="1" destOrd="1" presId="urn:microsoft.com/office/officeart/2005/8/layout/hProcess4#1"/>
    <dgm:cxn modelId="{A3FAE0E0-2A76-4074-8119-F1BC1FBAAD9C}" type="presOf" srcId="{EF72A72C-DEA8-4903-81D2-8E46C7C0F9E1}" destId="{0E2E6D12-B01D-483A-A319-F37BA17086ED}" srcOrd="1" destOrd="0" presId="urn:microsoft.com/office/officeart/2005/8/layout/hProcess4#1"/>
    <dgm:cxn modelId="{03C37B1E-0A12-47D4-9C83-A2ACD2335005}" srcId="{D7CBE30C-FBB2-499B-8FE4-76968D672548}" destId="{887CBC44-5E23-4DBD-9CE3-C4505025109C}" srcOrd="1" destOrd="0" parTransId="{E36FCBFF-D42E-49A1-8BDE-C3CA3FFB8DF3}" sibTransId="{65248DD8-35FB-4CEC-89EA-F1989E8EB063}"/>
    <dgm:cxn modelId="{BADCD753-726E-4496-A8BE-97FCBCA2CE64}" srcId="{33753033-B26B-47A7-AFB2-A1A553896244}" destId="{1985A3F5-D72C-48F5-A60C-1A489E92BF1F}" srcOrd="1" destOrd="0" parTransId="{86CC0871-A6B8-4E2F-88A0-A401B8A65A44}" sibTransId="{82AC1B57-7585-45E9-BD3E-5B6B53275BE9}"/>
    <dgm:cxn modelId="{6B64E0DC-C89B-4F94-AAAD-8E82DADEF541}" type="presOf" srcId="{614033A6-9CA3-4E81-B07C-AD73356F099E}" destId="{8110BB2F-0474-4DAE-9F62-5B150F12C81C}" srcOrd="1" destOrd="0" presId="urn:microsoft.com/office/officeart/2005/8/layout/hProcess4#1"/>
    <dgm:cxn modelId="{55E85538-21C5-4BBC-AE19-FFE11AC17210}" type="presOf" srcId="{24C3D605-1453-4FC3-BBEB-7280688724B4}" destId="{8DCDEB9C-CB0F-42B7-A373-A02479981322}" srcOrd="0" destOrd="1" presId="urn:microsoft.com/office/officeart/2005/8/layout/hProcess4#1"/>
    <dgm:cxn modelId="{08C12509-D67C-4305-99F5-B5460AD84E3F}" type="presOf" srcId="{0FD180C2-1FCB-4FA5-9A40-44E44F91E52A}" destId="{41A58690-9BC9-445F-BE59-B048BE154F9E}" srcOrd="0" destOrd="0" presId="urn:microsoft.com/office/officeart/2005/8/layout/hProcess4#1"/>
    <dgm:cxn modelId="{0C7B86FF-2783-4FC6-BD0C-AE50D668AB69}" srcId="{E7C3919D-C04E-4722-8604-4EBDB5DEDD84}" destId="{0FD180C2-1FCB-4FA5-9A40-44E44F91E52A}" srcOrd="0" destOrd="0" parTransId="{57FD14D3-7E19-4882-A0F4-60D56CD48F70}" sibTransId="{E0FCC227-26C6-448B-8CD9-3C75BBA73F69}"/>
    <dgm:cxn modelId="{097221B0-677F-44ED-A495-E3A8B18DF6A2}" type="presOf" srcId="{81CFE292-F8A3-47C1-870F-1A91DB6AFD85}" destId="{4685AF28-BB39-4D9D-A3C9-CBFC9F5A8253}" srcOrd="0" destOrd="0" presId="urn:microsoft.com/office/officeart/2005/8/layout/hProcess4#1"/>
    <dgm:cxn modelId="{6EB646A6-16E5-4650-AF01-3CA7048E589A}" type="presOf" srcId="{8E63637E-9984-435E-9F72-0DF62161ADF7}" destId="{9E548D4F-FA4C-4316-BE99-5BAD776352E9}" srcOrd="0" destOrd="2" presId="urn:microsoft.com/office/officeart/2005/8/layout/hProcess4#1"/>
    <dgm:cxn modelId="{E8683997-4566-47D0-963F-76AC71C86347}" type="presOf" srcId="{9BB0FBC6-ACC5-4DB7-9237-76FC4909E644}" destId="{B699E505-6C77-441B-8D40-94FB8B1BBC43}" srcOrd="0" destOrd="0" presId="urn:microsoft.com/office/officeart/2005/8/layout/hProcess4#1"/>
    <dgm:cxn modelId="{55FD8182-9694-4DD0-A237-1BC789893DE7}" type="presOf" srcId="{EF72A72C-DEA8-4903-81D2-8E46C7C0F9E1}" destId="{C5A02C19-8424-49C1-9FD2-7F5953DBE324}" srcOrd="0" destOrd="0" presId="urn:microsoft.com/office/officeart/2005/8/layout/hProcess4#1"/>
    <dgm:cxn modelId="{6B7DE9A7-90C7-400B-A2E7-3A5281131F20}" type="presOf" srcId="{E37D007E-7B4D-464D-82BA-5A9DE92CEDE0}" destId="{8110BB2F-0474-4DAE-9F62-5B150F12C81C}" srcOrd="1" destOrd="2" presId="urn:microsoft.com/office/officeart/2005/8/layout/hProcess4#1"/>
    <dgm:cxn modelId="{5D7EBDE2-E896-40E0-891C-88F2FBBA860E}" type="presOf" srcId="{9B41539B-7A86-4EAB-9D51-51FF480DC74A}" destId="{630C6D22-07AC-4C6E-8924-2105C1D2DE1E}" srcOrd="0" destOrd="0" presId="urn:microsoft.com/office/officeart/2005/8/layout/hProcess4#1"/>
    <dgm:cxn modelId="{A251EC12-86A5-4118-8BF7-36B8F770A9CC}" type="presOf" srcId="{0E2CF3E3-BDB7-4BB4-BCBB-AA09B4715867}" destId="{41A58690-9BC9-445F-BE59-B048BE154F9E}" srcOrd="0" destOrd="2" presId="urn:microsoft.com/office/officeart/2005/8/layout/hProcess4#1"/>
    <dgm:cxn modelId="{CE69BDC8-A9BA-4E71-93EB-6A1D81F192ED}" srcId="{D7CBE30C-FBB2-499B-8FE4-76968D672548}" destId="{EF72A72C-DEA8-4903-81D2-8E46C7C0F9E1}" srcOrd="0" destOrd="0" parTransId="{4F727C66-E523-48B5-AF36-9722CE1AB999}" sibTransId="{AAAB377F-D977-4E0A-8927-0B87D5D89D87}"/>
    <dgm:cxn modelId="{7246727B-6A17-4BDA-803A-EF12F62E2249}" srcId="{81CFE292-F8A3-47C1-870F-1A91DB6AFD85}" destId="{E37D007E-7B4D-464D-82BA-5A9DE92CEDE0}" srcOrd="2" destOrd="0" parTransId="{2B3671F9-0AF7-4831-A294-A15AC95E7481}" sibTransId="{53811396-6EEA-405B-98FD-40B5F3CE4BF9}"/>
    <dgm:cxn modelId="{0E072D6A-6C30-4BAC-9E88-8E8C79BE4713}" srcId="{33753033-B26B-47A7-AFB2-A1A553896244}" destId="{321A747A-F2BD-4AA1-9B68-15E122DBC4EF}" srcOrd="0" destOrd="0" parTransId="{546746FB-02D8-46C7-B6A8-2779E3A6F4E6}" sibTransId="{AA7014BF-00BD-4D4A-B8F5-989F46DBE628}"/>
    <dgm:cxn modelId="{9B904E33-AD06-4DFC-9569-20C123DB00B2}" srcId="{A0C2D747-2249-41F3-9369-BBE9E787C517}" destId="{D7CBE30C-FBB2-499B-8FE4-76968D672548}" srcOrd="2" destOrd="0" parTransId="{2E4E6EA4-4739-4880-905A-76417B56ACC4}" sibTransId="{7A683079-0E9A-4B39-AD3D-151C2D8C5F28}"/>
    <dgm:cxn modelId="{D98CCF8A-713C-4180-8438-8966984CA151}" type="presOf" srcId="{E7C3919D-C04E-4722-8604-4EBDB5DEDD84}" destId="{986F2DAE-4BA1-46F4-8685-344A1967B0BC}" srcOrd="0" destOrd="0" presId="urn:microsoft.com/office/officeart/2005/8/layout/hProcess4#1"/>
    <dgm:cxn modelId="{58ECF47E-1201-4F6C-8AE2-AE77DE9EF543}" srcId="{D33B122A-162D-4C2F-8CB4-EA6FF2834885}" destId="{E6D100EA-C51E-4BA3-89C1-2260F871CA5E}" srcOrd="0" destOrd="0" parTransId="{46370404-E7AA-41B7-B89E-ECE18EC44B5D}" sibTransId="{1D09D2BD-7EE5-4BC9-8E32-5EE04BDDA770}"/>
    <dgm:cxn modelId="{037D9D89-09B8-469D-94F2-B599707884F2}" type="presOf" srcId="{D7CBE30C-FBB2-499B-8FE4-76968D672548}" destId="{C3F8CE13-33F1-47E9-9F4D-D0C3D03D0966}" srcOrd="0" destOrd="0" presId="urn:microsoft.com/office/officeart/2005/8/layout/hProcess4#1"/>
    <dgm:cxn modelId="{3DF48359-EDAD-4DC7-9C47-61270DBAE202}" type="presOf" srcId="{A0C2D747-2249-41F3-9369-BBE9E787C517}" destId="{F9DB7091-FB72-452D-9B15-4A8EBB027191}" srcOrd="0" destOrd="0" presId="urn:microsoft.com/office/officeart/2005/8/layout/hProcess4#1"/>
    <dgm:cxn modelId="{D16C5579-D509-4582-AFE0-D1FD749D28D7}" srcId="{D33B122A-162D-4C2F-8CB4-EA6FF2834885}" destId="{F0800EEA-FE84-451C-A1CB-3947D8909E0E}" srcOrd="1" destOrd="0" parTransId="{09F9A375-2A49-4B84-AC4E-A8E67F71ED0B}" sibTransId="{053D2BDD-072E-43FB-8757-21CAB1E5C32D}"/>
    <dgm:cxn modelId="{7D6E0AE6-A889-4061-8B68-D85408FF936E}" srcId="{A0C2D747-2249-41F3-9369-BBE9E787C517}" destId="{D33B122A-162D-4C2F-8CB4-EA6FF2834885}" srcOrd="1" destOrd="0" parTransId="{5027E338-CDE8-441B-8275-80AF255FB3E8}" sibTransId="{9B41539B-7A86-4EAB-9D51-51FF480DC74A}"/>
    <dgm:cxn modelId="{70EA3667-A20A-409D-ACC0-85E37B70BB8C}" type="presOf" srcId="{D33B122A-162D-4C2F-8CB4-EA6FF2834885}" destId="{72B1F77E-1FF9-43E5-87E4-594DA1557880}" srcOrd="0" destOrd="0" presId="urn:microsoft.com/office/officeart/2005/8/layout/hProcess4#1"/>
    <dgm:cxn modelId="{40574D0D-6718-4506-A047-6838DEB2E645}" type="presOf" srcId="{24C3D605-1453-4FC3-BBEB-7280688724B4}" destId="{8110BB2F-0474-4DAE-9F62-5B150F12C81C}" srcOrd="1" destOrd="1" presId="urn:microsoft.com/office/officeart/2005/8/layout/hProcess4#1"/>
    <dgm:cxn modelId="{32BC9C59-F97F-4A07-BB84-CEF2B4C84094}" type="presOf" srcId="{887CBC44-5E23-4DBD-9CE3-C4505025109C}" destId="{0E2E6D12-B01D-483A-A319-F37BA17086ED}" srcOrd="1" destOrd="1" presId="urn:microsoft.com/office/officeart/2005/8/layout/hProcess4#1"/>
    <dgm:cxn modelId="{DCCE7B32-6F78-40FA-9BB6-D51C4BFBDA06}" type="presParOf" srcId="{F9DB7091-FB72-452D-9B15-4A8EBB027191}" destId="{D8E175AF-35B9-4D5C-9FFE-F41D492A6333}" srcOrd="0" destOrd="0" presId="urn:microsoft.com/office/officeart/2005/8/layout/hProcess4#1"/>
    <dgm:cxn modelId="{26D03892-D4C5-4E44-8CD1-67BB75F9B5A1}" type="presParOf" srcId="{F9DB7091-FB72-452D-9B15-4A8EBB027191}" destId="{20D488C6-6C39-4C9D-923B-C3179CA3C70B}" srcOrd="1" destOrd="0" presId="urn:microsoft.com/office/officeart/2005/8/layout/hProcess4#1"/>
    <dgm:cxn modelId="{A89A98D1-2E39-4507-9685-487620CF9839}" type="presParOf" srcId="{F9DB7091-FB72-452D-9B15-4A8EBB027191}" destId="{D405EDAC-9F5B-4FF6-8FD0-5FB5388C3105}" srcOrd="2" destOrd="0" presId="urn:microsoft.com/office/officeart/2005/8/layout/hProcess4#1"/>
    <dgm:cxn modelId="{7B37D01A-2BC9-4701-A2C5-96B62098A10F}" type="presParOf" srcId="{D405EDAC-9F5B-4FF6-8FD0-5FB5388C3105}" destId="{2D62AE79-1D95-4F1F-AB53-5BC54E7EF130}" srcOrd="0" destOrd="0" presId="urn:microsoft.com/office/officeart/2005/8/layout/hProcess4#1"/>
    <dgm:cxn modelId="{23E072E3-4C01-4A43-83D8-AE6E547EBBC7}" type="presParOf" srcId="{2D62AE79-1D95-4F1F-AB53-5BC54E7EF130}" destId="{4A2E208A-CC77-42E8-8306-49404527BD58}" srcOrd="0" destOrd="0" presId="urn:microsoft.com/office/officeart/2005/8/layout/hProcess4#1"/>
    <dgm:cxn modelId="{1BE03B1A-F3AF-4616-BFC8-30BEA44919D6}" type="presParOf" srcId="{2D62AE79-1D95-4F1F-AB53-5BC54E7EF130}" destId="{41A58690-9BC9-445F-BE59-B048BE154F9E}" srcOrd="1" destOrd="0" presId="urn:microsoft.com/office/officeart/2005/8/layout/hProcess4#1"/>
    <dgm:cxn modelId="{8FC3FA12-D675-463E-B389-0C80A1BFF790}" type="presParOf" srcId="{2D62AE79-1D95-4F1F-AB53-5BC54E7EF130}" destId="{5148C652-8B53-4194-A67C-EE90D02DF632}" srcOrd="2" destOrd="0" presId="urn:microsoft.com/office/officeart/2005/8/layout/hProcess4#1"/>
    <dgm:cxn modelId="{DC6B4D46-D471-459A-8017-C1DCEF431EF0}" type="presParOf" srcId="{2D62AE79-1D95-4F1F-AB53-5BC54E7EF130}" destId="{986F2DAE-4BA1-46F4-8685-344A1967B0BC}" srcOrd="3" destOrd="0" presId="urn:microsoft.com/office/officeart/2005/8/layout/hProcess4#1"/>
    <dgm:cxn modelId="{DF71EC4E-7CF3-49AE-BCF3-FB10B80E3F3D}" type="presParOf" srcId="{2D62AE79-1D95-4F1F-AB53-5BC54E7EF130}" destId="{CD535917-6580-4AFE-8597-0E8D4C68E4C0}" srcOrd="4" destOrd="0" presId="urn:microsoft.com/office/officeart/2005/8/layout/hProcess4#1"/>
    <dgm:cxn modelId="{A1CFEBB6-B6EA-45FD-A287-6CD0984430DF}" type="presParOf" srcId="{D405EDAC-9F5B-4FF6-8FD0-5FB5388C3105}" destId="{E56201F4-2D3B-46C0-92BD-4A8EF9EAC67B}" srcOrd="1" destOrd="0" presId="urn:microsoft.com/office/officeart/2005/8/layout/hProcess4#1"/>
    <dgm:cxn modelId="{9D26DC78-36E8-4B47-A0FD-E53D8A290355}" type="presParOf" srcId="{D405EDAC-9F5B-4FF6-8FD0-5FB5388C3105}" destId="{88E9E798-5010-4BFE-A6A0-9F3032B7CA72}" srcOrd="2" destOrd="0" presId="urn:microsoft.com/office/officeart/2005/8/layout/hProcess4#1"/>
    <dgm:cxn modelId="{F8AB690A-BD20-4F00-869C-3FA044A95940}" type="presParOf" srcId="{88E9E798-5010-4BFE-A6A0-9F3032B7CA72}" destId="{06D169DF-6885-450C-A648-39F4F6927788}" srcOrd="0" destOrd="0" presId="urn:microsoft.com/office/officeart/2005/8/layout/hProcess4#1"/>
    <dgm:cxn modelId="{E109B9AA-B03E-40E7-8D26-AA0C84D7803C}" type="presParOf" srcId="{88E9E798-5010-4BFE-A6A0-9F3032B7CA72}" destId="{A663D755-4769-44D5-B183-2782A8DD6B86}" srcOrd="1" destOrd="0" presId="urn:microsoft.com/office/officeart/2005/8/layout/hProcess4#1"/>
    <dgm:cxn modelId="{D5011551-2350-48E5-BB7E-5518EF4BEF50}" type="presParOf" srcId="{88E9E798-5010-4BFE-A6A0-9F3032B7CA72}" destId="{42F1F6FF-A625-4390-9364-864383B04BCD}" srcOrd="2" destOrd="0" presId="urn:microsoft.com/office/officeart/2005/8/layout/hProcess4#1"/>
    <dgm:cxn modelId="{9DE97114-DDF7-4C85-8704-A2ABE8271959}" type="presParOf" srcId="{88E9E798-5010-4BFE-A6A0-9F3032B7CA72}" destId="{72B1F77E-1FF9-43E5-87E4-594DA1557880}" srcOrd="3" destOrd="0" presId="urn:microsoft.com/office/officeart/2005/8/layout/hProcess4#1"/>
    <dgm:cxn modelId="{12F873AD-ED30-4C43-BA13-D8BF5E10DBCE}" type="presParOf" srcId="{88E9E798-5010-4BFE-A6A0-9F3032B7CA72}" destId="{EFA93215-7467-495D-8687-24985F9A9DA0}" srcOrd="4" destOrd="0" presId="urn:microsoft.com/office/officeart/2005/8/layout/hProcess4#1"/>
    <dgm:cxn modelId="{8663F714-48E4-49ED-B380-98A3BC1EA860}" type="presParOf" srcId="{D405EDAC-9F5B-4FF6-8FD0-5FB5388C3105}" destId="{630C6D22-07AC-4C6E-8924-2105C1D2DE1E}" srcOrd="3" destOrd="0" presId="urn:microsoft.com/office/officeart/2005/8/layout/hProcess4#1"/>
    <dgm:cxn modelId="{9D0B25EE-7183-4480-A20B-28D190C09444}" type="presParOf" srcId="{D405EDAC-9F5B-4FF6-8FD0-5FB5388C3105}" destId="{8003E3CC-3E5A-4F32-8668-1D622F146A3E}" srcOrd="4" destOrd="0" presId="urn:microsoft.com/office/officeart/2005/8/layout/hProcess4#1"/>
    <dgm:cxn modelId="{5CC91ABB-FD49-4F36-B881-7F5148884D28}" type="presParOf" srcId="{8003E3CC-3E5A-4F32-8668-1D622F146A3E}" destId="{2F3BE92B-695D-4090-BC1B-0F287FBC7807}" srcOrd="0" destOrd="0" presId="urn:microsoft.com/office/officeart/2005/8/layout/hProcess4#1"/>
    <dgm:cxn modelId="{C622AEE9-2A64-459B-B8AA-92D920A45CEE}" type="presParOf" srcId="{8003E3CC-3E5A-4F32-8668-1D622F146A3E}" destId="{C5A02C19-8424-49C1-9FD2-7F5953DBE324}" srcOrd="1" destOrd="0" presId="urn:microsoft.com/office/officeart/2005/8/layout/hProcess4#1"/>
    <dgm:cxn modelId="{53CFADF4-EB04-473F-9573-0C2B9FA2C6E9}" type="presParOf" srcId="{8003E3CC-3E5A-4F32-8668-1D622F146A3E}" destId="{0E2E6D12-B01D-483A-A319-F37BA17086ED}" srcOrd="2" destOrd="0" presId="urn:microsoft.com/office/officeart/2005/8/layout/hProcess4#1"/>
    <dgm:cxn modelId="{35B30426-2E49-4338-BEB0-3ED969C54443}" type="presParOf" srcId="{8003E3CC-3E5A-4F32-8668-1D622F146A3E}" destId="{C3F8CE13-33F1-47E9-9F4D-D0C3D03D0966}" srcOrd="3" destOrd="0" presId="urn:microsoft.com/office/officeart/2005/8/layout/hProcess4#1"/>
    <dgm:cxn modelId="{137D968F-AF57-4D3F-8350-85D25849F01C}" type="presParOf" srcId="{8003E3CC-3E5A-4F32-8668-1D622F146A3E}" destId="{3F2FC64F-B765-4841-9C32-1D79F93AAD02}" srcOrd="4" destOrd="0" presId="urn:microsoft.com/office/officeart/2005/8/layout/hProcess4#1"/>
    <dgm:cxn modelId="{A5DF2D7A-B6E2-4EA7-A2C7-5F5FA25F2058}" type="presParOf" srcId="{D405EDAC-9F5B-4FF6-8FD0-5FB5388C3105}" destId="{29DE40D6-F155-4026-B387-08A4B7C09772}" srcOrd="5" destOrd="0" presId="urn:microsoft.com/office/officeart/2005/8/layout/hProcess4#1"/>
    <dgm:cxn modelId="{860C8492-1B2B-4CBE-A766-DFBF18A83BE7}" type="presParOf" srcId="{D405EDAC-9F5B-4FF6-8FD0-5FB5388C3105}" destId="{C58C04C7-C43F-4581-8253-9D0CF66473C6}" srcOrd="6" destOrd="0" presId="urn:microsoft.com/office/officeart/2005/8/layout/hProcess4#1"/>
    <dgm:cxn modelId="{74CDB30A-FA3C-4D8F-AD16-1A199CD957DE}" type="presParOf" srcId="{C58C04C7-C43F-4581-8253-9D0CF66473C6}" destId="{F24BBBAF-FC56-46B5-B6A7-E9B48CB37CB2}" srcOrd="0" destOrd="0" presId="urn:microsoft.com/office/officeart/2005/8/layout/hProcess4#1"/>
    <dgm:cxn modelId="{8C71B794-DF3B-47CB-A66B-6611B4B39FF3}" type="presParOf" srcId="{C58C04C7-C43F-4581-8253-9D0CF66473C6}" destId="{9E548D4F-FA4C-4316-BE99-5BAD776352E9}" srcOrd="1" destOrd="0" presId="urn:microsoft.com/office/officeart/2005/8/layout/hProcess4#1"/>
    <dgm:cxn modelId="{C96F2641-48AC-42DD-8F1F-DC91F042F53D}" type="presParOf" srcId="{C58C04C7-C43F-4581-8253-9D0CF66473C6}" destId="{9335893B-658D-4480-830B-539DD5D93FFC}" srcOrd="2" destOrd="0" presId="urn:microsoft.com/office/officeart/2005/8/layout/hProcess4#1"/>
    <dgm:cxn modelId="{B8F24FFD-E2A6-4FF4-B416-A89C74D53290}" type="presParOf" srcId="{C58C04C7-C43F-4581-8253-9D0CF66473C6}" destId="{7C1EEDFD-039E-432E-BA68-DF990C0963AA}" srcOrd="3" destOrd="0" presId="urn:microsoft.com/office/officeart/2005/8/layout/hProcess4#1"/>
    <dgm:cxn modelId="{0A5E453C-5367-4E38-9F7E-244FFA798805}" type="presParOf" srcId="{C58C04C7-C43F-4581-8253-9D0CF66473C6}" destId="{ED81C11C-2630-4ED0-B29E-886E8649801A}" srcOrd="4" destOrd="0" presId="urn:microsoft.com/office/officeart/2005/8/layout/hProcess4#1"/>
    <dgm:cxn modelId="{0472836B-AA28-437A-8717-1C1650C9CE4E}" type="presParOf" srcId="{D405EDAC-9F5B-4FF6-8FD0-5FB5388C3105}" destId="{B699E505-6C77-441B-8D40-94FB8B1BBC43}" srcOrd="7" destOrd="0" presId="urn:microsoft.com/office/officeart/2005/8/layout/hProcess4#1"/>
    <dgm:cxn modelId="{1E689611-7F61-4707-B59A-EC5019168337}" type="presParOf" srcId="{D405EDAC-9F5B-4FF6-8FD0-5FB5388C3105}" destId="{518B239B-7A9F-49B8-877B-EBD783986E58}" srcOrd="8" destOrd="0" presId="urn:microsoft.com/office/officeart/2005/8/layout/hProcess4#1"/>
    <dgm:cxn modelId="{608AF253-7A02-4393-B4C2-1FA6F55747FC}" type="presParOf" srcId="{518B239B-7A9F-49B8-877B-EBD783986E58}" destId="{714D5890-EFF9-4935-BF8F-4F68938A4B2F}" srcOrd="0" destOrd="0" presId="urn:microsoft.com/office/officeart/2005/8/layout/hProcess4#1"/>
    <dgm:cxn modelId="{F7BD2763-0C7A-45BB-8ED7-E3F5641E92F6}" type="presParOf" srcId="{518B239B-7A9F-49B8-877B-EBD783986E58}" destId="{8DCDEB9C-CB0F-42B7-A373-A02479981322}" srcOrd="1" destOrd="0" presId="urn:microsoft.com/office/officeart/2005/8/layout/hProcess4#1"/>
    <dgm:cxn modelId="{83091359-B53B-447C-AB55-ECB4DD52E36D}" type="presParOf" srcId="{518B239B-7A9F-49B8-877B-EBD783986E58}" destId="{8110BB2F-0474-4DAE-9F62-5B150F12C81C}" srcOrd="2" destOrd="0" presId="urn:microsoft.com/office/officeart/2005/8/layout/hProcess4#1"/>
    <dgm:cxn modelId="{81691B1F-DCFE-49A1-87A7-29682FF2F89E}" type="presParOf" srcId="{518B239B-7A9F-49B8-877B-EBD783986E58}" destId="{4685AF28-BB39-4D9D-A3C9-CBFC9F5A8253}" srcOrd="3" destOrd="0" presId="urn:microsoft.com/office/officeart/2005/8/layout/hProcess4#1"/>
    <dgm:cxn modelId="{9C6C6B6F-9147-4045-95F5-A7E88B1AF64E}" type="presParOf" srcId="{518B239B-7A9F-49B8-877B-EBD783986E58}" destId="{D242BE83-B9A4-4767-9660-DEE7E00657C0}" srcOrd="4" destOrd="0" presId="urn:microsoft.com/office/officeart/2005/8/layout/hProcess4#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EADDAE-75DA-4287-93B4-A02661063351}" type="doc">
      <dgm:prSet loTypeId="urn:microsoft.com/office/officeart/2005/8/layout/process3#1" loCatId="process" qsTypeId="urn:microsoft.com/office/officeart/2005/8/quickstyle/simple1#2" qsCatId="simple" csTypeId="urn:microsoft.com/office/officeart/2005/8/colors/accent1_2#2" csCatId="accent1" phldr="1"/>
      <dgm:spPr/>
      <dgm:t>
        <a:bodyPr/>
        <a:lstStyle/>
        <a:p>
          <a:endParaRPr lang="zh-CN" altLang="en-US"/>
        </a:p>
      </dgm:t>
    </dgm:pt>
    <dgm:pt modelId="{163D0579-A635-4E21-A224-26CE1DEB7F8B}">
      <dgm:prSet phldrT="[文本]"/>
      <dgm:spPr/>
      <dgm:t>
        <a:bodyPr/>
        <a:lstStyle/>
        <a:p>
          <a:r>
            <a:rPr lang="zh-CN" altLang="en-US" dirty="0"/>
            <a:t>选一个大挑战</a:t>
          </a:r>
        </a:p>
      </dgm:t>
    </dgm:pt>
    <dgm:pt modelId="{95E6E2CE-B847-42A3-9392-3409BB5D8591}" cxnId="{0C0BF39B-3E32-445D-A570-30D5E1DD0E78}" type="parTrans">
      <dgm:prSet/>
      <dgm:spPr/>
      <dgm:t>
        <a:bodyPr/>
        <a:lstStyle/>
        <a:p>
          <a:endParaRPr lang="zh-CN" altLang="en-US"/>
        </a:p>
      </dgm:t>
    </dgm:pt>
    <dgm:pt modelId="{F0EB1646-E1A0-4B8B-B988-B029198DB1C4}" cxnId="{0C0BF39B-3E32-445D-A570-30D5E1DD0E78}" type="sibTrans">
      <dgm:prSet/>
      <dgm:spPr/>
      <dgm:t>
        <a:bodyPr/>
        <a:lstStyle/>
        <a:p>
          <a:endParaRPr lang="zh-CN" altLang="en-US"/>
        </a:p>
      </dgm:t>
    </dgm:pt>
    <dgm:pt modelId="{D842E228-1E9B-4B3A-93C0-75B8543FFBCC}">
      <dgm:prSet phldrT="[文本]"/>
      <dgm:spPr/>
      <dgm:t>
        <a:bodyPr/>
        <a:lstStyle/>
        <a:p>
          <a:r>
            <a:rPr lang="zh-CN" altLang="en-US" dirty="0"/>
            <a:t>在风险高、时间不足，或原地踏步时使用设计冲刺</a:t>
          </a:r>
        </a:p>
      </dgm:t>
    </dgm:pt>
    <dgm:pt modelId="{82BAD357-9507-47C9-9DC0-02558D1062F1}" cxnId="{24C314F0-E11E-49CF-8A88-36173804FA8F}" type="parTrans">
      <dgm:prSet/>
      <dgm:spPr/>
      <dgm:t>
        <a:bodyPr/>
        <a:lstStyle/>
        <a:p>
          <a:endParaRPr lang="zh-CN" altLang="en-US"/>
        </a:p>
      </dgm:t>
    </dgm:pt>
    <dgm:pt modelId="{C13DD1D2-0E04-48BB-BDF8-55884DAD0C62}" cxnId="{24C314F0-E11E-49CF-8A88-36173804FA8F}" type="sibTrans">
      <dgm:prSet/>
      <dgm:spPr/>
      <dgm:t>
        <a:bodyPr/>
        <a:lstStyle/>
        <a:p>
          <a:endParaRPr lang="zh-CN" altLang="en-US"/>
        </a:p>
      </dgm:t>
    </dgm:pt>
    <dgm:pt modelId="{40FF00A3-1B31-43C2-AFD5-5496184D92C4}">
      <dgm:prSet phldrT="[文本]"/>
      <dgm:spPr/>
      <dgm:t>
        <a:bodyPr/>
        <a:lstStyle/>
        <a:p>
          <a:r>
            <a:rPr lang="zh-CN" altLang="en-US" dirty="0"/>
            <a:t>组建团队</a:t>
          </a:r>
        </a:p>
      </dgm:t>
    </dgm:pt>
    <dgm:pt modelId="{C9C153B9-BCAF-453F-8109-B1A44B3356AD}" cxnId="{F93E1417-F655-4EE0-B7E6-86D086B7C905}" type="parTrans">
      <dgm:prSet/>
      <dgm:spPr/>
      <dgm:t>
        <a:bodyPr/>
        <a:lstStyle/>
        <a:p>
          <a:endParaRPr lang="zh-CN" altLang="en-US"/>
        </a:p>
      </dgm:t>
    </dgm:pt>
    <dgm:pt modelId="{6CA47BFA-2F83-4E83-B40E-4D890972ACE1}" cxnId="{F93E1417-F655-4EE0-B7E6-86D086B7C905}" type="sibTrans">
      <dgm:prSet/>
      <dgm:spPr/>
      <dgm:t>
        <a:bodyPr/>
        <a:lstStyle/>
        <a:p>
          <a:endParaRPr lang="zh-CN" altLang="en-US"/>
        </a:p>
      </dgm:t>
    </dgm:pt>
    <dgm:pt modelId="{BD76E211-6326-4B04-9B2A-03C61CDF2879}">
      <dgm:prSet phldrT="[文本]"/>
      <dgm:spPr/>
      <dgm:t>
        <a:bodyPr/>
        <a:lstStyle/>
        <a:p>
          <a:r>
            <a:rPr lang="zh-CN" altLang="en-US" dirty="0"/>
            <a:t>决策者</a:t>
          </a:r>
        </a:p>
      </dgm:t>
    </dgm:pt>
    <dgm:pt modelId="{8D3E952C-1B32-4AB1-96AD-5BD34597722B}" cxnId="{D2469F9A-8CAE-4A46-8848-010D619D21D7}" type="parTrans">
      <dgm:prSet/>
      <dgm:spPr/>
      <dgm:t>
        <a:bodyPr/>
        <a:lstStyle/>
        <a:p>
          <a:endParaRPr lang="zh-CN" altLang="en-US"/>
        </a:p>
      </dgm:t>
    </dgm:pt>
    <dgm:pt modelId="{FC44D6B6-FCFA-4661-9695-5CA836AAF858}" cxnId="{D2469F9A-8CAE-4A46-8848-010D619D21D7}" type="sibTrans">
      <dgm:prSet/>
      <dgm:spPr/>
      <dgm:t>
        <a:bodyPr/>
        <a:lstStyle/>
        <a:p>
          <a:endParaRPr lang="zh-CN" altLang="en-US"/>
        </a:p>
      </dgm:t>
    </dgm:pt>
    <dgm:pt modelId="{0663BEE5-E8DF-4F63-983B-B8CF8489DBC1}">
      <dgm:prSet phldrT="[文本]"/>
      <dgm:spPr/>
      <dgm:t>
        <a:bodyPr/>
        <a:lstStyle/>
        <a:p>
          <a:r>
            <a:rPr lang="zh-CN" altLang="en-US" dirty="0"/>
            <a:t>明确时间地点</a:t>
          </a:r>
        </a:p>
      </dgm:t>
    </dgm:pt>
    <dgm:pt modelId="{27EDCEC6-55D6-449D-AECC-E3C255C46DC9}" cxnId="{CAC8AB66-87C8-4068-95D5-3B54CEE9E824}" type="parTrans">
      <dgm:prSet/>
      <dgm:spPr/>
      <dgm:t>
        <a:bodyPr/>
        <a:lstStyle/>
        <a:p>
          <a:endParaRPr lang="zh-CN" altLang="en-US"/>
        </a:p>
      </dgm:t>
    </dgm:pt>
    <dgm:pt modelId="{9040157E-08B6-4902-AB8B-0531B7C64685}" cxnId="{CAC8AB66-87C8-4068-95D5-3B54CEE9E824}" type="sibTrans">
      <dgm:prSet/>
      <dgm:spPr/>
      <dgm:t>
        <a:bodyPr/>
        <a:lstStyle/>
        <a:p>
          <a:endParaRPr lang="zh-CN" altLang="en-US"/>
        </a:p>
      </dgm:t>
    </dgm:pt>
    <dgm:pt modelId="{B550C8EA-3069-4AF2-BE67-E6FE81469705}">
      <dgm:prSet phldrT="[文本]"/>
      <dgm:spPr/>
      <dgm:t>
        <a:bodyPr/>
        <a:lstStyle/>
        <a:p>
          <a:r>
            <a:rPr lang="zh-CN" altLang="en-US" dirty="0"/>
            <a:t>连续</a:t>
          </a:r>
          <a:r>
            <a:rPr lang="en-US" altLang="zh-CN" dirty="0"/>
            <a:t>5</a:t>
          </a:r>
          <a:r>
            <a:rPr lang="zh-CN" altLang="en-US" dirty="0"/>
            <a:t>天</a:t>
          </a:r>
        </a:p>
      </dgm:t>
    </dgm:pt>
    <dgm:pt modelId="{22156857-FB93-41BF-8F80-19C586087C17}" cxnId="{540F051E-E570-4170-BBC3-3E4C0BD24E53}" type="parTrans">
      <dgm:prSet/>
      <dgm:spPr/>
      <dgm:t>
        <a:bodyPr/>
        <a:lstStyle/>
        <a:p>
          <a:endParaRPr lang="zh-CN" altLang="en-US"/>
        </a:p>
      </dgm:t>
    </dgm:pt>
    <dgm:pt modelId="{E6B34B5A-B9D6-412E-B2F4-A9B5A9C54E14}" cxnId="{540F051E-E570-4170-BBC3-3E4C0BD24E53}" type="sibTrans">
      <dgm:prSet/>
      <dgm:spPr/>
      <dgm:t>
        <a:bodyPr/>
        <a:lstStyle/>
        <a:p>
          <a:endParaRPr lang="zh-CN" altLang="en-US"/>
        </a:p>
      </dgm:t>
    </dgm:pt>
    <dgm:pt modelId="{F5E1E222-0267-47EA-AF79-61BA3AFBF05D}">
      <dgm:prSet phldrT="[文本]"/>
      <dgm:spPr/>
      <dgm:t>
        <a:bodyPr/>
        <a:lstStyle/>
        <a:p>
          <a:r>
            <a:rPr lang="zh-CN" altLang="en-US" dirty="0"/>
            <a:t>引导者</a:t>
          </a:r>
        </a:p>
      </dgm:t>
    </dgm:pt>
    <dgm:pt modelId="{23FF852C-03AE-4946-A588-3046BA0C2A94}" cxnId="{58BBA69F-1969-4725-9AC3-C34027B22A90}" type="parTrans">
      <dgm:prSet/>
      <dgm:spPr/>
      <dgm:t>
        <a:bodyPr/>
        <a:lstStyle/>
        <a:p>
          <a:endParaRPr lang="zh-CN" altLang="en-US"/>
        </a:p>
      </dgm:t>
    </dgm:pt>
    <dgm:pt modelId="{41948F58-F712-4536-99D4-672591E21B1A}" cxnId="{58BBA69F-1969-4725-9AC3-C34027B22A90}" type="sibTrans">
      <dgm:prSet/>
      <dgm:spPr/>
      <dgm:t>
        <a:bodyPr/>
        <a:lstStyle/>
        <a:p>
          <a:endParaRPr lang="zh-CN" altLang="en-US"/>
        </a:p>
      </dgm:t>
    </dgm:pt>
    <dgm:pt modelId="{23A3CCC9-5A2E-4402-A593-564804D7E9FD}">
      <dgm:prSet phldrT="[文本]"/>
      <dgm:spPr/>
      <dgm:t>
        <a:bodyPr/>
        <a:lstStyle/>
        <a:p>
          <a:r>
            <a:rPr lang="zh-CN" altLang="en-US" dirty="0"/>
            <a:t>团队成员</a:t>
          </a:r>
        </a:p>
      </dgm:t>
    </dgm:pt>
    <dgm:pt modelId="{DE705DC9-D0C0-4101-AB8A-25EBB1E2E8DA}" cxnId="{F22ACFBA-F9B7-4EC9-A280-9067EBD7D5F4}" type="parTrans">
      <dgm:prSet/>
      <dgm:spPr/>
      <dgm:t>
        <a:bodyPr/>
        <a:lstStyle/>
        <a:p>
          <a:endParaRPr lang="zh-CN" altLang="en-US"/>
        </a:p>
      </dgm:t>
    </dgm:pt>
    <dgm:pt modelId="{F7D3BCE2-EBA1-4019-9B45-669AC8313740}" cxnId="{F22ACFBA-F9B7-4EC9-A280-9067EBD7D5F4}" type="sibTrans">
      <dgm:prSet/>
      <dgm:spPr/>
      <dgm:t>
        <a:bodyPr/>
        <a:lstStyle/>
        <a:p>
          <a:endParaRPr lang="zh-CN" altLang="en-US"/>
        </a:p>
      </dgm:t>
    </dgm:pt>
    <dgm:pt modelId="{3CCD563A-1AB5-4712-9388-3ACD5A2E75F1}">
      <dgm:prSet phldrT="[文本]"/>
      <dgm:spPr/>
      <dgm:t>
        <a:bodyPr/>
        <a:lstStyle/>
        <a:p>
          <a:r>
            <a:rPr lang="zh-CN" altLang="en-US" dirty="0"/>
            <a:t>封闭会议室</a:t>
          </a:r>
        </a:p>
      </dgm:t>
    </dgm:pt>
    <dgm:pt modelId="{415CF01E-94B9-46E5-8CB0-F2A5CF03D6A8}" cxnId="{A77AF7F6-FD38-4165-8BDA-A83E59ADE2E8}" type="parTrans">
      <dgm:prSet/>
      <dgm:spPr/>
      <dgm:t>
        <a:bodyPr/>
        <a:lstStyle/>
        <a:p>
          <a:endParaRPr lang="zh-CN" altLang="en-US"/>
        </a:p>
      </dgm:t>
    </dgm:pt>
    <dgm:pt modelId="{A38A2A3C-349F-4CBE-A253-2CDC895D8E8A}" cxnId="{A77AF7F6-FD38-4165-8BDA-A83E59ADE2E8}" type="sibTrans">
      <dgm:prSet/>
      <dgm:spPr/>
      <dgm:t>
        <a:bodyPr/>
        <a:lstStyle/>
        <a:p>
          <a:endParaRPr lang="zh-CN" altLang="en-US"/>
        </a:p>
      </dgm:t>
    </dgm:pt>
    <dgm:pt modelId="{03E60720-9385-4C2C-85F7-EE9E5E36905B}" type="pres">
      <dgm:prSet presAssocID="{29EADDAE-75DA-4287-93B4-A02661063351}" presName="linearFlow" presStyleCnt="0">
        <dgm:presLayoutVars>
          <dgm:dir/>
          <dgm:animLvl val="lvl"/>
          <dgm:resizeHandles val="exact"/>
        </dgm:presLayoutVars>
      </dgm:prSet>
      <dgm:spPr/>
      <dgm:t>
        <a:bodyPr/>
        <a:lstStyle/>
        <a:p>
          <a:endParaRPr lang="zh-CN" altLang="en-US"/>
        </a:p>
      </dgm:t>
    </dgm:pt>
    <dgm:pt modelId="{110B41F9-E19B-415D-9C6B-312524100D05}" type="pres">
      <dgm:prSet presAssocID="{163D0579-A635-4E21-A224-26CE1DEB7F8B}" presName="composite" presStyleCnt="0"/>
      <dgm:spPr/>
    </dgm:pt>
    <dgm:pt modelId="{A53C7D53-772C-4CCD-BF6E-38B433506665}" type="pres">
      <dgm:prSet presAssocID="{163D0579-A635-4E21-A224-26CE1DEB7F8B}" presName="parTx" presStyleLbl="node1" presStyleIdx="0" presStyleCnt="3">
        <dgm:presLayoutVars>
          <dgm:chMax val="0"/>
          <dgm:chPref val="0"/>
          <dgm:bulletEnabled val="1"/>
        </dgm:presLayoutVars>
      </dgm:prSet>
      <dgm:spPr/>
      <dgm:t>
        <a:bodyPr/>
        <a:lstStyle/>
        <a:p>
          <a:endParaRPr lang="zh-CN" altLang="en-US"/>
        </a:p>
      </dgm:t>
    </dgm:pt>
    <dgm:pt modelId="{C76F3FAE-D237-4191-81D9-0C51E6919714}" type="pres">
      <dgm:prSet presAssocID="{163D0579-A635-4E21-A224-26CE1DEB7F8B}" presName="parSh" presStyleLbl="node1" presStyleIdx="0" presStyleCnt="3"/>
      <dgm:spPr/>
      <dgm:t>
        <a:bodyPr/>
        <a:lstStyle/>
        <a:p>
          <a:endParaRPr lang="zh-CN" altLang="en-US"/>
        </a:p>
      </dgm:t>
    </dgm:pt>
    <dgm:pt modelId="{88C34856-D705-4B6F-8D62-6DD7917D210E}" type="pres">
      <dgm:prSet presAssocID="{163D0579-A635-4E21-A224-26CE1DEB7F8B}" presName="desTx" presStyleLbl="fgAcc1" presStyleIdx="0" presStyleCnt="3">
        <dgm:presLayoutVars>
          <dgm:bulletEnabled val="1"/>
        </dgm:presLayoutVars>
      </dgm:prSet>
      <dgm:spPr/>
      <dgm:t>
        <a:bodyPr/>
        <a:lstStyle/>
        <a:p>
          <a:endParaRPr lang="zh-CN" altLang="en-US"/>
        </a:p>
      </dgm:t>
    </dgm:pt>
    <dgm:pt modelId="{22EC650C-494B-4730-A17F-0555A20E2732}" type="pres">
      <dgm:prSet presAssocID="{F0EB1646-E1A0-4B8B-B988-B029198DB1C4}" presName="sibTrans" presStyleLbl="sibTrans2D1" presStyleIdx="0" presStyleCnt="2"/>
      <dgm:spPr/>
      <dgm:t>
        <a:bodyPr/>
        <a:lstStyle/>
        <a:p>
          <a:endParaRPr lang="zh-CN" altLang="en-US"/>
        </a:p>
      </dgm:t>
    </dgm:pt>
    <dgm:pt modelId="{08DE0221-8D38-4502-AF39-CA3B917E7650}" type="pres">
      <dgm:prSet presAssocID="{F0EB1646-E1A0-4B8B-B988-B029198DB1C4}" presName="connTx" presStyleLbl="sibTrans2D1" presStyleIdx="0" presStyleCnt="2"/>
      <dgm:spPr/>
      <dgm:t>
        <a:bodyPr/>
        <a:lstStyle/>
        <a:p>
          <a:endParaRPr lang="zh-CN" altLang="en-US"/>
        </a:p>
      </dgm:t>
    </dgm:pt>
    <dgm:pt modelId="{00A5B9B1-6CD4-4D60-8C4D-CC741075124A}" type="pres">
      <dgm:prSet presAssocID="{40FF00A3-1B31-43C2-AFD5-5496184D92C4}" presName="composite" presStyleCnt="0"/>
      <dgm:spPr/>
    </dgm:pt>
    <dgm:pt modelId="{341E0A97-6A2A-4408-980D-77A266BAC972}" type="pres">
      <dgm:prSet presAssocID="{40FF00A3-1B31-43C2-AFD5-5496184D92C4}" presName="parTx" presStyleLbl="node1" presStyleIdx="0" presStyleCnt="3">
        <dgm:presLayoutVars>
          <dgm:chMax val="0"/>
          <dgm:chPref val="0"/>
          <dgm:bulletEnabled val="1"/>
        </dgm:presLayoutVars>
      </dgm:prSet>
      <dgm:spPr/>
      <dgm:t>
        <a:bodyPr/>
        <a:lstStyle/>
        <a:p>
          <a:endParaRPr lang="zh-CN" altLang="en-US"/>
        </a:p>
      </dgm:t>
    </dgm:pt>
    <dgm:pt modelId="{CE58C194-02F3-4FB3-8160-FA601970E999}" type="pres">
      <dgm:prSet presAssocID="{40FF00A3-1B31-43C2-AFD5-5496184D92C4}" presName="parSh" presStyleLbl="node1" presStyleIdx="1" presStyleCnt="3"/>
      <dgm:spPr/>
      <dgm:t>
        <a:bodyPr/>
        <a:lstStyle/>
        <a:p>
          <a:endParaRPr lang="zh-CN" altLang="en-US"/>
        </a:p>
      </dgm:t>
    </dgm:pt>
    <dgm:pt modelId="{95EE93EA-CBE6-46B5-A7EF-F1C424844359}" type="pres">
      <dgm:prSet presAssocID="{40FF00A3-1B31-43C2-AFD5-5496184D92C4}" presName="desTx" presStyleLbl="fgAcc1" presStyleIdx="1" presStyleCnt="3">
        <dgm:presLayoutVars>
          <dgm:bulletEnabled val="1"/>
        </dgm:presLayoutVars>
      </dgm:prSet>
      <dgm:spPr/>
      <dgm:t>
        <a:bodyPr/>
        <a:lstStyle/>
        <a:p>
          <a:endParaRPr lang="zh-CN" altLang="en-US"/>
        </a:p>
      </dgm:t>
    </dgm:pt>
    <dgm:pt modelId="{0893C68D-C1B7-432C-BB01-97F48996CB69}" type="pres">
      <dgm:prSet presAssocID="{6CA47BFA-2F83-4E83-B40E-4D890972ACE1}" presName="sibTrans" presStyleLbl="sibTrans2D1" presStyleIdx="1" presStyleCnt="2"/>
      <dgm:spPr/>
      <dgm:t>
        <a:bodyPr/>
        <a:lstStyle/>
        <a:p>
          <a:endParaRPr lang="zh-CN" altLang="en-US"/>
        </a:p>
      </dgm:t>
    </dgm:pt>
    <dgm:pt modelId="{0A2FE541-E34A-44C7-83BF-421EA3054BDC}" type="pres">
      <dgm:prSet presAssocID="{6CA47BFA-2F83-4E83-B40E-4D890972ACE1}" presName="connTx" presStyleLbl="sibTrans2D1" presStyleIdx="1" presStyleCnt="2"/>
      <dgm:spPr/>
      <dgm:t>
        <a:bodyPr/>
        <a:lstStyle/>
        <a:p>
          <a:endParaRPr lang="zh-CN" altLang="en-US"/>
        </a:p>
      </dgm:t>
    </dgm:pt>
    <dgm:pt modelId="{AE8EC181-D70F-4706-8A3C-4C1E3899BB44}" type="pres">
      <dgm:prSet presAssocID="{0663BEE5-E8DF-4F63-983B-B8CF8489DBC1}" presName="composite" presStyleCnt="0"/>
      <dgm:spPr/>
    </dgm:pt>
    <dgm:pt modelId="{D1C95405-5871-46ED-AECA-5C8256AF7EE6}" type="pres">
      <dgm:prSet presAssocID="{0663BEE5-E8DF-4F63-983B-B8CF8489DBC1}" presName="parTx" presStyleLbl="node1" presStyleIdx="1" presStyleCnt="3">
        <dgm:presLayoutVars>
          <dgm:chMax val="0"/>
          <dgm:chPref val="0"/>
          <dgm:bulletEnabled val="1"/>
        </dgm:presLayoutVars>
      </dgm:prSet>
      <dgm:spPr/>
      <dgm:t>
        <a:bodyPr/>
        <a:lstStyle/>
        <a:p>
          <a:endParaRPr lang="zh-CN" altLang="en-US"/>
        </a:p>
      </dgm:t>
    </dgm:pt>
    <dgm:pt modelId="{65F07DB4-8678-4001-82D7-5A77E9F7DC47}" type="pres">
      <dgm:prSet presAssocID="{0663BEE5-E8DF-4F63-983B-B8CF8489DBC1}" presName="parSh" presStyleLbl="node1" presStyleIdx="2" presStyleCnt="3"/>
      <dgm:spPr/>
      <dgm:t>
        <a:bodyPr/>
        <a:lstStyle/>
        <a:p>
          <a:endParaRPr lang="zh-CN" altLang="en-US"/>
        </a:p>
      </dgm:t>
    </dgm:pt>
    <dgm:pt modelId="{F8B3E339-90BE-4D7D-980E-EE3C5E162175}" type="pres">
      <dgm:prSet presAssocID="{0663BEE5-E8DF-4F63-983B-B8CF8489DBC1}" presName="desTx" presStyleLbl="fgAcc1" presStyleIdx="2" presStyleCnt="3">
        <dgm:presLayoutVars>
          <dgm:bulletEnabled val="1"/>
        </dgm:presLayoutVars>
      </dgm:prSet>
      <dgm:spPr/>
      <dgm:t>
        <a:bodyPr/>
        <a:lstStyle/>
        <a:p>
          <a:endParaRPr lang="zh-CN" altLang="en-US"/>
        </a:p>
      </dgm:t>
    </dgm:pt>
  </dgm:ptLst>
  <dgm:cxnLst>
    <dgm:cxn modelId="{E3BEA436-9682-45BC-BC45-CA4F0EAC3394}" type="presOf" srcId="{163D0579-A635-4E21-A224-26CE1DEB7F8B}" destId="{A53C7D53-772C-4CCD-BF6E-38B433506665}" srcOrd="0" destOrd="0" presId="urn:microsoft.com/office/officeart/2005/8/layout/process3#1"/>
    <dgm:cxn modelId="{53641E83-CFA6-4C7E-8664-431FAB4D26A8}" type="presOf" srcId="{40FF00A3-1B31-43C2-AFD5-5496184D92C4}" destId="{CE58C194-02F3-4FB3-8160-FA601970E999}" srcOrd="1" destOrd="0" presId="urn:microsoft.com/office/officeart/2005/8/layout/process3#1"/>
    <dgm:cxn modelId="{F22ACFBA-F9B7-4EC9-A280-9067EBD7D5F4}" srcId="{40FF00A3-1B31-43C2-AFD5-5496184D92C4}" destId="{23A3CCC9-5A2E-4402-A593-564804D7E9FD}" srcOrd="2" destOrd="0" parTransId="{DE705DC9-D0C0-4101-AB8A-25EBB1E2E8DA}" sibTransId="{F7D3BCE2-EBA1-4019-9B45-669AC8313740}"/>
    <dgm:cxn modelId="{575ACFCC-8815-4973-AF9E-3EFCFD141980}" type="presOf" srcId="{163D0579-A635-4E21-A224-26CE1DEB7F8B}" destId="{C76F3FAE-D237-4191-81D9-0C51E6919714}" srcOrd="1" destOrd="0" presId="urn:microsoft.com/office/officeart/2005/8/layout/process3#1"/>
    <dgm:cxn modelId="{4B06CD3E-93DB-4D4A-941C-E0EC899D6C0A}" type="presOf" srcId="{BD76E211-6326-4B04-9B2A-03C61CDF2879}" destId="{95EE93EA-CBE6-46B5-A7EF-F1C424844359}" srcOrd="0" destOrd="0" presId="urn:microsoft.com/office/officeart/2005/8/layout/process3#1"/>
    <dgm:cxn modelId="{540F051E-E570-4170-BBC3-3E4C0BD24E53}" srcId="{0663BEE5-E8DF-4F63-983B-B8CF8489DBC1}" destId="{B550C8EA-3069-4AF2-BE67-E6FE81469705}" srcOrd="0" destOrd="0" parTransId="{22156857-FB93-41BF-8F80-19C586087C17}" sibTransId="{E6B34B5A-B9D6-412E-B2F4-A9B5A9C54E14}"/>
    <dgm:cxn modelId="{874AD806-76D3-4C7E-B3D5-160AD10FDF8C}" type="presOf" srcId="{6CA47BFA-2F83-4E83-B40E-4D890972ACE1}" destId="{0A2FE541-E34A-44C7-83BF-421EA3054BDC}" srcOrd="1" destOrd="0" presId="urn:microsoft.com/office/officeart/2005/8/layout/process3#1"/>
    <dgm:cxn modelId="{F93E1417-F655-4EE0-B7E6-86D086B7C905}" srcId="{29EADDAE-75DA-4287-93B4-A02661063351}" destId="{40FF00A3-1B31-43C2-AFD5-5496184D92C4}" srcOrd="1" destOrd="0" parTransId="{C9C153B9-BCAF-453F-8109-B1A44B3356AD}" sibTransId="{6CA47BFA-2F83-4E83-B40E-4D890972ACE1}"/>
    <dgm:cxn modelId="{CA2D70CC-1F9C-49FD-BD29-8746E7A1B1B2}" type="presOf" srcId="{29EADDAE-75DA-4287-93B4-A02661063351}" destId="{03E60720-9385-4C2C-85F7-EE9E5E36905B}" srcOrd="0" destOrd="0" presId="urn:microsoft.com/office/officeart/2005/8/layout/process3#1"/>
    <dgm:cxn modelId="{A77AF7F6-FD38-4165-8BDA-A83E59ADE2E8}" srcId="{0663BEE5-E8DF-4F63-983B-B8CF8489DBC1}" destId="{3CCD563A-1AB5-4712-9388-3ACD5A2E75F1}" srcOrd="1" destOrd="0" parTransId="{415CF01E-94B9-46E5-8CB0-F2A5CF03D6A8}" sibTransId="{A38A2A3C-349F-4CBE-A253-2CDC895D8E8A}"/>
    <dgm:cxn modelId="{6ECA0D3C-3B5D-4515-A1DA-1F2BA7248F6E}" type="presOf" srcId="{F0EB1646-E1A0-4B8B-B988-B029198DB1C4}" destId="{08DE0221-8D38-4502-AF39-CA3B917E7650}" srcOrd="1" destOrd="0" presId="urn:microsoft.com/office/officeart/2005/8/layout/process3#1"/>
    <dgm:cxn modelId="{25D15213-F5BF-41B9-B2C5-6E75B8F0C4AB}" type="presOf" srcId="{3CCD563A-1AB5-4712-9388-3ACD5A2E75F1}" destId="{F8B3E339-90BE-4D7D-980E-EE3C5E162175}" srcOrd="0" destOrd="1" presId="urn:microsoft.com/office/officeart/2005/8/layout/process3#1"/>
    <dgm:cxn modelId="{B71ED041-ED29-4B7B-AB91-D950B9C6F991}" type="presOf" srcId="{F5E1E222-0267-47EA-AF79-61BA3AFBF05D}" destId="{95EE93EA-CBE6-46B5-A7EF-F1C424844359}" srcOrd="0" destOrd="1" presId="urn:microsoft.com/office/officeart/2005/8/layout/process3#1"/>
    <dgm:cxn modelId="{CAC8AB66-87C8-4068-95D5-3B54CEE9E824}" srcId="{29EADDAE-75DA-4287-93B4-A02661063351}" destId="{0663BEE5-E8DF-4F63-983B-B8CF8489DBC1}" srcOrd="2" destOrd="0" parTransId="{27EDCEC6-55D6-449D-AECC-E3C255C46DC9}" sibTransId="{9040157E-08B6-4902-AB8B-0531B7C64685}"/>
    <dgm:cxn modelId="{24C314F0-E11E-49CF-8A88-36173804FA8F}" srcId="{163D0579-A635-4E21-A224-26CE1DEB7F8B}" destId="{D842E228-1E9B-4B3A-93C0-75B8543FFBCC}" srcOrd="0" destOrd="0" parTransId="{82BAD357-9507-47C9-9DC0-02558D1062F1}" sibTransId="{C13DD1D2-0E04-48BB-BDF8-55884DAD0C62}"/>
    <dgm:cxn modelId="{0C0BF39B-3E32-445D-A570-30D5E1DD0E78}" srcId="{29EADDAE-75DA-4287-93B4-A02661063351}" destId="{163D0579-A635-4E21-A224-26CE1DEB7F8B}" srcOrd="0" destOrd="0" parTransId="{95E6E2CE-B847-42A3-9392-3409BB5D8591}" sibTransId="{F0EB1646-E1A0-4B8B-B988-B029198DB1C4}"/>
    <dgm:cxn modelId="{9D17E7D9-1534-48C1-82DC-7CC78139D485}" type="presOf" srcId="{6CA47BFA-2F83-4E83-B40E-4D890972ACE1}" destId="{0893C68D-C1B7-432C-BB01-97F48996CB69}" srcOrd="0" destOrd="0" presId="urn:microsoft.com/office/officeart/2005/8/layout/process3#1"/>
    <dgm:cxn modelId="{BE458DA1-BC15-4814-93EC-1BC7DF685027}" type="presOf" srcId="{23A3CCC9-5A2E-4402-A593-564804D7E9FD}" destId="{95EE93EA-CBE6-46B5-A7EF-F1C424844359}" srcOrd="0" destOrd="2" presId="urn:microsoft.com/office/officeart/2005/8/layout/process3#1"/>
    <dgm:cxn modelId="{7B9D2A9A-D2E9-4173-9D30-4759C5FFD5FE}" type="presOf" srcId="{B550C8EA-3069-4AF2-BE67-E6FE81469705}" destId="{F8B3E339-90BE-4D7D-980E-EE3C5E162175}" srcOrd="0" destOrd="0" presId="urn:microsoft.com/office/officeart/2005/8/layout/process3#1"/>
    <dgm:cxn modelId="{D3920CF2-ED68-4E86-9CBA-EE72C8E908E5}" type="presOf" srcId="{0663BEE5-E8DF-4F63-983B-B8CF8489DBC1}" destId="{65F07DB4-8678-4001-82D7-5A77E9F7DC47}" srcOrd="1" destOrd="0" presId="urn:microsoft.com/office/officeart/2005/8/layout/process3#1"/>
    <dgm:cxn modelId="{F1F7CFEF-A6D8-4646-B489-8D2833A425A7}" type="presOf" srcId="{D842E228-1E9B-4B3A-93C0-75B8543FFBCC}" destId="{88C34856-D705-4B6F-8D62-6DD7917D210E}" srcOrd="0" destOrd="0" presId="urn:microsoft.com/office/officeart/2005/8/layout/process3#1"/>
    <dgm:cxn modelId="{D2469F9A-8CAE-4A46-8848-010D619D21D7}" srcId="{40FF00A3-1B31-43C2-AFD5-5496184D92C4}" destId="{BD76E211-6326-4B04-9B2A-03C61CDF2879}" srcOrd="0" destOrd="0" parTransId="{8D3E952C-1B32-4AB1-96AD-5BD34597722B}" sibTransId="{FC44D6B6-FCFA-4661-9695-5CA836AAF858}"/>
    <dgm:cxn modelId="{58BBA69F-1969-4725-9AC3-C34027B22A90}" srcId="{40FF00A3-1B31-43C2-AFD5-5496184D92C4}" destId="{F5E1E222-0267-47EA-AF79-61BA3AFBF05D}" srcOrd="1" destOrd="0" parTransId="{23FF852C-03AE-4946-A588-3046BA0C2A94}" sibTransId="{41948F58-F712-4536-99D4-672591E21B1A}"/>
    <dgm:cxn modelId="{D498C2B1-8C38-46B2-B973-33B16C3D25C1}" type="presOf" srcId="{F0EB1646-E1A0-4B8B-B988-B029198DB1C4}" destId="{22EC650C-494B-4730-A17F-0555A20E2732}" srcOrd="0" destOrd="0" presId="urn:microsoft.com/office/officeart/2005/8/layout/process3#1"/>
    <dgm:cxn modelId="{AAF48645-03A9-4074-AB61-8F280E81FA98}" type="presOf" srcId="{0663BEE5-E8DF-4F63-983B-B8CF8489DBC1}" destId="{D1C95405-5871-46ED-AECA-5C8256AF7EE6}" srcOrd="0" destOrd="0" presId="urn:microsoft.com/office/officeart/2005/8/layout/process3#1"/>
    <dgm:cxn modelId="{4BD3E5EE-6304-4FB8-8ABC-FF4CCD9835DC}" type="presOf" srcId="{40FF00A3-1B31-43C2-AFD5-5496184D92C4}" destId="{341E0A97-6A2A-4408-980D-77A266BAC972}" srcOrd="0" destOrd="0" presId="urn:microsoft.com/office/officeart/2005/8/layout/process3#1"/>
    <dgm:cxn modelId="{65722A72-FFFC-46FE-98F1-772596A9B9F6}" type="presParOf" srcId="{03E60720-9385-4C2C-85F7-EE9E5E36905B}" destId="{110B41F9-E19B-415D-9C6B-312524100D05}" srcOrd="0" destOrd="0" presId="urn:microsoft.com/office/officeart/2005/8/layout/process3#1"/>
    <dgm:cxn modelId="{75D8A81F-239D-4967-BB82-6C734B9770D8}" type="presParOf" srcId="{110B41F9-E19B-415D-9C6B-312524100D05}" destId="{A53C7D53-772C-4CCD-BF6E-38B433506665}" srcOrd="0" destOrd="0" presId="urn:microsoft.com/office/officeart/2005/8/layout/process3#1"/>
    <dgm:cxn modelId="{526D3C96-FB99-485B-A207-F704860DA1E2}" type="presParOf" srcId="{110B41F9-E19B-415D-9C6B-312524100D05}" destId="{C76F3FAE-D237-4191-81D9-0C51E6919714}" srcOrd="1" destOrd="0" presId="urn:microsoft.com/office/officeart/2005/8/layout/process3#1"/>
    <dgm:cxn modelId="{E3B1E73F-ADD7-4C49-86B8-D44245B3BBB3}" type="presParOf" srcId="{110B41F9-E19B-415D-9C6B-312524100D05}" destId="{88C34856-D705-4B6F-8D62-6DD7917D210E}" srcOrd="2" destOrd="0" presId="urn:microsoft.com/office/officeart/2005/8/layout/process3#1"/>
    <dgm:cxn modelId="{3DE4DCCC-5ACF-413B-86D5-19E58697460B}" type="presParOf" srcId="{03E60720-9385-4C2C-85F7-EE9E5E36905B}" destId="{22EC650C-494B-4730-A17F-0555A20E2732}" srcOrd="1" destOrd="0" presId="urn:microsoft.com/office/officeart/2005/8/layout/process3#1"/>
    <dgm:cxn modelId="{5318A470-4709-4451-ADD1-ED0361245BBA}" type="presParOf" srcId="{22EC650C-494B-4730-A17F-0555A20E2732}" destId="{08DE0221-8D38-4502-AF39-CA3B917E7650}" srcOrd="0" destOrd="0" presId="urn:microsoft.com/office/officeart/2005/8/layout/process3#1"/>
    <dgm:cxn modelId="{AF71481D-25A0-42E2-AF4E-FEADD4048A54}" type="presParOf" srcId="{03E60720-9385-4C2C-85F7-EE9E5E36905B}" destId="{00A5B9B1-6CD4-4D60-8C4D-CC741075124A}" srcOrd="2" destOrd="0" presId="urn:microsoft.com/office/officeart/2005/8/layout/process3#1"/>
    <dgm:cxn modelId="{31F96334-D519-4112-9353-FC449D88E8DC}" type="presParOf" srcId="{00A5B9B1-6CD4-4D60-8C4D-CC741075124A}" destId="{341E0A97-6A2A-4408-980D-77A266BAC972}" srcOrd="0" destOrd="0" presId="urn:microsoft.com/office/officeart/2005/8/layout/process3#1"/>
    <dgm:cxn modelId="{90064A77-4EB2-43FF-9286-28C047622C0D}" type="presParOf" srcId="{00A5B9B1-6CD4-4D60-8C4D-CC741075124A}" destId="{CE58C194-02F3-4FB3-8160-FA601970E999}" srcOrd="1" destOrd="0" presId="urn:microsoft.com/office/officeart/2005/8/layout/process3#1"/>
    <dgm:cxn modelId="{9B6DEC07-9CE0-42B7-922B-C494B7917027}" type="presParOf" srcId="{00A5B9B1-6CD4-4D60-8C4D-CC741075124A}" destId="{95EE93EA-CBE6-46B5-A7EF-F1C424844359}" srcOrd="2" destOrd="0" presId="urn:microsoft.com/office/officeart/2005/8/layout/process3#1"/>
    <dgm:cxn modelId="{F1889DE7-1F51-4628-9098-BBCD4D82DA92}" type="presParOf" srcId="{03E60720-9385-4C2C-85F7-EE9E5E36905B}" destId="{0893C68D-C1B7-432C-BB01-97F48996CB69}" srcOrd="3" destOrd="0" presId="urn:microsoft.com/office/officeart/2005/8/layout/process3#1"/>
    <dgm:cxn modelId="{69C7970A-4BDF-4EC5-AB01-DF731B825A79}" type="presParOf" srcId="{0893C68D-C1B7-432C-BB01-97F48996CB69}" destId="{0A2FE541-E34A-44C7-83BF-421EA3054BDC}" srcOrd="0" destOrd="0" presId="urn:microsoft.com/office/officeart/2005/8/layout/process3#1"/>
    <dgm:cxn modelId="{F9A6FEE4-70C5-4235-AB04-F2349AE1DAAF}" type="presParOf" srcId="{03E60720-9385-4C2C-85F7-EE9E5E36905B}" destId="{AE8EC181-D70F-4706-8A3C-4C1E3899BB44}" srcOrd="4" destOrd="0" presId="urn:microsoft.com/office/officeart/2005/8/layout/process3#1"/>
    <dgm:cxn modelId="{21F002A5-37B1-427B-B6B1-07C1D98458FB}" type="presParOf" srcId="{AE8EC181-D70F-4706-8A3C-4C1E3899BB44}" destId="{D1C95405-5871-46ED-AECA-5C8256AF7EE6}" srcOrd="0" destOrd="0" presId="urn:microsoft.com/office/officeart/2005/8/layout/process3#1"/>
    <dgm:cxn modelId="{CA7CF0BA-DE60-4069-B45D-57040C13AF21}" type="presParOf" srcId="{AE8EC181-D70F-4706-8A3C-4C1E3899BB44}" destId="{65F07DB4-8678-4001-82D7-5A77E9F7DC47}" srcOrd="1" destOrd="0" presId="urn:microsoft.com/office/officeart/2005/8/layout/process3#1"/>
    <dgm:cxn modelId="{7DCD7FEE-34FE-463E-981D-6A76220C037C}" type="presParOf" srcId="{AE8EC181-D70F-4706-8A3C-4C1E3899BB44}" destId="{F8B3E339-90BE-4D7D-980E-EE3C5E162175}" srcOrd="2" destOrd="0" presId="urn:microsoft.com/office/officeart/2005/8/layout/process3#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58690-9BC9-445F-BE59-B048BE154F9E}">
      <dsp:nvSpPr>
        <dsp:cNvPr id="0" name=""/>
        <dsp:cNvSpPr/>
      </dsp:nvSpPr>
      <dsp:spPr>
        <a:xfrm>
          <a:off x="9542" y="2194049"/>
          <a:ext cx="1895657" cy="156352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a:t>做好准备</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a:t>确定目标和问题</a:t>
          </a:r>
        </a:p>
        <a:p>
          <a:pPr marL="171450" lvl="1" indent="-171450" algn="l" defTabSz="711200">
            <a:lnSpc>
              <a:spcPct val="90000"/>
            </a:lnSpc>
            <a:spcBef>
              <a:spcPct val="0"/>
            </a:spcBef>
            <a:spcAft>
              <a:spcPct val="15000"/>
            </a:spcAft>
            <a:buChar char="••"/>
          </a:pPr>
          <a:r>
            <a:rPr lang="zh-CN" altLang="en-US" sz="1600" kern="1200" dirty="0"/>
            <a:t>绘制地图</a:t>
          </a:r>
        </a:p>
        <a:p>
          <a:pPr marL="171450" lvl="1" indent="-171450" algn="l" defTabSz="711200">
            <a:lnSpc>
              <a:spcPct val="90000"/>
            </a:lnSpc>
            <a:spcBef>
              <a:spcPct val="0"/>
            </a:spcBef>
            <a:spcAft>
              <a:spcPct val="15000"/>
            </a:spcAft>
            <a:buChar char="••"/>
          </a:pPr>
          <a:r>
            <a:rPr lang="zh-CN" altLang="en-US" sz="1600" kern="1200" dirty="0"/>
            <a:t>邀请专家</a:t>
          </a:r>
        </a:p>
      </dsp:txBody>
      <dsp:txXfrm>
        <a:off x="45523" y="2230030"/>
        <a:ext cx="1823695" cy="1156518"/>
      </dsp:txXfrm>
    </dsp:sp>
    <dsp:sp modelId="{E56201F4-2D3B-46C0-92BD-4A8EF9EAC67B}">
      <dsp:nvSpPr>
        <dsp:cNvPr id="0" name=""/>
        <dsp:cNvSpPr/>
      </dsp:nvSpPr>
      <dsp:spPr>
        <a:xfrm>
          <a:off x="1074013" y="2563416"/>
          <a:ext cx="2095011" cy="2095011"/>
        </a:xfrm>
        <a:prstGeom prst="leftCircularArrow">
          <a:avLst>
            <a:gd name="adj1" fmla="val 3175"/>
            <a:gd name="adj2" fmla="val 390978"/>
            <a:gd name="adj3" fmla="val 2166489"/>
            <a:gd name="adj4" fmla="val 9024489"/>
            <a:gd name="adj5" fmla="val 370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6F2DAE-4BA1-46F4-8685-344A1967B0BC}">
      <dsp:nvSpPr>
        <dsp:cNvPr id="0" name=""/>
        <dsp:cNvSpPr/>
      </dsp:nvSpPr>
      <dsp:spPr>
        <a:xfrm>
          <a:off x="430800" y="3422530"/>
          <a:ext cx="1685028" cy="6700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绘制地图</a:t>
          </a:r>
        </a:p>
      </dsp:txBody>
      <dsp:txXfrm>
        <a:off x="450426" y="3442156"/>
        <a:ext cx="1645776" cy="630828"/>
      </dsp:txXfrm>
    </dsp:sp>
    <dsp:sp modelId="{A663D755-4769-44D5-B183-2782A8DD6B86}">
      <dsp:nvSpPr>
        <dsp:cNvPr id="0" name=""/>
        <dsp:cNvSpPr/>
      </dsp:nvSpPr>
      <dsp:spPr>
        <a:xfrm>
          <a:off x="2432621" y="2194049"/>
          <a:ext cx="1895657" cy="156352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a:t>闪电之旅：前人智慧，获得灵感</a:t>
          </a:r>
          <a:endParaRPr lang="zh-CN" altLang="en-US" sz="1600" kern="1200" dirty="0"/>
        </a:p>
        <a:p>
          <a:pPr marL="171450" lvl="1" indent="-171450" algn="l" defTabSz="711200">
            <a:lnSpc>
              <a:spcPct val="90000"/>
            </a:lnSpc>
            <a:spcBef>
              <a:spcPct val="0"/>
            </a:spcBef>
            <a:spcAft>
              <a:spcPct val="15000"/>
            </a:spcAft>
            <a:buChar char="••"/>
          </a:pPr>
          <a:r>
            <a:rPr lang="zh-CN" altLang="en-US" sz="1600" b="0" i="0" kern="1200" dirty="0"/>
            <a:t>画出备选方案</a:t>
          </a:r>
          <a:endParaRPr lang="zh-CN" altLang="en-US" sz="1600" kern="1200" dirty="0"/>
        </a:p>
      </dsp:txBody>
      <dsp:txXfrm>
        <a:off x="2468602" y="2565070"/>
        <a:ext cx="1823695" cy="1156518"/>
      </dsp:txXfrm>
    </dsp:sp>
    <dsp:sp modelId="{630C6D22-07AC-4C6E-8924-2105C1D2DE1E}">
      <dsp:nvSpPr>
        <dsp:cNvPr id="0" name=""/>
        <dsp:cNvSpPr/>
      </dsp:nvSpPr>
      <dsp:spPr>
        <a:xfrm>
          <a:off x="3481294" y="1231886"/>
          <a:ext cx="2337234" cy="2337234"/>
        </a:xfrm>
        <a:prstGeom prst="circularArrow">
          <a:avLst>
            <a:gd name="adj1" fmla="val 2846"/>
            <a:gd name="adj2" fmla="val 347756"/>
            <a:gd name="adj3" fmla="val 19476733"/>
            <a:gd name="adj4" fmla="val 12575511"/>
            <a:gd name="adj5" fmla="val 33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B1F77E-1FF9-43E5-87E4-594DA1557880}">
      <dsp:nvSpPr>
        <dsp:cNvPr id="0" name=""/>
        <dsp:cNvSpPr/>
      </dsp:nvSpPr>
      <dsp:spPr>
        <a:xfrm>
          <a:off x="2853878" y="1859009"/>
          <a:ext cx="1685028" cy="6700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prstClr val="white"/>
              </a:solidFill>
              <a:latin typeface="微软雅黑" panose="020B0503020204020204" pitchFamily="34" charset="-122"/>
              <a:ea typeface="微软雅黑" panose="020B0503020204020204" pitchFamily="34" charset="-122"/>
              <a:cs typeface="+mn-cs"/>
            </a:rPr>
            <a:t>画出草图</a:t>
          </a:r>
        </a:p>
      </dsp:txBody>
      <dsp:txXfrm>
        <a:off x="2873504" y="1878635"/>
        <a:ext cx="1645776" cy="630828"/>
      </dsp:txXfrm>
    </dsp:sp>
    <dsp:sp modelId="{C5A02C19-8424-49C1-9FD2-7F5953DBE324}">
      <dsp:nvSpPr>
        <dsp:cNvPr id="0" name=""/>
        <dsp:cNvSpPr/>
      </dsp:nvSpPr>
      <dsp:spPr>
        <a:xfrm>
          <a:off x="4855699" y="2194049"/>
          <a:ext cx="1895657" cy="156352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altLang="zh-CN" sz="1600" b="0" i="0" kern="1200" dirty="0"/>
            <a:t>5</a:t>
          </a:r>
          <a:r>
            <a:rPr lang="zh-CN" altLang="en-US" sz="1600" b="0" i="0" kern="1200" dirty="0"/>
            <a:t>步决定法，选出方案</a:t>
          </a:r>
          <a:endParaRPr lang="zh-CN" altLang="en-US" sz="1600" kern="1200" dirty="0"/>
        </a:p>
        <a:p>
          <a:pPr marL="171450" lvl="1" indent="-171450" algn="l" defTabSz="711200">
            <a:lnSpc>
              <a:spcPct val="90000"/>
            </a:lnSpc>
            <a:spcBef>
              <a:spcPct val="0"/>
            </a:spcBef>
            <a:spcAft>
              <a:spcPct val="15000"/>
            </a:spcAft>
            <a:buChar char="••"/>
          </a:pPr>
          <a:r>
            <a:rPr lang="zh-CN" altLang="en-US" sz="1600" b="0" i="0" kern="1200" dirty="0"/>
            <a:t>分镜剧本：从场景出发，画出用户体验流程</a:t>
          </a:r>
          <a:endParaRPr lang="zh-CN" altLang="en-US" sz="1600" kern="1200" dirty="0"/>
        </a:p>
      </dsp:txBody>
      <dsp:txXfrm>
        <a:off x="4891680" y="2230030"/>
        <a:ext cx="1823695" cy="1156518"/>
      </dsp:txXfrm>
    </dsp:sp>
    <dsp:sp modelId="{29DE40D6-F155-4026-B387-08A4B7C09772}">
      <dsp:nvSpPr>
        <dsp:cNvPr id="0" name=""/>
        <dsp:cNvSpPr/>
      </dsp:nvSpPr>
      <dsp:spPr>
        <a:xfrm>
          <a:off x="5920170" y="2563416"/>
          <a:ext cx="2095011" cy="2095011"/>
        </a:xfrm>
        <a:prstGeom prst="leftCircularArrow">
          <a:avLst>
            <a:gd name="adj1" fmla="val 3175"/>
            <a:gd name="adj2" fmla="val 390978"/>
            <a:gd name="adj3" fmla="val 2166489"/>
            <a:gd name="adj4" fmla="val 9024489"/>
            <a:gd name="adj5" fmla="val 370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3F8CE13-33F1-47E9-9F4D-D0C3D03D0966}">
      <dsp:nvSpPr>
        <dsp:cNvPr id="0" name=""/>
        <dsp:cNvSpPr/>
      </dsp:nvSpPr>
      <dsp:spPr>
        <a:xfrm>
          <a:off x="5276956" y="3422530"/>
          <a:ext cx="1685028" cy="6700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prstClr val="white"/>
              </a:solidFill>
              <a:latin typeface="微软雅黑" panose="020B0503020204020204" pitchFamily="34" charset="-122"/>
              <a:ea typeface="微软雅黑" panose="020B0503020204020204" pitchFamily="34" charset="-122"/>
              <a:cs typeface="+mn-cs"/>
            </a:rPr>
            <a:t>决策</a:t>
          </a:r>
        </a:p>
      </dsp:txBody>
      <dsp:txXfrm>
        <a:off x="5296582" y="3442156"/>
        <a:ext cx="1645776" cy="630828"/>
      </dsp:txXfrm>
    </dsp:sp>
    <dsp:sp modelId="{9E548D4F-FA4C-4316-BE99-5BAD776352E9}">
      <dsp:nvSpPr>
        <dsp:cNvPr id="0" name=""/>
        <dsp:cNvSpPr/>
      </dsp:nvSpPr>
      <dsp:spPr>
        <a:xfrm>
          <a:off x="7278777" y="2194049"/>
          <a:ext cx="1895657" cy="156352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做出简单原型</a:t>
          </a:r>
        </a:p>
        <a:p>
          <a:pPr marL="171450" lvl="1" indent="-171450" algn="l" defTabSz="711200">
            <a:lnSpc>
              <a:spcPct val="90000"/>
            </a:lnSpc>
            <a:spcBef>
              <a:spcPct val="0"/>
            </a:spcBef>
            <a:spcAft>
              <a:spcPct val="15000"/>
            </a:spcAft>
            <a:buChar char="••"/>
          </a:pPr>
          <a:r>
            <a:rPr lang="zh-CN" altLang="en-US" sz="1600" kern="1200" dirty="0"/>
            <a:t>先行测验</a:t>
          </a:r>
        </a:p>
        <a:p>
          <a:pPr marL="171450" lvl="1" indent="-171450" algn="l" defTabSz="711200">
            <a:lnSpc>
              <a:spcPct val="90000"/>
            </a:lnSpc>
            <a:spcBef>
              <a:spcPct val="0"/>
            </a:spcBef>
            <a:spcAft>
              <a:spcPct val="15000"/>
            </a:spcAft>
            <a:buChar char="••"/>
          </a:pPr>
          <a:r>
            <a:rPr lang="zh-CN" altLang="en-US" sz="1600" kern="1200" dirty="0"/>
            <a:t>写采访稿</a:t>
          </a:r>
        </a:p>
      </dsp:txBody>
      <dsp:txXfrm>
        <a:off x="7314758" y="2565070"/>
        <a:ext cx="1823695" cy="1156518"/>
      </dsp:txXfrm>
    </dsp:sp>
    <dsp:sp modelId="{B699E505-6C77-441B-8D40-94FB8B1BBC43}">
      <dsp:nvSpPr>
        <dsp:cNvPr id="0" name=""/>
        <dsp:cNvSpPr/>
      </dsp:nvSpPr>
      <dsp:spPr>
        <a:xfrm>
          <a:off x="8327451" y="1231886"/>
          <a:ext cx="2337234" cy="2337234"/>
        </a:xfrm>
        <a:prstGeom prst="circularArrow">
          <a:avLst>
            <a:gd name="adj1" fmla="val 2846"/>
            <a:gd name="adj2" fmla="val 347756"/>
            <a:gd name="adj3" fmla="val 19476733"/>
            <a:gd name="adj4" fmla="val 12575511"/>
            <a:gd name="adj5" fmla="val 33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1EEDFD-039E-432E-BA68-DF990C0963AA}">
      <dsp:nvSpPr>
        <dsp:cNvPr id="0" name=""/>
        <dsp:cNvSpPr/>
      </dsp:nvSpPr>
      <dsp:spPr>
        <a:xfrm>
          <a:off x="7700035" y="1859009"/>
          <a:ext cx="1685028" cy="6700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prstClr val="white"/>
              </a:solidFill>
              <a:latin typeface="微软雅黑" panose="020B0503020204020204" pitchFamily="34" charset="-122"/>
              <a:ea typeface="微软雅黑" panose="020B0503020204020204" pitchFamily="34" charset="-122"/>
              <a:cs typeface="+mn-cs"/>
            </a:rPr>
            <a:t>制作原型</a:t>
          </a:r>
        </a:p>
      </dsp:txBody>
      <dsp:txXfrm>
        <a:off x="7719661" y="1878635"/>
        <a:ext cx="1645776" cy="630828"/>
      </dsp:txXfrm>
    </dsp:sp>
    <dsp:sp modelId="{8DCDEB9C-CB0F-42B7-A373-A02479981322}">
      <dsp:nvSpPr>
        <dsp:cNvPr id="0" name=""/>
        <dsp:cNvSpPr/>
      </dsp:nvSpPr>
      <dsp:spPr>
        <a:xfrm>
          <a:off x="9701856" y="2194049"/>
          <a:ext cx="1895657" cy="156352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单独采访</a:t>
          </a:r>
        </a:p>
        <a:p>
          <a:pPr marL="171450" lvl="1" indent="-171450" algn="l" defTabSz="711200">
            <a:lnSpc>
              <a:spcPct val="90000"/>
            </a:lnSpc>
            <a:spcBef>
              <a:spcPct val="0"/>
            </a:spcBef>
            <a:spcAft>
              <a:spcPct val="15000"/>
            </a:spcAft>
            <a:buChar char="••"/>
          </a:pPr>
          <a:r>
            <a:rPr lang="zh-CN" altLang="en-US" sz="1600" kern="1200" dirty="0"/>
            <a:t>贴上笔记</a:t>
          </a:r>
        </a:p>
        <a:p>
          <a:pPr marL="171450" lvl="1" indent="-171450" algn="l" defTabSz="711200">
            <a:lnSpc>
              <a:spcPct val="90000"/>
            </a:lnSpc>
            <a:spcBef>
              <a:spcPct val="0"/>
            </a:spcBef>
            <a:spcAft>
              <a:spcPct val="15000"/>
            </a:spcAft>
            <a:buChar char="••"/>
          </a:pPr>
          <a:r>
            <a:rPr lang="zh-CN" altLang="en-US" sz="1600" kern="1200" dirty="0"/>
            <a:t>总结结束</a:t>
          </a:r>
        </a:p>
      </dsp:txBody>
      <dsp:txXfrm>
        <a:off x="9737837" y="2230030"/>
        <a:ext cx="1823695" cy="1156518"/>
      </dsp:txXfrm>
    </dsp:sp>
    <dsp:sp modelId="{4685AF28-BB39-4D9D-A3C9-CBFC9F5A8253}">
      <dsp:nvSpPr>
        <dsp:cNvPr id="0" name=""/>
        <dsp:cNvSpPr/>
      </dsp:nvSpPr>
      <dsp:spPr>
        <a:xfrm>
          <a:off x="10123113" y="3422530"/>
          <a:ext cx="1685028" cy="6700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a:solidFill>
                <a:prstClr val="white"/>
              </a:solidFill>
              <a:latin typeface="微软雅黑" panose="020B0503020204020204" pitchFamily="34" charset="-122"/>
              <a:ea typeface="微软雅黑" panose="020B0503020204020204" pitchFamily="34" charset="-122"/>
              <a:cs typeface="+mn-cs"/>
            </a:rPr>
            <a:t>测试</a:t>
          </a:r>
        </a:p>
      </dsp:txBody>
      <dsp:txXfrm>
        <a:off x="10142739" y="3442156"/>
        <a:ext cx="1645776" cy="630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F3FAE-D237-4191-81D9-0C51E6919714}">
      <dsp:nvSpPr>
        <dsp:cNvPr id="0" name=""/>
        <dsp:cNvSpPr/>
      </dsp:nvSpPr>
      <dsp:spPr>
        <a:xfrm>
          <a:off x="4042" y="1467333"/>
          <a:ext cx="1838086" cy="8640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zh-CN" altLang="en-US" sz="2000" kern="1200" dirty="0"/>
            <a:t>选一个大挑战</a:t>
          </a:r>
        </a:p>
      </dsp:txBody>
      <dsp:txXfrm>
        <a:off x="4042" y="1467333"/>
        <a:ext cx="1838086" cy="576000"/>
      </dsp:txXfrm>
    </dsp:sp>
    <dsp:sp modelId="{88C34856-D705-4B6F-8D62-6DD7917D210E}">
      <dsp:nvSpPr>
        <dsp:cNvPr id="0" name=""/>
        <dsp:cNvSpPr/>
      </dsp:nvSpPr>
      <dsp:spPr>
        <a:xfrm>
          <a:off x="380518" y="2043333"/>
          <a:ext cx="1838086" cy="19080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t>在风险高、时间不足，或原地踏步时使用设计冲刺</a:t>
          </a:r>
        </a:p>
      </dsp:txBody>
      <dsp:txXfrm>
        <a:off x="434354" y="2097169"/>
        <a:ext cx="1730414" cy="1800328"/>
      </dsp:txXfrm>
    </dsp:sp>
    <dsp:sp modelId="{22EC650C-494B-4730-A17F-0555A20E2732}">
      <dsp:nvSpPr>
        <dsp:cNvPr id="0" name=""/>
        <dsp:cNvSpPr/>
      </dsp:nvSpPr>
      <dsp:spPr>
        <a:xfrm>
          <a:off x="2120776" y="1526518"/>
          <a:ext cx="590732"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120776" y="1618044"/>
        <a:ext cx="453443" cy="274578"/>
      </dsp:txXfrm>
    </dsp:sp>
    <dsp:sp modelId="{CE58C194-02F3-4FB3-8160-FA601970E999}">
      <dsp:nvSpPr>
        <dsp:cNvPr id="0" name=""/>
        <dsp:cNvSpPr/>
      </dsp:nvSpPr>
      <dsp:spPr>
        <a:xfrm>
          <a:off x="2956718" y="1467333"/>
          <a:ext cx="1838086" cy="8640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zh-CN" altLang="en-US" sz="2000" kern="1200" dirty="0"/>
            <a:t>组建团队</a:t>
          </a:r>
        </a:p>
      </dsp:txBody>
      <dsp:txXfrm>
        <a:off x="2956718" y="1467333"/>
        <a:ext cx="1838086" cy="576000"/>
      </dsp:txXfrm>
    </dsp:sp>
    <dsp:sp modelId="{95EE93EA-CBE6-46B5-A7EF-F1C424844359}">
      <dsp:nvSpPr>
        <dsp:cNvPr id="0" name=""/>
        <dsp:cNvSpPr/>
      </dsp:nvSpPr>
      <dsp:spPr>
        <a:xfrm>
          <a:off x="3333194" y="2043333"/>
          <a:ext cx="1838086" cy="19080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t>决策者</a:t>
          </a:r>
        </a:p>
        <a:p>
          <a:pPr marL="228600" lvl="1" indent="-228600" algn="l" defTabSz="889000">
            <a:lnSpc>
              <a:spcPct val="90000"/>
            </a:lnSpc>
            <a:spcBef>
              <a:spcPct val="0"/>
            </a:spcBef>
            <a:spcAft>
              <a:spcPct val="15000"/>
            </a:spcAft>
            <a:buChar char="••"/>
          </a:pPr>
          <a:r>
            <a:rPr lang="zh-CN" altLang="en-US" sz="2000" kern="1200" dirty="0"/>
            <a:t>引导者</a:t>
          </a:r>
        </a:p>
        <a:p>
          <a:pPr marL="228600" lvl="1" indent="-228600" algn="l" defTabSz="889000">
            <a:lnSpc>
              <a:spcPct val="90000"/>
            </a:lnSpc>
            <a:spcBef>
              <a:spcPct val="0"/>
            </a:spcBef>
            <a:spcAft>
              <a:spcPct val="15000"/>
            </a:spcAft>
            <a:buChar char="••"/>
          </a:pPr>
          <a:r>
            <a:rPr lang="zh-CN" altLang="en-US" sz="2000" kern="1200" dirty="0"/>
            <a:t>团队成员</a:t>
          </a:r>
        </a:p>
      </dsp:txBody>
      <dsp:txXfrm>
        <a:off x="3387030" y="2097169"/>
        <a:ext cx="1730414" cy="1800328"/>
      </dsp:txXfrm>
    </dsp:sp>
    <dsp:sp modelId="{0893C68D-C1B7-432C-BB01-97F48996CB69}">
      <dsp:nvSpPr>
        <dsp:cNvPr id="0" name=""/>
        <dsp:cNvSpPr/>
      </dsp:nvSpPr>
      <dsp:spPr>
        <a:xfrm>
          <a:off x="5073452" y="1526518"/>
          <a:ext cx="590732"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5073452" y="1618044"/>
        <a:ext cx="453443" cy="274578"/>
      </dsp:txXfrm>
    </dsp:sp>
    <dsp:sp modelId="{65F07DB4-8678-4001-82D7-5A77E9F7DC47}">
      <dsp:nvSpPr>
        <dsp:cNvPr id="0" name=""/>
        <dsp:cNvSpPr/>
      </dsp:nvSpPr>
      <dsp:spPr>
        <a:xfrm>
          <a:off x="5909394" y="1467333"/>
          <a:ext cx="1838086" cy="8640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zh-CN" altLang="en-US" sz="2000" kern="1200" dirty="0"/>
            <a:t>明确时间地点</a:t>
          </a:r>
        </a:p>
      </dsp:txBody>
      <dsp:txXfrm>
        <a:off x="5909394" y="1467333"/>
        <a:ext cx="1838086" cy="576000"/>
      </dsp:txXfrm>
    </dsp:sp>
    <dsp:sp modelId="{F8B3E339-90BE-4D7D-980E-EE3C5E162175}">
      <dsp:nvSpPr>
        <dsp:cNvPr id="0" name=""/>
        <dsp:cNvSpPr/>
      </dsp:nvSpPr>
      <dsp:spPr>
        <a:xfrm>
          <a:off x="6285870" y="2043333"/>
          <a:ext cx="1838086" cy="19080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t>连续</a:t>
          </a:r>
          <a:r>
            <a:rPr lang="en-US" altLang="zh-CN" sz="2000" kern="1200" dirty="0"/>
            <a:t>5</a:t>
          </a:r>
          <a:r>
            <a:rPr lang="zh-CN" altLang="en-US" sz="2000" kern="1200" dirty="0"/>
            <a:t>天</a:t>
          </a:r>
        </a:p>
        <a:p>
          <a:pPr marL="228600" lvl="1" indent="-228600" algn="l" defTabSz="889000">
            <a:lnSpc>
              <a:spcPct val="90000"/>
            </a:lnSpc>
            <a:spcBef>
              <a:spcPct val="0"/>
            </a:spcBef>
            <a:spcAft>
              <a:spcPct val="15000"/>
            </a:spcAft>
            <a:buChar char="••"/>
          </a:pPr>
          <a:r>
            <a:rPr lang="zh-CN" altLang="en-US" sz="2000" kern="1200" dirty="0"/>
            <a:t>封闭会议室</a:t>
          </a:r>
        </a:p>
      </dsp:txBody>
      <dsp:txXfrm>
        <a:off x="6339706" y="2097169"/>
        <a:ext cx="1730414" cy="180032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1">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271BD-771C-42AA-A0C5-3AFCEE2192F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10F9C-79A2-4D1A-86F0-5CA4E9CC491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和</a:t>
            </a:r>
            <a:r>
              <a:rPr lang="en-US" altLang="zh-CN" dirty="0"/>
              <a:t>Design thinking</a:t>
            </a:r>
            <a:r>
              <a:rPr lang="zh-CN" altLang="en-US" dirty="0"/>
              <a:t>不一样的是，</a:t>
            </a:r>
            <a:r>
              <a:rPr lang="en-US" altLang="zh-CN" dirty="0"/>
              <a:t>sprint</a:t>
            </a:r>
            <a:r>
              <a:rPr lang="zh-CN" altLang="en-US" dirty="0"/>
              <a:t>更适用于新创公司中已知需要解决的且较为明确的问题；而设计思维则花费更长的时间做观察、访谈、交流，即所谓的同理心；而</a:t>
            </a:r>
            <a:r>
              <a:rPr lang="en-US" altLang="zh-CN" dirty="0"/>
              <a:t>sprint</a:t>
            </a:r>
            <a:r>
              <a:rPr lang="zh-CN" altLang="en-US" dirty="0"/>
              <a:t>则是公司成员是已知问题，只是需要把问题描述出来出来并找出关键紧迫问题。</a:t>
            </a:r>
            <a:endParaRPr lang="zh-CN" altLang="en-US" dirty="0">
              <a:latin typeface="PingFang SC" panose="020B0400000000000000" charset="-122"/>
            </a:endParaRPr>
          </a:p>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采访五准则</a:t>
            </a:r>
            <a:endParaRPr lang="zh-CN" altLang="en-US"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友好欢迎</a:t>
            </a:r>
            <a:r>
              <a:rPr lang="zh-CN" altLang="en-US" sz="1200" b="0" i="0" kern="1200" dirty="0">
                <a:solidFill>
                  <a:schemeClr val="tx1"/>
                </a:solidFill>
                <a:effectLst/>
                <a:latin typeface="+mn-lt"/>
                <a:ea typeface="+mn-ea"/>
                <a:cs typeface="+mn-cs"/>
              </a:rPr>
              <a:t>：迎接用户并让他们感到自在；并说明你的请求或需要的反馈。</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背景问题</a:t>
            </a:r>
            <a:r>
              <a:rPr lang="zh-CN" altLang="en-US" sz="1200" b="0" i="0" kern="1200" dirty="0">
                <a:solidFill>
                  <a:schemeClr val="tx1"/>
                </a:solidFill>
                <a:effectLst/>
                <a:latin typeface="+mn-lt"/>
                <a:ea typeface="+mn-ea"/>
                <a:cs typeface="+mn-cs"/>
              </a:rPr>
              <a:t>：以轻松闲聊开头，平滑过渡到你们想要了解的话题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方案。（说起来简单，做起来有难度啊，多练习几次多总结就好了）</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介绍原型</a:t>
            </a:r>
            <a:r>
              <a:rPr lang="zh-CN" altLang="en-US" sz="1200" b="0" i="0" kern="1200" dirty="0">
                <a:solidFill>
                  <a:schemeClr val="tx1"/>
                </a:solidFill>
                <a:effectLst/>
                <a:latin typeface="+mn-lt"/>
                <a:ea typeface="+mn-ea"/>
                <a:cs typeface="+mn-cs"/>
              </a:rPr>
              <a:t>：提示用户产品有不周到的地方，并不是考验用户。如果有问题，肯定是设计的问题。让她不要有压力。同时让她进行有声思考！</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任务助推</a:t>
            </a:r>
            <a:r>
              <a:rPr lang="zh-CN" altLang="en-US" sz="1200" b="0" i="0" kern="1200" dirty="0">
                <a:solidFill>
                  <a:schemeClr val="tx1"/>
                </a:solidFill>
                <a:effectLst/>
                <a:latin typeface="+mn-lt"/>
                <a:ea typeface="+mn-ea"/>
                <a:cs typeface="+mn-cs"/>
              </a:rPr>
              <a:t>：观察用户自己探索原型的过程；某些环节可略微提示一下，之后用提问跟进（如何问很重要！不能有导向性的问题），以帮助她有声思考。</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快速提问</a:t>
            </a:r>
            <a:r>
              <a:rPr lang="en-US" altLang="zh-C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引导总结</a:t>
            </a:r>
            <a:r>
              <a:rPr lang="zh-CN" altLang="en-US" sz="1200" b="0" i="0" kern="1200" dirty="0">
                <a:solidFill>
                  <a:schemeClr val="tx1"/>
                </a:solidFill>
                <a:effectLst/>
                <a:latin typeface="+mn-lt"/>
                <a:ea typeface="+mn-ea"/>
                <a:cs typeface="+mn-cs"/>
              </a:rPr>
              <a:t>：用提问促使用户自我总结，例如：</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“你会怎么向朋友描述这个产品？”</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“如果你可以许三个愿望来改善产品，你会改哪些地方？”</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“如果要做一个更好的版本，你认为当前哪些部分是可取的？”</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完毕后赠送礼品卡，送她离开。</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采访关键点</a:t>
            </a:r>
            <a:endParaRPr lang="zh-CN" altLang="en-US"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做好主人</a:t>
            </a:r>
            <a:r>
              <a:rPr lang="zh-CN" altLang="en-US" sz="1200" b="0" i="0" kern="1200" dirty="0">
                <a:solidFill>
                  <a:schemeClr val="tx1"/>
                </a:solidFill>
                <a:effectLst/>
                <a:latin typeface="+mn-lt"/>
                <a:ea typeface="+mn-ea"/>
                <a:cs typeface="+mn-cs"/>
              </a:rPr>
              <a:t>：整个采访过程中，时刻注意用户的舒适；要有友好的肢体工作和微笑（即便用户的批评很尖刻）。</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提开放性问题</a:t>
            </a:r>
            <a:r>
              <a:rPr lang="zh-CN" altLang="en-US" sz="1200" b="0" i="0" kern="1200" dirty="0">
                <a:solidFill>
                  <a:schemeClr val="tx1"/>
                </a:solidFill>
                <a:effectLst/>
                <a:latin typeface="+mn-lt"/>
                <a:ea typeface="+mn-ea"/>
                <a:cs typeface="+mn-cs"/>
              </a:rPr>
              <a:t>：以场景式提问为主，要问“</a:t>
            </a:r>
            <a:r>
              <a:rPr lang="en-US" altLang="zh-CN" sz="1200" b="0" i="0" kern="1200" dirty="0">
                <a:solidFill>
                  <a:schemeClr val="tx1"/>
                </a:solidFill>
                <a:effectLst/>
                <a:latin typeface="+mn-lt"/>
                <a:ea typeface="+mn-ea"/>
                <a:cs typeface="+mn-cs"/>
              </a:rPr>
              <a:t>5W1H</a:t>
            </a:r>
            <a:r>
              <a:rPr lang="zh-CN" altLang="en-US" sz="1200" b="0" i="0" kern="1200" dirty="0">
                <a:solidFill>
                  <a:schemeClr val="tx1"/>
                </a:solidFill>
                <a:effectLst/>
                <a:latin typeface="+mn-lt"/>
                <a:ea typeface="+mn-ea"/>
                <a:cs typeface="+mn-cs"/>
              </a:rPr>
              <a:t>的问题，如“谁</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什么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什么地方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什么时候</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为什么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怎么”来发问，不要引导性的问“是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否”或给出选项的问题，如“你是否会</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、你愿意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、这是不是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含糊提问</a:t>
            </a:r>
            <a:r>
              <a:rPr lang="zh-CN" altLang="en-US" sz="1200" b="0" i="0" kern="1200" dirty="0">
                <a:solidFill>
                  <a:schemeClr val="tx1"/>
                </a:solidFill>
                <a:effectLst/>
                <a:latin typeface="+mn-lt"/>
                <a:ea typeface="+mn-ea"/>
                <a:cs typeface="+mn-cs"/>
              </a:rPr>
              <a:t>：提问时，用含糊不清的措辞。沉默也可以鼓励用户多说话，且不会表现出偏见。尽量让用户多说。</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为什么含糊不清？记住我们不是在考试，不是在测验。是在沟通、交流；所以无须太过明确；以免导向性太强或限制了思考）</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好奇心态</a:t>
            </a:r>
            <a:r>
              <a:rPr lang="zh-CN" altLang="en-US" sz="1200" b="0" i="0" kern="1200" dirty="0">
                <a:solidFill>
                  <a:schemeClr val="tx1"/>
                </a:solidFill>
                <a:effectLst/>
                <a:latin typeface="+mn-lt"/>
                <a:ea typeface="+mn-ea"/>
                <a:cs typeface="+mn-cs"/>
              </a:rPr>
              <a:t>：真心去挖掘你们的用户，以及他们的反应和想法。对一些自己无法理解的对方表情或反应，要友好发问，挖掘任何你不明白的地方。</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采访五准则</a:t>
            </a:r>
            <a:endParaRPr lang="zh-CN" altLang="en-US"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友好欢迎</a:t>
            </a:r>
            <a:r>
              <a:rPr lang="zh-CN" altLang="en-US" sz="1200" b="0" i="0" kern="1200" dirty="0">
                <a:solidFill>
                  <a:schemeClr val="tx1"/>
                </a:solidFill>
                <a:effectLst/>
                <a:latin typeface="+mn-lt"/>
                <a:ea typeface="+mn-ea"/>
                <a:cs typeface="+mn-cs"/>
              </a:rPr>
              <a:t>：迎接用户并让他们感到自在；并说明你的请求或需要的反馈。</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背景问题</a:t>
            </a:r>
            <a:r>
              <a:rPr lang="zh-CN" altLang="en-US" sz="1200" b="0" i="0" kern="1200" dirty="0">
                <a:solidFill>
                  <a:schemeClr val="tx1"/>
                </a:solidFill>
                <a:effectLst/>
                <a:latin typeface="+mn-lt"/>
                <a:ea typeface="+mn-ea"/>
                <a:cs typeface="+mn-cs"/>
              </a:rPr>
              <a:t>：以轻松闲聊开头，平滑过渡到你们想要了解的话题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方案。（说起来简单，做起来有难度啊，多练习几次多总结就好了）</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介绍原型</a:t>
            </a:r>
            <a:r>
              <a:rPr lang="zh-CN" altLang="en-US" sz="1200" b="0" i="0" kern="1200" dirty="0">
                <a:solidFill>
                  <a:schemeClr val="tx1"/>
                </a:solidFill>
                <a:effectLst/>
                <a:latin typeface="+mn-lt"/>
                <a:ea typeface="+mn-ea"/>
                <a:cs typeface="+mn-cs"/>
              </a:rPr>
              <a:t>：提示用户产品有不周到的地方，并不是考验用户。如果有问题，肯定是设计的问题。让她不要有压力。同时让她进行有声思考！</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任务助推</a:t>
            </a:r>
            <a:r>
              <a:rPr lang="zh-CN" altLang="en-US" sz="1200" b="0" i="0" kern="1200" dirty="0">
                <a:solidFill>
                  <a:schemeClr val="tx1"/>
                </a:solidFill>
                <a:effectLst/>
                <a:latin typeface="+mn-lt"/>
                <a:ea typeface="+mn-ea"/>
                <a:cs typeface="+mn-cs"/>
              </a:rPr>
              <a:t>：观察用户自己探索原型的过程；某些环节可略微提示一下，之后用提问跟进（如何问很重要！不能有导向性的问题），以帮助她有声思考。</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快速提问</a:t>
            </a:r>
            <a:r>
              <a:rPr lang="en-US" altLang="zh-C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引导总结</a:t>
            </a:r>
            <a:r>
              <a:rPr lang="zh-CN" altLang="en-US" sz="1200" b="0" i="0" kern="1200" dirty="0">
                <a:solidFill>
                  <a:schemeClr val="tx1"/>
                </a:solidFill>
                <a:effectLst/>
                <a:latin typeface="+mn-lt"/>
                <a:ea typeface="+mn-ea"/>
                <a:cs typeface="+mn-cs"/>
              </a:rPr>
              <a:t>：用提问促使用户自我总结，例如：</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“你会怎么向朋友描述这个产品？”</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“如果你可以许三个愿望来改善产品，你会改哪些地方？”</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“如果要做一个更好的版本，你认为当前哪些部分是可取的？”</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完毕后赠送礼品卡，送她离开。</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采访关键点</a:t>
            </a:r>
            <a:endParaRPr lang="zh-CN" altLang="en-US"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做好主人</a:t>
            </a:r>
            <a:r>
              <a:rPr lang="zh-CN" altLang="en-US" sz="1200" b="0" i="0" kern="1200" dirty="0">
                <a:solidFill>
                  <a:schemeClr val="tx1"/>
                </a:solidFill>
                <a:effectLst/>
                <a:latin typeface="+mn-lt"/>
                <a:ea typeface="+mn-ea"/>
                <a:cs typeface="+mn-cs"/>
              </a:rPr>
              <a:t>：整个采访过程中，时刻注意用户的舒适；要有友好的肢体工作和微笑（即便用户的批评很尖刻）。</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提开放性问题</a:t>
            </a:r>
            <a:r>
              <a:rPr lang="zh-CN" altLang="en-US" sz="1200" b="0" i="0" kern="1200" dirty="0">
                <a:solidFill>
                  <a:schemeClr val="tx1"/>
                </a:solidFill>
                <a:effectLst/>
                <a:latin typeface="+mn-lt"/>
                <a:ea typeface="+mn-ea"/>
                <a:cs typeface="+mn-cs"/>
              </a:rPr>
              <a:t>：以场景式提问为主，要问“</a:t>
            </a:r>
            <a:r>
              <a:rPr lang="en-US" altLang="zh-CN" sz="1200" b="0" i="0" kern="1200" dirty="0">
                <a:solidFill>
                  <a:schemeClr val="tx1"/>
                </a:solidFill>
                <a:effectLst/>
                <a:latin typeface="+mn-lt"/>
                <a:ea typeface="+mn-ea"/>
                <a:cs typeface="+mn-cs"/>
              </a:rPr>
              <a:t>5W1H</a:t>
            </a:r>
            <a:r>
              <a:rPr lang="zh-CN" altLang="en-US" sz="1200" b="0" i="0" kern="1200" dirty="0">
                <a:solidFill>
                  <a:schemeClr val="tx1"/>
                </a:solidFill>
                <a:effectLst/>
                <a:latin typeface="+mn-lt"/>
                <a:ea typeface="+mn-ea"/>
                <a:cs typeface="+mn-cs"/>
              </a:rPr>
              <a:t>的问题，如“谁</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什么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什么地方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什么时候</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为什么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怎么”来发问，不要引导性的问“是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否”或给出选项的问题，如“你是否会</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、你愿意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、这是不是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含糊提问</a:t>
            </a:r>
            <a:r>
              <a:rPr lang="zh-CN" altLang="en-US" sz="1200" b="0" i="0" kern="1200" dirty="0">
                <a:solidFill>
                  <a:schemeClr val="tx1"/>
                </a:solidFill>
                <a:effectLst/>
                <a:latin typeface="+mn-lt"/>
                <a:ea typeface="+mn-ea"/>
                <a:cs typeface="+mn-cs"/>
              </a:rPr>
              <a:t>：提问时，用含糊不清的措辞。沉默也可以鼓励用户多说话，且不会表现出偏见。尽量让用户多说。</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为什么含糊不清？记住我们不是在考试，不是在测验。是在沟通、交流；所以无须太过明确；以免导向性太强或限制了思考）</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好奇心态</a:t>
            </a:r>
            <a:r>
              <a:rPr lang="zh-CN" altLang="en-US" sz="1200" b="0" i="0" kern="1200" dirty="0">
                <a:solidFill>
                  <a:schemeClr val="tx1"/>
                </a:solidFill>
                <a:effectLst/>
                <a:latin typeface="+mn-lt"/>
                <a:ea typeface="+mn-ea"/>
                <a:cs typeface="+mn-cs"/>
              </a:rPr>
              <a:t>：真心去挖掘你们的用户，以及他们的反应和想法。对一些自己无法理解的对方表情或反应，要友好发问，挖掘任何你不明白的地方。</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每一个捐助者，在通过慈善机构捐献爱心时，都希望自己的帮助能百分百传递到有需要的人手中。好的设计方案可以帮助实现慈善捐赠的效果最大化，减少 “隐形费用” 的浪费，让捐助者更踊跃地参与慈善活动。</a:t>
            </a:r>
            <a:r>
              <a:rPr lang="zh-CN" altLang="en-US" sz="1200" b="0" i="0" kern="1200" dirty="0">
                <a:solidFill>
                  <a:schemeClr val="tx1"/>
                </a:solidFill>
                <a:effectLst/>
                <a:latin typeface="+mn-lt"/>
                <a:ea typeface="+mn-ea"/>
                <a:cs typeface="+mn-cs"/>
              </a:rPr>
              <a:t>移动应用程序「餐食共享」（</a:t>
            </a:r>
            <a:r>
              <a:rPr lang="en-US" altLang="zh-CN" sz="1200" b="0" i="0" kern="1200" dirty="0" err="1">
                <a:solidFill>
                  <a:schemeClr val="tx1"/>
                </a:solidFill>
                <a:effectLst/>
                <a:latin typeface="+mn-lt"/>
                <a:ea typeface="+mn-ea"/>
                <a:cs typeface="+mn-cs"/>
              </a:rPr>
              <a:t>ShareTheMeal</a:t>
            </a:r>
            <a:r>
              <a:rPr lang="zh-CN" altLang="en-US" sz="1200" b="0" i="0" kern="1200" dirty="0">
                <a:solidFill>
                  <a:schemeClr val="tx1"/>
                </a:solidFill>
                <a:effectLst/>
                <a:latin typeface="+mn-lt"/>
                <a:ea typeface="+mn-ea"/>
                <a:cs typeface="+mn-cs"/>
              </a:rPr>
              <a:t>）的创始人塞巴斯蒂安的计划很宏大：用颠覆性的技术更快速地终结世界上的饥饿问题。他的想法是，创建一种简单透明的解决方案，减少向慈善组织捐赠时的「隐性费用」、摩擦和常常伴生的复杂性。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在这个应用上架并开始运行后，我们计划每三个月就会做一次全流程的设计冲刺来保持势头并迎接更多挑战。</a:t>
            </a:r>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510F9C-79A2-4D1A-86F0-5CA4E9CC491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4177555" y="2074730"/>
            <a:ext cx="4108569" cy="3122281"/>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5125305" y="1488985"/>
            <a:ext cx="6264350" cy="16968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118447" y="4351687"/>
            <a:ext cx="6265588" cy="17040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771692" y="747331"/>
            <a:ext cx="2053892" cy="1629824"/>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89887" y="1377886"/>
            <a:ext cx="1965404" cy="724747"/>
          </a:xfrm>
        </p:spPr>
        <p:txBody>
          <a:bodyPr>
            <a:noAutofit/>
          </a:bodyPr>
          <a:lstStyle>
            <a:lvl1pPr>
              <a:defRPr sz="2400">
                <a:solidFill>
                  <a:srgbClr val="FFFEFF"/>
                </a:solidFill>
                <a:latin typeface="Adobe 黑体 Std R" panose="020B0400000000000000" pitchFamily="34" charset="-122"/>
                <a:ea typeface="Adobe 黑体 Std R" panose="020B0400000000000000"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image" Target="../media/image2.jpe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6.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苹方 特粗" panose="020B0800000000000000" pitchFamily="34" charset="-122"/>
                <a:ea typeface="苹方 特粗" panose="020B0800000000000000" pitchFamily="34" charset="-122"/>
              </a:rPr>
              <a:t>设计</a:t>
            </a:r>
            <a:r>
              <a:rPr lang="zh-CN" altLang="en-US" dirty="0" smtClean="0">
                <a:latin typeface="苹方 特粗" panose="020B0800000000000000" pitchFamily="34" charset="-122"/>
                <a:ea typeface="苹方 特粗" panose="020B0800000000000000" pitchFamily="34" charset="-122"/>
              </a:rPr>
              <a:t>冲刺 </a:t>
            </a:r>
            <a:r>
              <a:rPr lang="en-US" altLang="zh-CN" dirty="0" smtClean="0">
                <a:latin typeface="苹方 特粗" panose="020B0800000000000000" pitchFamily="34" charset="-122"/>
                <a:ea typeface="苹方 特粗" panose="020B0800000000000000" pitchFamily="34" charset="-122"/>
              </a:rPr>
              <a:t>Design Sprint</a:t>
            </a:r>
            <a:endParaRPr lang="zh-CN" altLang="en-US" dirty="0">
              <a:latin typeface="苹方 特粗" panose="020B0800000000000000" pitchFamily="34" charset="-122"/>
              <a:ea typeface="苹方 特粗" panose="020B0800000000000000" pitchFamily="34" charset="-122"/>
            </a:endParaRPr>
          </a:p>
        </p:txBody>
      </p:sp>
      <p:sp>
        <p:nvSpPr>
          <p:cNvPr id="3" name="副标题 2"/>
          <p:cNvSpPr>
            <a:spLocks noGrp="1"/>
          </p:cNvSpPr>
          <p:nvPr>
            <p:ph type="body" sz="half" idx="2"/>
          </p:nvPr>
        </p:nvSpPr>
        <p:spPr/>
        <p:txBody>
          <a:bodyPr/>
          <a:lstStyle/>
          <a:p>
            <a:pPr algn="r"/>
            <a:r>
              <a:rPr lang="zh-CN" altLang="en-US" dirty="0" smtClean="0"/>
              <a:t>谷歌</a:t>
            </a:r>
            <a:r>
              <a:rPr lang="zh-CN" altLang="en-US" dirty="0"/>
              <a:t>风</a:t>
            </a:r>
            <a:r>
              <a:rPr lang="zh-CN" altLang="en-US" dirty="0" smtClean="0"/>
              <a:t>投</a:t>
            </a:r>
            <a:r>
              <a:rPr lang="en-US" altLang="zh-CN" dirty="0" smtClean="0"/>
              <a:t>5</a:t>
            </a:r>
            <a:r>
              <a:rPr lang="zh-CN" altLang="en-US" dirty="0"/>
              <a:t>天完成产品</a:t>
            </a:r>
            <a:r>
              <a:rPr lang="zh-CN" altLang="en-US" dirty="0" smtClean="0"/>
              <a:t>迭代的实操方法</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4294967295"/>
          </p:nvPr>
        </p:nvSpPr>
        <p:spPr>
          <a:xfrm>
            <a:off x="3771372" y="961106"/>
            <a:ext cx="6275387" cy="5256212"/>
          </a:xfrm>
        </p:spPr>
        <p:txBody>
          <a:bodyPr vert="horz">
            <a:normAutofit/>
          </a:bodyPr>
          <a:lstStyle/>
          <a:p>
            <a:r>
              <a:rPr lang="zh-CN" altLang="en-US" sz="2000" b="1" dirty="0">
                <a:latin typeface="微软雅黑 Light" panose="020B0502040204020203" pitchFamily="34" charset="-122"/>
                <a:ea typeface="微软雅黑 Light" panose="020B0502040204020203" pitchFamily="34" charset="-122"/>
              </a:rPr>
              <a:t>咨询专家</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采访团队里和团队外的专家。目标是每人</a:t>
            </a:r>
            <a:r>
              <a:rPr lang="en-US" altLang="zh-CN" sz="2000" dirty="0">
                <a:latin typeface="微软雅黑 Light" panose="020B0502040204020203" pitchFamily="34" charset="-122"/>
                <a:ea typeface="微软雅黑 Light" panose="020B0502040204020203" pitchFamily="34" charset="-122"/>
              </a:rPr>
              <a:t>15-20</a:t>
            </a:r>
            <a:r>
              <a:rPr lang="zh-CN" altLang="en-US" sz="2000" dirty="0">
                <a:latin typeface="微软雅黑 Light" panose="020B0502040204020203" pitchFamily="34" charset="-122"/>
                <a:ea typeface="微软雅黑 Light" panose="020B0502040204020203" pitchFamily="34" charset="-122"/>
              </a:rPr>
              <a:t>分钟。询问关于愿景、用户调查、如何运作、前期工作等内容。扮演一个记者。根据他们的回答更新长期目标、问题和地图</a:t>
            </a:r>
            <a:r>
              <a:rPr lang="zh-CN" altLang="en-US" sz="2000" dirty="0" smtClean="0">
                <a:latin typeface="微软雅黑 Light" panose="020B0502040204020203" pitchFamily="34" charset="-122"/>
                <a:ea typeface="微软雅黑 Light" panose="020B0502040204020203" pitchFamily="34" charset="-122"/>
              </a:rPr>
              <a:t>。</a:t>
            </a:r>
            <a:endParaRPr lang="en-US" altLang="zh-CN" sz="2000" dirty="0" smtClean="0">
              <a:latin typeface="微软雅黑 Light" panose="020B0502040204020203" pitchFamily="34" charset="-122"/>
              <a:ea typeface="微软雅黑 Light" panose="020B0502040204020203" pitchFamily="34" charset="-122"/>
            </a:endParaRPr>
          </a:p>
          <a:p>
            <a:pPr marL="0" indent="0">
              <a:buNone/>
            </a:pPr>
            <a:endParaRPr lang="zh-CN" altLang="en-US"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解释“我们应该如何”环节的记录</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分发白板马克笔和便利贴。转换思维将问题视为机会。在左上角以字母“</a:t>
            </a:r>
            <a:r>
              <a:rPr lang="en-US" altLang="zh-CN" sz="2000" dirty="0" smtClean="0">
                <a:latin typeface="微软雅黑 Light" panose="020B0502040204020203" pitchFamily="34" charset="-122"/>
                <a:ea typeface="微软雅黑 Light" panose="020B0502040204020203" pitchFamily="34" charset="-122"/>
              </a:rPr>
              <a:t>HMW”(How Might We)</a:t>
            </a:r>
            <a:r>
              <a:rPr lang="zh-CN" altLang="en-US" sz="2000" dirty="0" smtClean="0">
                <a:latin typeface="微软雅黑 Light" panose="020B0502040204020203" pitchFamily="34" charset="-122"/>
                <a:ea typeface="微软雅黑 Light" panose="020B0502040204020203" pitchFamily="34" charset="-122"/>
              </a:rPr>
              <a:t>开头</a:t>
            </a:r>
            <a:r>
              <a:rPr lang="zh-CN" altLang="en-US" sz="2000" dirty="0">
                <a:latin typeface="微软雅黑 Light" panose="020B0502040204020203" pitchFamily="34" charset="-122"/>
                <a:ea typeface="微软雅黑 Light" panose="020B0502040204020203" pitchFamily="34" charset="-122"/>
              </a:rPr>
              <a:t>。每张便利贴上写一个想法。边走边折叠起来。</a:t>
            </a:r>
            <a:endParaRPr lang="zh-CN" altLang="en-US" sz="2000" dirty="0">
              <a:latin typeface="微软雅黑 Light" panose="020B0502040204020203" pitchFamily="34" charset="-122"/>
              <a:ea typeface="微软雅黑 Light" panose="020B0502040204020203" pitchFamily="34" charset="-122"/>
            </a:endParaRPr>
          </a:p>
          <a:p>
            <a:pPr marL="0" indent="0">
              <a:buNone/>
            </a:pPr>
            <a:endParaRPr lang="zh-CN" altLang="en-US" sz="2000" dirty="0">
              <a:latin typeface="微软雅黑 Light" panose="020B0502040204020203" pitchFamily="34" charset="-122"/>
              <a:ea typeface="微软雅黑 Light" panose="020B0502040204020203" pitchFamily="34" charset="-122"/>
            </a:endParaRPr>
          </a:p>
        </p:txBody>
      </p:sp>
      <p:sp>
        <p:nvSpPr>
          <p:cNvPr id="6" name="矩形: 圆角 5"/>
          <p:cNvSpPr/>
          <p:nvPr/>
        </p:nvSpPr>
        <p:spPr>
          <a:xfrm>
            <a:off x="1405467" y="1201738"/>
            <a:ext cx="1761067" cy="944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Light" panose="020B0502040204020203" pitchFamily="34" charset="-122"/>
                <a:ea typeface="微软雅黑 Light" panose="020B0502040204020203" pitchFamily="34" charset="-122"/>
              </a:rPr>
              <a:t>下午</a:t>
            </a:r>
            <a:r>
              <a:rPr lang="en-US" altLang="zh-CN" sz="2000" b="1" dirty="0">
                <a:latin typeface="微软雅黑 Light" panose="020B0502040204020203" pitchFamily="34" charset="-122"/>
                <a:ea typeface="微软雅黑 Light" panose="020B0502040204020203" pitchFamily="34" charset="-122"/>
              </a:rPr>
              <a:t>2</a:t>
            </a:r>
            <a:r>
              <a:rPr lang="zh-CN" altLang="en-US" sz="2000" b="1" dirty="0">
                <a:latin typeface="微软雅黑 Light" panose="020B0502040204020203" pitchFamily="34" charset="-122"/>
                <a:ea typeface="微软雅黑 Light" panose="020B0502040204020203" pitchFamily="34" charset="-122"/>
              </a:rPr>
              <a:t>点</a:t>
            </a:r>
            <a:endParaRPr lang="zh-CN" altLang="en-US" sz="2000" b="1" dirty="0">
              <a:latin typeface="微软雅黑 Light" panose="020B0502040204020203" pitchFamily="34" charset="-122"/>
              <a:ea typeface="微软雅黑 Light" panose="020B0502040204020203" pitchFamily="34" charset="-122"/>
            </a:endParaRPr>
          </a:p>
        </p:txBody>
      </p:sp>
      <p:pic>
        <p:nvPicPr>
          <p:cNvPr id="1026" name="Picture 2" descr="https://timgsa.baidu.com/timg?image&amp;quality=80&amp;size=b9999_10000&amp;sec=1553868810901&amp;di=027837a678ad8ab530ca840c547accee&amp;imgtype=0&amp;src=http%3A%2F%2F5b0988e595225.cdn.sohucs.com%2Fimages%2F20180526%2Fe3604dfb03bb49c395bf9d01a761523e.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41129" y="5186967"/>
            <a:ext cx="2110430" cy="1527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4294967295"/>
          </p:nvPr>
        </p:nvSpPr>
        <p:spPr>
          <a:xfrm>
            <a:off x="3771372" y="1201738"/>
            <a:ext cx="6275387" cy="5256212"/>
          </a:xfrm>
        </p:spPr>
        <p:txBody>
          <a:bodyPr vert="horz">
            <a:normAutofit/>
          </a:bodyPr>
          <a:lstStyle/>
          <a:p>
            <a:r>
              <a:rPr lang="zh-CN" altLang="en-US" sz="2000" b="1" dirty="0">
                <a:latin typeface="微软雅黑 Light" panose="020B0502040204020203" pitchFamily="34" charset="-122"/>
                <a:ea typeface="微软雅黑 Light" panose="020B0502040204020203" pitchFamily="34" charset="-122"/>
              </a:rPr>
              <a:t>整理“我们应该如何”记录</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把所有“我们应该如何”的笔记以任何一张顺序贴在墙上。把相似的观点贴在一起。若出现共同的主题，标记起来。不需要完善它，</a:t>
            </a:r>
            <a:r>
              <a:rPr lang="en-US" altLang="zh-CN" sz="2000" dirty="0">
                <a:latin typeface="微软雅黑 Light" panose="020B0502040204020203" pitchFamily="34" charset="-122"/>
                <a:ea typeface="微软雅黑 Light" panose="020B0502040204020203" pitchFamily="34" charset="-122"/>
              </a:rPr>
              <a:t>10</a:t>
            </a:r>
            <a:r>
              <a:rPr lang="zh-CN" altLang="en-US" sz="2000" dirty="0">
                <a:latin typeface="微软雅黑 Light" panose="020B0502040204020203" pitchFamily="34" charset="-122"/>
                <a:ea typeface="微软雅黑 Light" panose="020B0502040204020203" pitchFamily="34" charset="-122"/>
              </a:rPr>
              <a:t>分钟后就停下</a:t>
            </a:r>
            <a:r>
              <a:rPr lang="zh-CN" altLang="en-US" sz="2000" dirty="0" smtClean="0">
                <a:latin typeface="微软雅黑 Light" panose="020B0502040204020203" pitchFamily="34" charset="-122"/>
                <a:ea typeface="微软雅黑 Light" panose="020B0502040204020203" pitchFamily="34" charset="-122"/>
              </a:rPr>
              <a:t>。</a:t>
            </a:r>
            <a:endParaRPr lang="en-US" altLang="zh-CN" sz="2000" dirty="0" smtClean="0">
              <a:latin typeface="微软雅黑 Light" panose="020B0502040204020203" pitchFamily="34" charset="-122"/>
              <a:ea typeface="微软雅黑 Light" panose="020B0502040204020203" pitchFamily="34" charset="-122"/>
            </a:endParaRPr>
          </a:p>
          <a:p>
            <a:pPr marL="0" indent="0">
              <a:buNone/>
            </a:pPr>
            <a:endParaRPr lang="zh-CN" altLang="en-US"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 给“我们应该如何”的记录投票</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每个人有两票，可以投给自己的记录，也可以在同一个记录上投两次。把赢家挪在地图上。</a:t>
            </a:r>
            <a:endParaRPr lang="zh-CN" altLang="en-US" sz="2000" dirty="0">
              <a:latin typeface="微软雅黑 Light" panose="020B0502040204020203" pitchFamily="34" charset="-122"/>
              <a:ea typeface="微软雅黑 Light" panose="020B0502040204020203" pitchFamily="34" charset="-122"/>
            </a:endParaRPr>
          </a:p>
        </p:txBody>
      </p:sp>
      <p:sp>
        <p:nvSpPr>
          <p:cNvPr id="6" name="矩形: 圆角 5"/>
          <p:cNvSpPr/>
          <p:nvPr/>
        </p:nvSpPr>
        <p:spPr>
          <a:xfrm>
            <a:off x="1405467" y="1201738"/>
            <a:ext cx="1761067" cy="944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Light" panose="020B0502040204020203" pitchFamily="34" charset="-122"/>
                <a:ea typeface="微软雅黑 Light" panose="020B0502040204020203" pitchFamily="34" charset="-122"/>
              </a:rPr>
              <a:t>约</a:t>
            </a:r>
            <a:r>
              <a:rPr lang="en-US" altLang="zh-CN" sz="2000" b="1" dirty="0">
                <a:latin typeface="微软雅黑 Light" panose="020B0502040204020203" pitchFamily="34" charset="-122"/>
                <a:ea typeface="微软雅黑 Light" panose="020B0502040204020203" pitchFamily="34" charset="-122"/>
              </a:rPr>
              <a:t>4</a:t>
            </a:r>
            <a:r>
              <a:rPr lang="zh-CN" altLang="en-US" sz="2000" b="1" dirty="0">
                <a:latin typeface="微软雅黑 Light" panose="020B0502040204020203" pitchFamily="34" charset="-122"/>
                <a:ea typeface="微软雅黑 Light" panose="020B0502040204020203" pitchFamily="34" charset="-122"/>
              </a:rPr>
              <a:t>点</a:t>
            </a:r>
            <a:endParaRPr lang="zh-CN" altLang="en-US" sz="2000" b="1" dirty="0">
              <a:latin typeface="微软雅黑 Light" panose="020B0502040204020203" pitchFamily="34" charset="-122"/>
              <a:ea typeface="微软雅黑 Light" panose="020B0502040204020203" pitchFamily="34" charset="-122"/>
            </a:endParaRPr>
          </a:p>
        </p:txBody>
      </p:sp>
      <p:pic>
        <p:nvPicPr>
          <p:cNvPr id="1026" name="Picture 2" descr="https://timgsa.baidu.com/timg?image&amp;quality=80&amp;size=b9999_10000&amp;sec=1553868810901&amp;di=027837a678ad8ab530ca840c547accee&amp;imgtype=0&amp;src=http%3A%2F%2F5b0988e595225.cdn.sohucs.com%2Fimages%2F20180526%2Fe3604dfb03bb49c395bf9d01a761523e.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36329" y="4947755"/>
            <a:ext cx="2110430" cy="1527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4294967295"/>
          </p:nvPr>
        </p:nvSpPr>
        <p:spPr>
          <a:xfrm>
            <a:off x="3771372" y="1201738"/>
            <a:ext cx="6275387" cy="5256212"/>
          </a:xfrm>
        </p:spPr>
        <p:txBody>
          <a:bodyPr vert="horz">
            <a:normAutofit/>
          </a:bodyPr>
          <a:lstStyle/>
          <a:p>
            <a:r>
              <a:rPr lang="zh-CN" altLang="en-US" sz="2000" b="1" dirty="0">
                <a:latin typeface="微软雅黑 Light" panose="020B0502040204020203" pitchFamily="34" charset="-122"/>
                <a:ea typeface="微软雅黑 Light" panose="020B0502040204020203" pitchFamily="34" charset="-122"/>
              </a:rPr>
              <a:t>选一个目标</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在地图上圈出最重要的用户和一个目标时机。团队要权衡利弊，但由决策者做最终决定</a:t>
            </a:r>
            <a:r>
              <a:rPr lang="zh-CN" altLang="en-US" sz="2000" dirty="0" smtClean="0">
                <a:latin typeface="微软雅黑 Light" panose="020B0502040204020203" pitchFamily="34" charset="-122"/>
                <a:ea typeface="微软雅黑 Light" panose="020B0502040204020203" pitchFamily="34" charset="-122"/>
              </a:rPr>
              <a:t>。</a:t>
            </a:r>
            <a:endParaRPr lang="en-US" altLang="zh-CN" sz="2000" dirty="0" smtClean="0">
              <a:latin typeface="微软雅黑 Light" panose="020B0502040204020203" pitchFamily="34" charset="-122"/>
              <a:ea typeface="微软雅黑 Light" panose="020B0502040204020203" pitchFamily="34" charset="-122"/>
            </a:endParaRPr>
          </a:p>
          <a:p>
            <a:pPr marL="0" indent="0">
              <a:buNone/>
            </a:pPr>
            <a:endParaRPr lang="en-US" altLang="zh-CN" sz="2000"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一</a:t>
            </a:r>
            <a:r>
              <a:rPr lang="zh-CN" altLang="en-US" sz="2000" dirty="0" smtClean="0">
                <a:latin typeface="微软雅黑 Light" panose="020B0502040204020203" pitchFamily="34" charset="-122"/>
                <a:ea typeface="微软雅黑 Light" panose="020B0502040204020203" pitchFamily="34" charset="-122"/>
              </a:rPr>
              <a:t>次</a:t>
            </a:r>
            <a:r>
              <a:rPr lang="zh-CN" altLang="en-US" sz="2000" dirty="0">
                <a:latin typeface="微软雅黑 Light" panose="020B0502040204020203" pitchFamily="34" charset="-122"/>
                <a:ea typeface="微软雅黑 Light" panose="020B0502040204020203" pitchFamily="34" charset="-122"/>
              </a:rPr>
              <a:t>冲刺</a:t>
            </a:r>
            <a:r>
              <a:rPr lang="zh-CN" altLang="en-US" sz="2000" dirty="0" smtClean="0">
                <a:latin typeface="微软雅黑 Light" panose="020B0502040204020203" pitchFamily="34" charset="-122"/>
                <a:ea typeface="微软雅黑 Light" panose="020B0502040204020203" pitchFamily="34" charset="-122"/>
              </a:rPr>
              <a:t>解决一个问题</a:t>
            </a:r>
            <a:endParaRPr lang="zh-CN" altLang="en-US" sz="2000" dirty="0">
              <a:latin typeface="微软雅黑 Light" panose="020B0502040204020203" pitchFamily="34" charset="-122"/>
              <a:ea typeface="微软雅黑 Light" panose="020B0502040204020203" pitchFamily="34" charset="-122"/>
            </a:endParaRPr>
          </a:p>
        </p:txBody>
      </p:sp>
      <p:sp>
        <p:nvSpPr>
          <p:cNvPr id="6" name="矩形: 圆角 5"/>
          <p:cNvSpPr/>
          <p:nvPr/>
        </p:nvSpPr>
        <p:spPr>
          <a:xfrm>
            <a:off x="1405467" y="1201738"/>
            <a:ext cx="1761067" cy="944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Light" panose="020B0502040204020203" pitchFamily="34" charset="-122"/>
                <a:ea typeface="微软雅黑 Light" panose="020B0502040204020203" pitchFamily="34" charset="-122"/>
              </a:rPr>
              <a:t>约</a:t>
            </a:r>
            <a:r>
              <a:rPr lang="en-US" altLang="zh-CN" sz="2000" b="1" dirty="0">
                <a:latin typeface="微软雅黑 Light" panose="020B0502040204020203" pitchFamily="34" charset="-122"/>
                <a:ea typeface="微软雅黑 Light" panose="020B0502040204020203" pitchFamily="34" charset="-122"/>
              </a:rPr>
              <a:t>4</a:t>
            </a:r>
            <a:r>
              <a:rPr lang="zh-CN" altLang="en-US" sz="2000" b="1" dirty="0">
                <a:latin typeface="微软雅黑 Light" panose="020B0502040204020203" pitchFamily="34" charset="-122"/>
                <a:ea typeface="微软雅黑 Light" panose="020B0502040204020203" pitchFamily="34" charset="-122"/>
              </a:rPr>
              <a:t>点</a:t>
            </a:r>
            <a:r>
              <a:rPr lang="en-US" altLang="zh-CN" sz="2000" b="1" dirty="0">
                <a:latin typeface="微软雅黑 Light" panose="020B0502040204020203" pitchFamily="34" charset="-122"/>
                <a:ea typeface="微软雅黑 Light" panose="020B0502040204020203" pitchFamily="34" charset="-122"/>
              </a:rPr>
              <a:t>30</a:t>
            </a:r>
            <a:r>
              <a:rPr lang="zh-CN" altLang="en-US" sz="2000" b="1" dirty="0">
                <a:latin typeface="微软雅黑 Light" panose="020B0502040204020203" pitchFamily="34" charset="-122"/>
                <a:ea typeface="微软雅黑 Light" panose="020B0502040204020203" pitchFamily="34" charset="-122"/>
              </a:rPr>
              <a:t>分</a:t>
            </a:r>
            <a:endParaRPr lang="zh-CN" altLang="en-US" sz="2000" b="1" dirty="0">
              <a:latin typeface="微软雅黑 Light" panose="020B0502040204020203" pitchFamily="34" charset="-122"/>
              <a:ea typeface="微软雅黑 Light" panose="020B0502040204020203" pitchFamily="34" charset="-122"/>
            </a:endParaRPr>
          </a:p>
        </p:txBody>
      </p:sp>
      <p:pic>
        <p:nvPicPr>
          <p:cNvPr id="1026" name="Picture 2" descr="https://timgsa.baidu.com/timg?image&amp;quality=80&amp;size=b9999_10000&amp;sec=1553868810901&amp;di=027837a678ad8ab530ca840c547accee&amp;imgtype=0&amp;src=http%3A%2F%2F5b0988e595225.cdn.sohucs.com%2Fimages%2F20180526%2Fe3604dfb03bb49c395bf9d01a761523e.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36329" y="4930293"/>
            <a:ext cx="2110430" cy="1527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639238" y="1679976"/>
            <a:ext cx="4913519" cy="1006852"/>
          </a:xfrm>
        </p:spPr>
        <p:txBody>
          <a:bodyPr/>
          <a:lstStyle/>
          <a:p>
            <a:r>
              <a:rPr lang="en-US" altLang="zh-CN" dirty="0"/>
              <a:t>DAY 2</a:t>
            </a:r>
            <a:endParaRPr lang="zh-CN" altLang="en-US" dirty="0"/>
          </a:p>
        </p:txBody>
      </p:sp>
      <p:sp>
        <p:nvSpPr>
          <p:cNvPr id="5" name="文本占位符 4"/>
          <p:cNvSpPr>
            <a:spLocks noGrp="1"/>
          </p:cNvSpPr>
          <p:nvPr>
            <p:ph type="body" idx="1"/>
          </p:nvPr>
        </p:nvSpPr>
        <p:spPr>
          <a:xfrm>
            <a:off x="3463429" y="3429000"/>
            <a:ext cx="5490223" cy="1383770"/>
          </a:xfrm>
        </p:spPr>
        <p:txBody>
          <a:bodyPr>
            <a:normAutofit/>
          </a:bodyPr>
          <a:lstStyle/>
          <a:p>
            <a:r>
              <a:rPr lang="zh-CN" altLang="en-US" sz="4800" dirty="0">
                <a:latin typeface="苹方 特粗" panose="020B0800000000000000" pitchFamily="34" charset="-122"/>
                <a:ea typeface="苹方 特粗" panose="020B0800000000000000" pitchFamily="34" charset="-122"/>
              </a:rPr>
              <a:t>画出草图</a:t>
            </a:r>
            <a:endParaRPr lang="zh-CN" altLang="en-US" sz="4800" dirty="0">
              <a:latin typeface="苹方 特粗" panose="020B0800000000000000" pitchFamily="34" charset="-122"/>
              <a:ea typeface="苹方 特粗" panose="020B0800000000000000"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4294967295"/>
          </p:nvPr>
        </p:nvSpPr>
        <p:spPr>
          <a:xfrm>
            <a:off x="3771372" y="1201738"/>
            <a:ext cx="6275387" cy="5256212"/>
          </a:xfrm>
        </p:spPr>
        <p:txBody>
          <a:bodyPr vert="horz">
            <a:normAutofit/>
          </a:bodyPr>
          <a:lstStyle/>
          <a:p>
            <a:r>
              <a:rPr lang="zh-CN" altLang="en-US" sz="2000" b="1" dirty="0">
                <a:latin typeface="微软雅黑 Light" panose="020B0502040204020203" pitchFamily="34" charset="-122"/>
                <a:ea typeface="微软雅黑 Light" panose="020B0502040204020203" pitchFamily="34" charset="-122"/>
              </a:rPr>
              <a:t>快速阅读经典</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从众多公司中（包括你们自己）选取经典的成功方案进行学习。</a:t>
            </a:r>
            <a:endParaRPr lang="en-US" altLang="zh-CN" sz="2000"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每个方案三分钟。</a:t>
            </a:r>
            <a:endParaRPr lang="en-US" altLang="zh-CN" sz="2000"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把好点子捕捉下来。</a:t>
            </a:r>
            <a:endParaRPr lang="en-US" altLang="zh-CN"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独立还是集体</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决定地图每一部分的负责人。</a:t>
            </a:r>
            <a:endParaRPr lang="en-US" altLang="zh-CN" sz="2000"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若目标是要绘制一大块地图，分割开来，每人分派一部分。</a:t>
            </a:r>
            <a:endParaRPr lang="en-US" altLang="zh-CN" sz="2000" dirty="0">
              <a:latin typeface="微软雅黑 Light" panose="020B0502040204020203" pitchFamily="34" charset="-122"/>
              <a:ea typeface="微软雅黑 Light" panose="020B0502040204020203" pitchFamily="34" charset="-122"/>
            </a:endParaRPr>
          </a:p>
        </p:txBody>
      </p:sp>
      <p:sp>
        <p:nvSpPr>
          <p:cNvPr id="6" name="矩形: 圆角 5"/>
          <p:cNvSpPr/>
          <p:nvPr/>
        </p:nvSpPr>
        <p:spPr>
          <a:xfrm>
            <a:off x="1405467" y="1201738"/>
            <a:ext cx="1761067" cy="944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Light" panose="020B0502040204020203" pitchFamily="34" charset="-122"/>
                <a:ea typeface="微软雅黑 Light" panose="020B0502040204020203" pitchFamily="34" charset="-122"/>
              </a:rPr>
              <a:t>上午</a:t>
            </a:r>
            <a:r>
              <a:rPr lang="en-US" altLang="zh-CN" sz="2000" b="1" dirty="0">
                <a:latin typeface="微软雅黑 Light" panose="020B0502040204020203" pitchFamily="34" charset="-122"/>
                <a:ea typeface="微软雅黑 Light" panose="020B0502040204020203" pitchFamily="34" charset="-122"/>
              </a:rPr>
              <a:t>10</a:t>
            </a:r>
            <a:r>
              <a:rPr lang="zh-CN" altLang="en-US" sz="2000" b="1" dirty="0">
                <a:latin typeface="微软雅黑 Light" panose="020B0502040204020203" pitchFamily="34" charset="-122"/>
                <a:ea typeface="微软雅黑 Light" panose="020B0502040204020203" pitchFamily="34" charset="-122"/>
              </a:rPr>
              <a:t>点</a:t>
            </a:r>
            <a:endParaRPr lang="zh-CN" altLang="en-US" sz="2000" b="1" dirty="0">
              <a:latin typeface="微软雅黑 Light" panose="020B0502040204020203" pitchFamily="34" charset="-122"/>
              <a:ea typeface="微软雅黑 Light" panose="020B0502040204020203" pitchFamily="34" charset="-122"/>
            </a:endParaRPr>
          </a:p>
        </p:txBody>
      </p:sp>
      <p:pic>
        <p:nvPicPr>
          <p:cNvPr id="1026" name="Picture 2" descr="https://timgsa.baidu.com/timg?image&amp;quality=80&amp;size=b9999_10000&amp;sec=1553868810901&amp;di=027837a678ad8ab530ca840c547accee&amp;imgtype=0&amp;src=http%3A%2F%2F5b0988e595225.cdn.sohucs.com%2Fimages%2F20180526%2Fe3604dfb03bb49c395bf9d01a761523e.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25087" y="4930293"/>
            <a:ext cx="2110430" cy="1527657"/>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圆角 6"/>
          <p:cNvSpPr/>
          <p:nvPr/>
        </p:nvSpPr>
        <p:spPr>
          <a:xfrm>
            <a:off x="1405467" y="3429000"/>
            <a:ext cx="1761067" cy="944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Light" panose="020B0502040204020203" pitchFamily="34" charset="-122"/>
                <a:ea typeface="微软雅黑 Light" panose="020B0502040204020203" pitchFamily="34" charset="-122"/>
              </a:rPr>
              <a:t>上午</a:t>
            </a:r>
            <a:r>
              <a:rPr lang="en-US" altLang="zh-CN" sz="2000" b="1" dirty="0">
                <a:latin typeface="微软雅黑 Light" panose="020B0502040204020203" pitchFamily="34" charset="-122"/>
                <a:ea typeface="微软雅黑 Light" panose="020B0502040204020203" pitchFamily="34" charset="-122"/>
              </a:rPr>
              <a:t>12</a:t>
            </a:r>
            <a:r>
              <a:rPr lang="zh-CN" altLang="en-US" sz="2000" b="1" dirty="0">
                <a:latin typeface="微软雅黑 Light" panose="020B0502040204020203" pitchFamily="34" charset="-122"/>
                <a:ea typeface="微软雅黑 Light" panose="020B0502040204020203" pitchFamily="34" charset="-122"/>
              </a:rPr>
              <a:t>点</a:t>
            </a:r>
            <a:r>
              <a:rPr lang="en-US" altLang="zh-CN" sz="2000" b="1" dirty="0">
                <a:latin typeface="微软雅黑 Light" panose="020B0502040204020203" pitchFamily="34" charset="-122"/>
                <a:ea typeface="微软雅黑 Light" panose="020B0502040204020203" pitchFamily="34" charset="-122"/>
              </a:rPr>
              <a:t>30</a:t>
            </a:r>
            <a:endParaRPr lang="zh-CN" altLang="en-US" sz="2000" b="1"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4294967295"/>
          </p:nvPr>
        </p:nvSpPr>
        <p:spPr>
          <a:xfrm>
            <a:off x="3771372" y="1201738"/>
            <a:ext cx="6275387" cy="5256212"/>
          </a:xfrm>
        </p:spPr>
        <p:txBody>
          <a:bodyPr vert="horz">
            <a:normAutofit fontScale="85000" lnSpcReduction="20000"/>
          </a:bodyPr>
          <a:lstStyle/>
          <a:p>
            <a:r>
              <a:rPr lang="zh-CN" altLang="en-US" sz="2100" b="1" dirty="0">
                <a:latin typeface="微软雅黑 Light" panose="020B0502040204020203" pitchFamily="34" charset="-122"/>
                <a:ea typeface="微软雅黑 Light" panose="020B0502040204020203" pitchFamily="34" charset="-122"/>
              </a:rPr>
              <a:t>四步草图绘制法</a:t>
            </a:r>
            <a:endParaRPr lang="en-US" altLang="zh-CN" sz="2100" b="1" dirty="0">
              <a:latin typeface="微软雅黑 Light" panose="020B0502040204020203" pitchFamily="34" charset="-122"/>
              <a:ea typeface="微软雅黑 Light" panose="020B0502040204020203" pitchFamily="34" charset="-122"/>
            </a:endParaRPr>
          </a:p>
          <a:p>
            <a:pPr marL="0" indent="0">
              <a:buNone/>
            </a:pPr>
            <a:r>
              <a:rPr lang="zh-CN" altLang="en-US" sz="2100" dirty="0">
                <a:latin typeface="微软雅黑 Light" panose="020B0502040204020203" pitchFamily="34" charset="-122"/>
                <a:ea typeface="微软雅黑 Light" panose="020B0502040204020203" pitchFamily="34" charset="-122"/>
              </a:rPr>
              <a:t>简要介绍四个步骤。大家独立作图。结束后，将草图整理到文件夹，以便第二天使用。</a:t>
            </a:r>
            <a:endParaRPr lang="zh-CN" altLang="en-US" sz="2100" dirty="0">
              <a:latin typeface="微软雅黑 Light" panose="020B0502040204020203" pitchFamily="34" charset="-122"/>
              <a:ea typeface="微软雅黑 Light" panose="020B0502040204020203" pitchFamily="34" charset="-122"/>
            </a:endParaRPr>
          </a:p>
          <a:p>
            <a:r>
              <a:rPr lang="zh-CN" altLang="en-US" sz="2100" dirty="0">
                <a:latin typeface="微软雅黑 Light" panose="020B0502040204020203" pitchFamily="34" charset="-122"/>
                <a:ea typeface="微软雅黑 Light" panose="020B0502040204020203" pitchFamily="34" charset="-122"/>
              </a:rPr>
              <a:t> 记录</a:t>
            </a:r>
            <a:endParaRPr lang="en-US" altLang="zh-CN" sz="2100" dirty="0">
              <a:latin typeface="微软雅黑 Light" panose="020B0502040204020203" pitchFamily="34" charset="-122"/>
              <a:ea typeface="微软雅黑 Light" panose="020B0502040204020203" pitchFamily="34" charset="-122"/>
            </a:endParaRPr>
          </a:p>
          <a:p>
            <a:pPr marL="0" indent="0">
              <a:buNone/>
            </a:pPr>
            <a:r>
              <a:rPr lang="en-US" altLang="zh-CN" sz="2100" dirty="0">
                <a:latin typeface="微软雅黑 Light" panose="020B0502040204020203" pitchFamily="34" charset="-122"/>
                <a:ea typeface="微软雅黑 Light" panose="020B0502040204020203" pitchFamily="34" charset="-122"/>
              </a:rPr>
              <a:t>20</a:t>
            </a:r>
            <a:r>
              <a:rPr lang="zh-CN" altLang="en-US" sz="2100" dirty="0">
                <a:latin typeface="微软雅黑 Light" panose="020B0502040204020203" pitchFamily="34" charset="-122"/>
                <a:ea typeface="微软雅黑 Light" panose="020B0502040204020203" pitchFamily="34" charset="-122"/>
              </a:rPr>
              <a:t>分钟。静静绕房间一周并收集便利贴。</a:t>
            </a:r>
            <a:endParaRPr lang="zh-CN" altLang="en-US" sz="2100" dirty="0">
              <a:latin typeface="微软雅黑 Light" panose="020B0502040204020203" pitchFamily="34" charset="-122"/>
              <a:ea typeface="微软雅黑 Light" panose="020B0502040204020203" pitchFamily="34" charset="-122"/>
            </a:endParaRPr>
          </a:p>
          <a:p>
            <a:r>
              <a:rPr lang="zh-CN" altLang="en-US" sz="2100" dirty="0">
                <a:latin typeface="微软雅黑 Light" panose="020B0502040204020203" pitchFamily="34" charset="-122"/>
                <a:ea typeface="微软雅黑 Light" panose="020B0502040204020203" pitchFamily="34" charset="-122"/>
              </a:rPr>
              <a:t>想法</a:t>
            </a:r>
            <a:endParaRPr lang="en-US" altLang="zh-CN" sz="2100" dirty="0">
              <a:latin typeface="微软雅黑 Light" panose="020B0502040204020203" pitchFamily="34" charset="-122"/>
              <a:ea typeface="微软雅黑 Light" panose="020B0502040204020203" pitchFamily="34" charset="-122"/>
            </a:endParaRPr>
          </a:p>
          <a:p>
            <a:pPr marL="0" indent="0">
              <a:buNone/>
            </a:pPr>
            <a:r>
              <a:rPr lang="en-US" altLang="zh-CN" sz="2100" dirty="0">
                <a:latin typeface="微软雅黑 Light" panose="020B0502040204020203" pitchFamily="34" charset="-122"/>
                <a:ea typeface="微软雅黑 Light" panose="020B0502040204020203" pitchFamily="34" charset="-122"/>
              </a:rPr>
              <a:t>20</a:t>
            </a:r>
            <a:r>
              <a:rPr lang="zh-CN" altLang="en-US" sz="2100" dirty="0">
                <a:latin typeface="微软雅黑 Light" panose="020B0502040204020203" pitchFamily="34" charset="-122"/>
                <a:ea typeface="微软雅黑 Light" panose="020B0502040204020203" pitchFamily="34" charset="-122"/>
              </a:rPr>
              <a:t>分钟。私下悄悄写下粗略的方案，圈出最有潜力的几个。</a:t>
            </a:r>
            <a:endParaRPr lang="zh-CN" altLang="en-US" sz="2100" dirty="0">
              <a:latin typeface="微软雅黑 Light" panose="020B0502040204020203" pitchFamily="34" charset="-122"/>
              <a:ea typeface="微软雅黑 Light" panose="020B0502040204020203" pitchFamily="34" charset="-122"/>
            </a:endParaRPr>
          </a:p>
          <a:p>
            <a:r>
              <a:rPr lang="zh-CN" altLang="en-US" sz="2100" dirty="0">
                <a:latin typeface="微软雅黑 Light" panose="020B0502040204020203" pitchFamily="34" charset="-122"/>
                <a:ea typeface="微软雅黑 Light" panose="020B0502040204020203" pitchFamily="34" charset="-122"/>
              </a:rPr>
              <a:t>疯狂八分钟</a:t>
            </a:r>
            <a:endParaRPr lang="en-US" altLang="zh-CN" sz="2100" dirty="0">
              <a:latin typeface="微软雅黑 Light" panose="020B0502040204020203" pitchFamily="34" charset="-122"/>
              <a:ea typeface="微软雅黑 Light" panose="020B0502040204020203" pitchFamily="34" charset="-122"/>
            </a:endParaRPr>
          </a:p>
          <a:p>
            <a:pPr marL="0" indent="0">
              <a:buNone/>
            </a:pPr>
            <a:r>
              <a:rPr lang="zh-CN" altLang="en-US" sz="2100" dirty="0">
                <a:latin typeface="微软雅黑 Light" panose="020B0502040204020203" pitchFamily="34" charset="-122"/>
                <a:ea typeface="微软雅黑 Light" panose="020B0502040204020203" pitchFamily="34" charset="-122"/>
              </a:rPr>
              <a:t>八分钟。把一张纸折成八格，在每个格子上草绘一个你们的好点子。每个草图一分钟。</a:t>
            </a:r>
            <a:endParaRPr lang="zh-CN" altLang="en-US" sz="2100" dirty="0">
              <a:latin typeface="微软雅黑 Light" panose="020B0502040204020203" pitchFamily="34" charset="-122"/>
              <a:ea typeface="微软雅黑 Light" panose="020B0502040204020203" pitchFamily="34" charset="-122"/>
            </a:endParaRPr>
          </a:p>
          <a:p>
            <a:r>
              <a:rPr lang="zh-CN" altLang="en-US" sz="2100" dirty="0">
                <a:latin typeface="微软雅黑 Light" panose="020B0502040204020203" pitchFamily="34" charset="-122"/>
                <a:ea typeface="微软雅黑 Light" panose="020B0502040204020203" pitchFamily="34" charset="-122"/>
              </a:rPr>
              <a:t>方案草图</a:t>
            </a:r>
            <a:endParaRPr lang="en-US" altLang="zh-CN" sz="2100" dirty="0">
              <a:latin typeface="微软雅黑 Light" panose="020B0502040204020203" pitchFamily="34" charset="-122"/>
              <a:ea typeface="微软雅黑 Light" panose="020B0502040204020203" pitchFamily="34" charset="-122"/>
            </a:endParaRPr>
          </a:p>
          <a:p>
            <a:pPr marL="0" indent="0">
              <a:buNone/>
            </a:pPr>
            <a:r>
              <a:rPr lang="en-US" altLang="zh-CN" sz="2100" dirty="0">
                <a:latin typeface="微软雅黑 Light" panose="020B0502040204020203" pitchFamily="34" charset="-122"/>
                <a:ea typeface="微软雅黑 Light" panose="020B0502040204020203" pitchFamily="34" charset="-122"/>
              </a:rPr>
              <a:t>30</a:t>
            </a:r>
            <a:r>
              <a:rPr lang="zh-CN" altLang="en-US" sz="2100" dirty="0">
                <a:latin typeface="微软雅黑 Light" panose="020B0502040204020203" pitchFamily="34" charset="-122"/>
                <a:ea typeface="微软雅黑 Light" panose="020B0502040204020203" pitchFamily="34" charset="-122"/>
              </a:rPr>
              <a:t>分钟至</a:t>
            </a:r>
            <a:r>
              <a:rPr lang="en-US" altLang="zh-CN" sz="2100" dirty="0">
                <a:latin typeface="微软雅黑 Light" panose="020B0502040204020203" pitchFamily="34" charset="-122"/>
                <a:ea typeface="微软雅黑 Light" panose="020B0502040204020203" pitchFamily="34" charset="-122"/>
              </a:rPr>
              <a:t>90</a:t>
            </a:r>
            <a:r>
              <a:rPr lang="zh-CN" altLang="en-US" sz="2100" dirty="0">
                <a:latin typeface="微软雅黑 Light" panose="020B0502040204020203" pitchFamily="34" charset="-122"/>
                <a:ea typeface="微软雅黑 Light" panose="020B0502040204020203" pitchFamily="34" charset="-122"/>
              </a:rPr>
              <a:t>分钟。在一张纸上贴三张便利贴并绘图，创造一副三格脚本。草图要一目了然，不用署名。图丑不要紧，有文字更佳。再取一个吸引眼球的标题。</a:t>
            </a:r>
            <a:endParaRPr lang="zh-CN" altLang="en-US" sz="2100" dirty="0">
              <a:latin typeface="微软雅黑 Light" panose="020B0502040204020203" pitchFamily="34" charset="-122"/>
              <a:ea typeface="微软雅黑 Light" panose="020B0502040204020203" pitchFamily="34" charset="-122"/>
            </a:endParaRPr>
          </a:p>
          <a:p>
            <a:pPr marL="0" indent="0">
              <a:buNone/>
            </a:pPr>
            <a:endParaRPr lang="zh-CN" altLang="en-US" sz="2000" dirty="0">
              <a:latin typeface="微软雅黑 Light" panose="020B0502040204020203" pitchFamily="34" charset="-122"/>
              <a:ea typeface="微软雅黑 Light" panose="020B0502040204020203" pitchFamily="34" charset="-122"/>
            </a:endParaRPr>
          </a:p>
        </p:txBody>
      </p:sp>
      <p:sp>
        <p:nvSpPr>
          <p:cNvPr id="6" name="矩形: 圆角 5"/>
          <p:cNvSpPr/>
          <p:nvPr/>
        </p:nvSpPr>
        <p:spPr>
          <a:xfrm>
            <a:off x="1405467" y="1201738"/>
            <a:ext cx="1761067" cy="944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Light" panose="020B0502040204020203" pitchFamily="34" charset="-122"/>
                <a:ea typeface="微软雅黑 Light" panose="020B0502040204020203" pitchFamily="34" charset="-122"/>
              </a:rPr>
              <a:t>2</a:t>
            </a:r>
            <a:r>
              <a:rPr lang="zh-CN" altLang="en-US" sz="2000" b="1" dirty="0">
                <a:latin typeface="微软雅黑 Light" panose="020B0502040204020203" pitchFamily="34" charset="-122"/>
                <a:ea typeface="微软雅黑 Light" panose="020B0502040204020203" pitchFamily="34" charset="-122"/>
              </a:rPr>
              <a:t>点</a:t>
            </a:r>
            <a:endParaRPr lang="zh-CN" altLang="en-US" sz="2000" b="1" dirty="0">
              <a:latin typeface="微软雅黑 Light" panose="020B0502040204020203" pitchFamily="34" charset="-122"/>
              <a:ea typeface="微软雅黑 Light" panose="020B0502040204020203" pitchFamily="34" charset="-122"/>
            </a:endParaRPr>
          </a:p>
        </p:txBody>
      </p:sp>
      <p:pic>
        <p:nvPicPr>
          <p:cNvPr id="1026" name="Picture 2" descr="https://timgsa.baidu.com/timg?image&amp;quality=80&amp;size=b9999_10000&amp;sec=1553868810901&amp;di=027837a678ad8ab530ca840c547accee&amp;imgtype=0&amp;src=http%3A%2F%2F5b0988e595225.cdn.sohucs.com%2Fimages%2F20180526%2Fe3604dfb03bb49c395bf9d01a761523e.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3634" y="4930293"/>
            <a:ext cx="2110430" cy="1527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639238" y="1679977"/>
            <a:ext cx="4913519" cy="1006852"/>
          </a:xfrm>
        </p:spPr>
        <p:txBody>
          <a:bodyPr/>
          <a:lstStyle/>
          <a:p>
            <a:r>
              <a:rPr lang="en-US" altLang="zh-CN" dirty="0"/>
              <a:t>DAY 3</a:t>
            </a:r>
            <a:endParaRPr lang="zh-CN" altLang="en-US" dirty="0"/>
          </a:p>
        </p:txBody>
      </p:sp>
      <p:sp>
        <p:nvSpPr>
          <p:cNvPr id="5" name="文本占位符 4"/>
          <p:cNvSpPr>
            <a:spLocks noGrp="1"/>
          </p:cNvSpPr>
          <p:nvPr>
            <p:ph type="body" idx="1"/>
          </p:nvPr>
        </p:nvSpPr>
        <p:spPr>
          <a:xfrm>
            <a:off x="3350885" y="3429000"/>
            <a:ext cx="5490223" cy="1383770"/>
          </a:xfrm>
        </p:spPr>
        <p:txBody>
          <a:bodyPr>
            <a:normAutofit/>
          </a:bodyPr>
          <a:lstStyle/>
          <a:p>
            <a:r>
              <a:rPr lang="zh-CN" altLang="en-US" sz="4800" dirty="0">
                <a:latin typeface="苹方 特粗" panose="020B0800000000000000" pitchFamily="34" charset="-122"/>
                <a:ea typeface="苹方 特粗" panose="020B0800000000000000" pitchFamily="34" charset="-122"/>
              </a:rPr>
              <a:t>决策</a:t>
            </a:r>
            <a:endParaRPr lang="zh-CN" altLang="en-US" sz="4800" dirty="0">
              <a:latin typeface="苹方 特粗" panose="020B0800000000000000" pitchFamily="34" charset="-122"/>
              <a:ea typeface="苹方 特粗" panose="020B0800000000000000"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4294967295"/>
          </p:nvPr>
        </p:nvSpPr>
        <p:spPr>
          <a:xfrm>
            <a:off x="3669772" y="800894"/>
            <a:ext cx="8522228" cy="6057106"/>
          </a:xfrm>
        </p:spPr>
        <p:txBody>
          <a:bodyPr vert="horz">
            <a:normAutofit lnSpcReduction="10000"/>
          </a:bodyPr>
          <a:lstStyle/>
          <a:p>
            <a:r>
              <a:rPr lang="zh-CN" altLang="en-US" b="1" dirty="0">
                <a:latin typeface="微软雅黑 Light" panose="020B0502040204020203" pitchFamily="34" charset="-122"/>
                <a:ea typeface="微软雅黑 Light" panose="020B0502040204020203" pitchFamily="34" charset="-122"/>
              </a:rPr>
              <a:t>贴出决定</a:t>
            </a:r>
            <a:endParaRPr lang="en-US" altLang="zh-CN" b="1" dirty="0">
              <a:latin typeface="微软雅黑 Light" panose="020B0502040204020203" pitchFamily="34" charset="-122"/>
              <a:ea typeface="微软雅黑 Light" panose="020B0502040204020203" pitchFamily="34" charset="-122"/>
            </a:endParaRPr>
          </a:p>
          <a:p>
            <a:pPr marL="0" indent="0">
              <a:buNone/>
            </a:pPr>
            <a:r>
              <a:rPr lang="zh-CN" altLang="en-US" dirty="0">
                <a:latin typeface="微软雅黑 Light" panose="020B0502040204020203" pitchFamily="34" charset="-122"/>
                <a:ea typeface="微软雅黑 Light" panose="020B0502040204020203" pitchFamily="34" charset="-122"/>
              </a:rPr>
              <a:t>用下列五个步骤选出最佳方案</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艺术博物馆</a:t>
            </a:r>
            <a:endParaRPr lang="en-US" altLang="zh-CN" dirty="0">
              <a:latin typeface="微软雅黑 Light" panose="020B0502040204020203" pitchFamily="34" charset="-122"/>
              <a:ea typeface="微软雅黑 Light" panose="020B0502040204020203" pitchFamily="34" charset="-122"/>
            </a:endParaRPr>
          </a:p>
          <a:p>
            <a:pPr marL="0" indent="0">
              <a:buNone/>
            </a:pPr>
            <a:r>
              <a:rPr lang="zh-CN" altLang="en-US" dirty="0">
                <a:latin typeface="微软雅黑 Light" panose="020B0502040204020203" pitchFamily="34" charset="-122"/>
                <a:ea typeface="微软雅黑 Light" panose="020B0502040204020203" pitchFamily="34" charset="-122"/>
              </a:rPr>
              <a:t>把方案草图排成一列粘在墙上。</a:t>
            </a:r>
            <a:endParaRPr lang="zh-CN" altLang="en-US"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 绘制热点图</a:t>
            </a:r>
            <a:endParaRPr lang="en-US" altLang="zh-CN" dirty="0">
              <a:latin typeface="微软雅黑 Light" panose="020B0502040204020203" pitchFamily="34" charset="-122"/>
              <a:ea typeface="微软雅黑 Light" panose="020B0502040204020203" pitchFamily="34" charset="-122"/>
            </a:endParaRPr>
          </a:p>
          <a:p>
            <a:pPr marL="0" indent="0">
              <a:buNone/>
            </a:pPr>
            <a:r>
              <a:rPr lang="zh-CN" altLang="en-US" dirty="0">
                <a:latin typeface="微软雅黑 Light" panose="020B0502040204020203" pitchFamily="34" charset="-122"/>
                <a:ea typeface="微软雅黑 Light" panose="020B0502040204020203" pitchFamily="34" charset="-122"/>
              </a:rPr>
              <a:t>每人默默浏览所有的草图，用一至三个小型圆点贴给喜欢的部分贴上记号。</a:t>
            </a:r>
            <a:endParaRPr lang="zh-CN" altLang="en-US"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快速批判</a:t>
            </a:r>
            <a:endParaRPr lang="en-US" altLang="zh-CN" dirty="0">
              <a:latin typeface="微软雅黑 Light" panose="020B0502040204020203" pitchFamily="34" charset="-122"/>
              <a:ea typeface="微软雅黑 Light" panose="020B0502040204020203" pitchFamily="34" charset="-122"/>
            </a:endParaRPr>
          </a:p>
          <a:p>
            <a:pPr marL="0" indent="0">
              <a:buNone/>
            </a:pPr>
            <a:r>
              <a:rPr lang="zh-CN" altLang="en-US" dirty="0">
                <a:latin typeface="微软雅黑 Light" panose="020B0502040204020203" pitchFamily="34" charset="-122"/>
                <a:ea typeface="微软雅黑 Light" panose="020B0502040204020203" pitchFamily="34" charset="-122"/>
              </a:rPr>
              <a:t>每副草图三分钟。大家一起讨论每个方案的亮点，捕捉出众的点子和重要的反对意见。最后，询问绘图者是否有遗漏。</a:t>
            </a:r>
            <a:endParaRPr lang="zh-CN" altLang="en-US"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 民意调查：</a:t>
            </a:r>
            <a:endParaRPr lang="en-US" altLang="zh-CN" dirty="0">
              <a:latin typeface="微软雅黑 Light" panose="020B0502040204020203" pitchFamily="34" charset="-122"/>
              <a:ea typeface="微软雅黑 Light" panose="020B0502040204020203" pitchFamily="34" charset="-122"/>
            </a:endParaRPr>
          </a:p>
          <a:p>
            <a:pPr marL="0" indent="0">
              <a:buNone/>
            </a:pPr>
            <a:r>
              <a:rPr lang="zh-CN" altLang="en-US" dirty="0">
                <a:latin typeface="微软雅黑 Light" panose="020B0502040204020203" pitchFamily="34" charset="-122"/>
                <a:ea typeface="微软雅黑 Light" panose="020B0502040204020203" pitchFamily="34" charset="-122"/>
              </a:rPr>
              <a:t>每个人默默选择一个心仪的方案，再同时贴上大型圆点贴进行投票。</a:t>
            </a:r>
            <a:endParaRPr lang="zh-CN" altLang="en-US"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 超级大选：</a:t>
            </a:r>
            <a:endParaRPr lang="en-US" altLang="zh-CN" dirty="0">
              <a:latin typeface="微软雅黑 Light" panose="020B0502040204020203" pitchFamily="34" charset="-122"/>
              <a:ea typeface="微软雅黑 Light" panose="020B0502040204020203" pitchFamily="34" charset="-122"/>
            </a:endParaRPr>
          </a:p>
          <a:p>
            <a:pPr marL="0" indent="0">
              <a:buNone/>
            </a:pPr>
            <a:r>
              <a:rPr lang="zh-CN" altLang="en-US" dirty="0">
                <a:latin typeface="微软雅黑 Light" panose="020B0502040204020203" pitchFamily="34" charset="-122"/>
                <a:ea typeface="微软雅黑 Light" panose="020B0502040204020203" pitchFamily="34" charset="-122"/>
              </a:rPr>
              <a:t>给每位决策者三个大型圆点贴，并在上面写上姓名首字母。向大家说明你们会按他们的选择进行建模和测试</a:t>
            </a:r>
            <a:endParaRPr lang="zh-CN" altLang="en-US" dirty="0">
              <a:latin typeface="微软雅黑 Light" panose="020B0502040204020203" pitchFamily="34" charset="-122"/>
              <a:ea typeface="微软雅黑 Light" panose="020B0502040204020203" pitchFamily="34" charset="-122"/>
            </a:endParaRPr>
          </a:p>
        </p:txBody>
      </p:sp>
      <p:sp>
        <p:nvSpPr>
          <p:cNvPr id="6" name="矩形: 圆角 5"/>
          <p:cNvSpPr/>
          <p:nvPr/>
        </p:nvSpPr>
        <p:spPr>
          <a:xfrm>
            <a:off x="1405467" y="1201738"/>
            <a:ext cx="1761067" cy="944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Light" panose="020B0502040204020203" pitchFamily="34" charset="-122"/>
                <a:ea typeface="微软雅黑 Light" panose="020B0502040204020203" pitchFamily="34" charset="-122"/>
              </a:rPr>
              <a:t>上午</a:t>
            </a:r>
            <a:r>
              <a:rPr lang="en-US" altLang="zh-CN" sz="2000" b="1" dirty="0">
                <a:latin typeface="微软雅黑 Light" panose="020B0502040204020203" pitchFamily="34" charset="-122"/>
                <a:ea typeface="微软雅黑 Light" panose="020B0502040204020203" pitchFamily="34" charset="-122"/>
              </a:rPr>
              <a:t>10</a:t>
            </a:r>
            <a:r>
              <a:rPr lang="zh-CN" altLang="en-US" sz="2000" b="1" dirty="0">
                <a:latin typeface="微软雅黑 Light" panose="020B0502040204020203" pitchFamily="34" charset="-122"/>
                <a:ea typeface="微软雅黑 Light" panose="020B0502040204020203" pitchFamily="34" charset="-122"/>
              </a:rPr>
              <a:t>点</a:t>
            </a:r>
            <a:endParaRPr lang="zh-CN" altLang="en-US" sz="2000" b="1"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4294967295"/>
          </p:nvPr>
        </p:nvSpPr>
        <p:spPr>
          <a:xfrm>
            <a:off x="3771372" y="1201738"/>
            <a:ext cx="6275387" cy="5256212"/>
          </a:xfrm>
        </p:spPr>
        <p:txBody>
          <a:bodyPr vert="horz">
            <a:normAutofit/>
          </a:bodyPr>
          <a:lstStyle/>
          <a:p>
            <a:r>
              <a:rPr lang="zh-CN" altLang="en-US" sz="2000" b="1" dirty="0">
                <a:latin typeface="微软雅黑 Light" panose="020B0502040204020203" pitchFamily="34" charset="-122"/>
                <a:ea typeface="微软雅黑 Light" panose="020B0502040204020203" pitchFamily="34" charset="-122"/>
              </a:rPr>
              <a:t>分开胜出的与“以后再说”的方案</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将获得了超级选票的方案放在一起。</a:t>
            </a:r>
            <a:endParaRPr lang="en-US" altLang="zh-CN"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“决斗”或一体化</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决定是否将胜出的点子合在一个原型里，或让</a:t>
            </a:r>
            <a:r>
              <a:rPr lang="en-US" altLang="zh-CN" sz="2000" dirty="0">
                <a:latin typeface="微软雅黑 Light" panose="020B0502040204020203" pitchFamily="34" charset="-122"/>
                <a:ea typeface="微软雅黑 Light" panose="020B0502040204020203" pitchFamily="34" charset="-122"/>
              </a:rPr>
              <a:t>2</a:t>
            </a:r>
            <a:r>
              <a:rPr lang="zh-CN" altLang="en-US" sz="2000" dirty="0">
                <a:latin typeface="微软雅黑 Light" panose="020B0502040204020203" pitchFamily="34" charset="-122"/>
                <a:ea typeface="微软雅黑 Light" panose="020B0502040204020203" pitchFamily="34" charset="-122"/>
              </a:rPr>
              <a:t>个或</a:t>
            </a:r>
            <a:r>
              <a:rPr lang="en-US" altLang="zh-CN" sz="2000" dirty="0">
                <a:latin typeface="微软雅黑 Light" panose="020B0502040204020203" pitchFamily="34" charset="-122"/>
                <a:ea typeface="微软雅黑 Light" panose="020B0502040204020203" pitchFamily="34" charset="-122"/>
              </a:rPr>
              <a:t>3</a:t>
            </a:r>
            <a:r>
              <a:rPr lang="zh-CN" altLang="en-US" sz="2000" dirty="0">
                <a:latin typeface="微软雅黑 Light" panose="020B0502040204020203" pitchFamily="34" charset="-122"/>
                <a:ea typeface="微软雅黑 Light" panose="020B0502040204020203" pitchFamily="34" charset="-122"/>
              </a:rPr>
              <a:t>个相冲突的方案“决斗”。</a:t>
            </a:r>
            <a:endParaRPr lang="zh-CN" altLang="en-US"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虚拟品牌名称</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若要“决斗”，用投票的方式选出虚拟的品牌名称。</a:t>
            </a:r>
            <a:endParaRPr lang="zh-CN" altLang="en-US"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随机投票</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任何需要快速收集信息并下决定的事务都可以用此方法。让大家单独写出注意，接着列在白板上并投票，让决策者决定输赢。</a:t>
            </a:r>
            <a:endParaRPr lang="zh-CN" altLang="en-US" sz="2000" dirty="0">
              <a:latin typeface="微软雅黑 Light" panose="020B0502040204020203" pitchFamily="34" charset="-122"/>
              <a:ea typeface="微软雅黑 Light" panose="020B0502040204020203" pitchFamily="34" charset="-122"/>
            </a:endParaRPr>
          </a:p>
        </p:txBody>
      </p:sp>
      <p:sp>
        <p:nvSpPr>
          <p:cNvPr id="6" name="矩形: 圆角 5"/>
          <p:cNvSpPr/>
          <p:nvPr/>
        </p:nvSpPr>
        <p:spPr>
          <a:xfrm>
            <a:off x="1405467" y="1201738"/>
            <a:ext cx="1761067" cy="944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Light" panose="020B0502040204020203" pitchFamily="34" charset="-122"/>
                <a:ea typeface="微软雅黑 Light" panose="020B0502040204020203" pitchFamily="34" charset="-122"/>
              </a:rPr>
              <a:t>约上午</a:t>
            </a:r>
            <a:r>
              <a:rPr lang="en-US" altLang="zh-CN" sz="2000" b="1" dirty="0">
                <a:latin typeface="微软雅黑 Light" panose="020B0502040204020203" pitchFamily="34" charset="-122"/>
                <a:ea typeface="微软雅黑 Light" panose="020B0502040204020203" pitchFamily="34" charset="-122"/>
              </a:rPr>
              <a:t>11</a:t>
            </a:r>
            <a:r>
              <a:rPr lang="zh-CN" altLang="en-US" sz="2000" b="1" dirty="0">
                <a:latin typeface="微软雅黑 Light" panose="020B0502040204020203" pitchFamily="34" charset="-122"/>
                <a:ea typeface="微软雅黑 Light" panose="020B0502040204020203" pitchFamily="34" charset="-122"/>
              </a:rPr>
              <a:t>点</a:t>
            </a:r>
            <a:r>
              <a:rPr lang="en-US" altLang="zh-CN" sz="2000" b="1" dirty="0">
                <a:latin typeface="微软雅黑 Light" panose="020B0502040204020203" pitchFamily="34" charset="-122"/>
                <a:ea typeface="微软雅黑 Light" panose="020B0502040204020203" pitchFamily="34" charset="-122"/>
              </a:rPr>
              <a:t>30</a:t>
            </a:r>
            <a:endParaRPr lang="zh-CN" altLang="en-US" sz="2000" b="1"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4294967295"/>
          </p:nvPr>
        </p:nvSpPr>
        <p:spPr>
          <a:xfrm>
            <a:off x="3771372" y="1201738"/>
            <a:ext cx="6275387" cy="5256212"/>
          </a:xfrm>
        </p:spPr>
        <p:txBody>
          <a:bodyPr vert="horz">
            <a:normAutofit/>
          </a:bodyPr>
          <a:lstStyle/>
          <a:p>
            <a:r>
              <a:rPr lang="zh-CN" altLang="en-US" sz="2000" b="1" dirty="0">
                <a:latin typeface="微软雅黑 Light" panose="020B0502040204020203" pitchFamily="34" charset="-122"/>
                <a:ea typeface="微软雅黑 Light" panose="020B0502040204020203" pitchFamily="34" charset="-122"/>
              </a:rPr>
              <a:t>画原型分镜脚本</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用分镜脚本计划好原型的每一步。</a:t>
            </a:r>
            <a:endParaRPr lang="zh-CN" altLang="en-US"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画个网格</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在白板上画大约</a:t>
            </a:r>
            <a:r>
              <a:rPr lang="en-US" altLang="zh-CN" sz="2000" dirty="0">
                <a:latin typeface="微软雅黑 Light" panose="020B0502040204020203" pitchFamily="34" charset="-122"/>
                <a:ea typeface="微软雅黑 Light" panose="020B0502040204020203" pitchFamily="34" charset="-122"/>
              </a:rPr>
              <a:t>15</a:t>
            </a:r>
            <a:r>
              <a:rPr lang="zh-CN" altLang="en-US" sz="2000" dirty="0">
                <a:latin typeface="微软雅黑 Light" panose="020B0502040204020203" pitchFamily="34" charset="-122"/>
                <a:ea typeface="微软雅黑 Light" panose="020B0502040204020203" pitchFamily="34" charset="-122"/>
              </a:rPr>
              <a:t>个方格。</a:t>
            </a:r>
            <a:endParaRPr lang="zh-CN" altLang="en-US"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选好开场</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想想用户一般怎样解除到你们的产品或服务。</a:t>
            </a:r>
            <a:endParaRPr lang="zh-CN" altLang="en-US"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填充分镜脚本</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若可以，把现有方案草图直接挪到分镜脚本上，若不行，自己画上去，但不要同时挤在一起。列入恰当的细节，好帮助星期四建模。犹豫不决时，不妨冒一次风险。完整的故事一般需要</a:t>
            </a:r>
            <a:r>
              <a:rPr lang="en-US" altLang="zh-CN" sz="2000" dirty="0">
                <a:latin typeface="微软雅黑 Light" panose="020B0502040204020203" pitchFamily="34" charset="-122"/>
                <a:ea typeface="微软雅黑 Light" panose="020B0502040204020203" pitchFamily="34" charset="-122"/>
              </a:rPr>
              <a:t>5-15</a:t>
            </a:r>
            <a:r>
              <a:rPr lang="zh-CN" altLang="en-US" sz="2000" dirty="0">
                <a:latin typeface="微软雅黑 Light" panose="020B0502040204020203" pitchFamily="34" charset="-122"/>
                <a:ea typeface="微软雅黑 Light" panose="020B0502040204020203" pitchFamily="34" charset="-122"/>
              </a:rPr>
              <a:t>步。</a:t>
            </a:r>
            <a:endParaRPr lang="zh-CN" altLang="en-US" sz="2000" dirty="0">
              <a:latin typeface="微软雅黑 Light" panose="020B0502040204020203" pitchFamily="34" charset="-122"/>
              <a:ea typeface="微软雅黑 Light" panose="020B0502040204020203" pitchFamily="34" charset="-122"/>
            </a:endParaRPr>
          </a:p>
          <a:p>
            <a:endParaRPr lang="zh-CN" altLang="en-US" sz="2000" dirty="0">
              <a:latin typeface="微软雅黑 Light" panose="020B0502040204020203" pitchFamily="34" charset="-122"/>
              <a:ea typeface="微软雅黑 Light" panose="020B0502040204020203" pitchFamily="34" charset="-122"/>
            </a:endParaRPr>
          </a:p>
        </p:txBody>
      </p:sp>
      <p:sp>
        <p:nvSpPr>
          <p:cNvPr id="6" name="矩形: 圆角 5"/>
          <p:cNvSpPr/>
          <p:nvPr/>
        </p:nvSpPr>
        <p:spPr>
          <a:xfrm>
            <a:off x="1405467" y="1201738"/>
            <a:ext cx="1761067" cy="944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Light" panose="020B0502040204020203" pitchFamily="34" charset="-122"/>
                <a:ea typeface="微软雅黑 Light" panose="020B0502040204020203" pitchFamily="34" charset="-122"/>
              </a:rPr>
              <a:t>2</a:t>
            </a:r>
            <a:r>
              <a:rPr lang="zh-CN" altLang="en-US" sz="2000" b="1" dirty="0">
                <a:latin typeface="微软雅黑 Light" panose="020B0502040204020203" pitchFamily="34" charset="-122"/>
                <a:ea typeface="微软雅黑 Light" panose="020B0502040204020203" pitchFamily="34" charset="-122"/>
              </a:rPr>
              <a:t>点</a:t>
            </a:r>
            <a:endParaRPr lang="zh-CN" altLang="en-US" sz="2000" b="1"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设计冲刺的源起</a:t>
            </a:r>
            <a:endParaRPr lang="zh-CN" altLang="en-US" dirty="0"/>
          </a:p>
        </p:txBody>
      </p:sp>
      <p:sp>
        <p:nvSpPr>
          <p:cNvPr id="14" name="文本框 13"/>
          <p:cNvSpPr txBox="1"/>
          <p:nvPr/>
        </p:nvSpPr>
        <p:spPr>
          <a:xfrm>
            <a:off x="3613296" y="1106014"/>
            <a:ext cx="7022619" cy="317009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“设计冲刺”（</a:t>
            </a:r>
            <a:r>
              <a:rPr lang="en-US" altLang="zh-CN" sz="2000" dirty="0">
                <a:latin typeface="微软雅黑" panose="020B0503020204020204" pitchFamily="34" charset="-122"/>
                <a:ea typeface="微软雅黑" panose="020B0503020204020204" pitchFamily="34" charset="-122"/>
              </a:rPr>
              <a:t>Design Sprint</a:t>
            </a:r>
            <a:r>
              <a:rPr lang="zh-CN" altLang="en-US" sz="2000" dirty="0">
                <a:latin typeface="微软雅黑" panose="020B0503020204020204" pitchFamily="34" charset="-122"/>
                <a:ea typeface="微软雅黑" panose="020B0503020204020204" pitchFamily="34" charset="-122"/>
              </a:rPr>
              <a:t>），是由谷歌风投杰克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纳普发明的一种产品设计方法，通过自己在谷歌创投在被投资新创公司的几百次的尝试总结出的一套方法论实操</a:t>
            </a:r>
            <a:r>
              <a:rPr lang="en-US" altLang="zh-CN" sz="2000" dirty="0">
                <a:latin typeface="微软雅黑" panose="020B0503020204020204" pitchFamily="34" charset="-122"/>
                <a:ea typeface="微软雅黑" panose="020B0503020204020204" pitchFamily="34" charset="-122"/>
              </a:rPr>
              <a:t>guideline</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简单来说，设计冲刺，就是用设计师的“</a:t>
            </a:r>
            <a:r>
              <a:rPr lang="zh-CN" altLang="en-US" sz="2000" b="1" dirty="0">
                <a:latin typeface="微软雅黑" panose="020B0503020204020204" pitchFamily="34" charset="-122"/>
                <a:ea typeface="微软雅黑" panose="020B0503020204020204" pitchFamily="34" charset="-122"/>
              </a:rPr>
              <a:t>设计思维</a:t>
            </a:r>
            <a:r>
              <a:rPr lang="zh-CN" altLang="en-US" sz="2000" dirty="0">
                <a:latin typeface="微软雅黑" panose="020B0503020204020204" pitchFamily="34" charset="-122"/>
                <a:ea typeface="微软雅黑" panose="020B0503020204020204" pitchFamily="34" charset="-122"/>
              </a:rPr>
              <a:t>”逻辑，加上工程师的“</a:t>
            </a:r>
            <a:r>
              <a:rPr lang="zh-CN" altLang="en-US" sz="2000" b="1" dirty="0">
                <a:latin typeface="微软雅黑" panose="020B0503020204020204" pitchFamily="34" charset="-122"/>
                <a:ea typeface="微软雅黑" panose="020B0503020204020204" pitchFamily="34" charset="-122"/>
              </a:rPr>
              <a:t>产品冲刺</a:t>
            </a:r>
            <a:r>
              <a:rPr lang="zh-CN" altLang="en-US" sz="2000" dirty="0">
                <a:latin typeface="微软雅黑" panose="020B0503020204020204" pitchFamily="34" charset="-122"/>
                <a:ea typeface="微软雅黑" panose="020B0503020204020204" pitchFamily="34" charset="-122"/>
              </a:rPr>
              <a:t>”流程，</a:t>
            </a:r>
            <a:r>
              <a:rPr lang="zh-CN" altLang="en-US" sz="2000" b="1" dirty="0">
                <a:latin typeface="微软雅黑" panose="020B0503020204020204" pitchFamily="34" charset="-122"/>
                <a:ea typeface="微软雅黑" panose="020B0503020204020204" pitchFamily="34" charset="-122"/>
              </a:rPr>
              <a:t>在周一到周五的</a:t>
            </a:r>
            <a:r>
              <a:rPr lang="en-US" altLang="zh-CN" sz="2000" b="1" dirty="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天内</a:t>
            </a:r>
            <a:r>
              <a:rPr lang="zh-CN" altLang="en-US" sz="2000" dirty="0">
                <a:latin typeface="微软雅黑" panose="020B0503020204020204" pitchFamily="34" charset="-122"/>
                <a:ea typeface="微软雅黑" panose="020B0503020204020204" pitchFamily="34" charset="-122"/>
              </a:rPr>
              <a:t>，通过每天完成一项特定任务，来完成产品设计。</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它的优势是用</a:t>
            </a:r>
            <a:r>
              <a:rPr lang="en-US" altLang="zh-CN" sz="2000" b="1" dirty="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天时间就能产出想法并通过用户测试反馈验证想法的可行性。</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2755291" y="4684296"/>
            <a:ext cx="2442351" cy="102669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低成本</a:t>
            </a:r>
            <a:endParaRPr lang="zh-CN" altLang="en-US" sz="3200" dirty="0">
              <a:latin typeface="微软雅黑" panose="020B0503020204020204" pitchFamily="34" charset="-122"/>
              <a:ea typeface="微软雅黑" panose="020B0503020204020204" pitchFamily="34" charset="-122"/>
            </a:endParaRPr>
          </a:p>
        </p:txBody>
      </p:sp>
      <p:sp>
        <p:nvSpPr>
          <p:cNvPr id="7" name="矩形 6"/>
          <p:cNvSpPr/>
          <p:nvPr/>
        </p:nvSpPr>
        <p:spPr>
          <a:xfrm>
            <a:off x="5570680" y="4684296"/>
            <a:ext cx="2442351" cy="1026695"/>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3200" dirty="0">
                <a:latin typeface="微软雅黑" panose="020B0503020204020204" pitchFamily="34" charset="-122"/>
                <a:ea typeface="微软雅黑" panose="020B0503020204020204" pitchFamily="34" charset="-122"/>
              </a:rPr>
              <a:t>高效率</a:t>
            </a:r>
            <a:endParaRPr lang="zh-CN" altLang="en-US" sz="3200" dirty="0">
              <a:latin typeface="微软雅黑" panose="020B0503020204020204" pitchFamily="34" charset="-122"/>
              <a:ea typeface="微软雅黑" panose="020B0503020204020204" pitchFamily="34" charset="-122"/>
            </a:endParaRPr>
          </a:p>
        </p:txBody>
      </p:sp>
      <p:sp>
        <p:nvSpPr>
          <p:cNvPr id="8" name="矩形 7"/>
          <p:cNvSpPr/>
          <p:nvPr/>
        </p:nvSpPr>
        <p:spPr>
          <a:xfrm>
            <a:off x="8386070" y="4684296"/>
            <a:ext cx="2442351" cy="1026695"/>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3200" dirty="0">
                <a:latin typeface="微软雅黑" panose="020B0503020204020204" pitchFamily="34" charset="-122"/>
                <a:ea typeface="微软雅黑" panose="020B0503020204020204" pitchFamily="34" charset="-122"/>
              </a:rPr>
              <a:t>可行性</a:t>
            </a:r>
            <a:endParaRPr lang="zh-CN" altLang="en-US" sz="32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789888" y="2890582"/>
            <a:ext cx="1965404" cy="400110"/>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前提：问题已知</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639238" y="1679977"/>
            <a:ext cx="4913519" cy="1006852"/>
          </a:xfrm>
        </p:spPr>
        <p:txBody>
          <a:bodyPr/>
          <a:lstStyle/>
          <a:p>
            <a:r>
              <a:rPr lang="en-US" altLang="zh-CN" dirty="0"/>
              <a:t>DAY 4</a:t>
            </a:r>
            <a:endParaRPr lang="zh-CN" altLang="en-US" dirty="0"/>
          </a:p>
        </p:txBody>
      </p:sp>
      <p:sp>
        <p:nvSpPr>
          <p:cNvPr id="5" name="文本占位符 4"/>
          <p:cNvSpPr>
            <a:spLocks noGrp="1"/>
          </p:cNvSpPr>
          <p:nvPr>
            <p:ph type="body" idx="1"/>
          </p:nvPr>
        </p:nvSpPr>
        <p:spPr>
          <a:xfrm>
            <a:off x="3350885" y="3429000"/>
            <a:ext cx="5490223" cy="1383770"/>
          </a:xfrm>
        </p:spPr>
        <p:txBody>
          <a:bodyPr>
            <a:normAutofit/>
          </a:bodyPr>
          <a:lstStyle/>
          <a:p>
            <a:r>
              <a:rPr lang="zh-CN" altLang="en-US" sz="4800" dirty="0">
                <a:latin typeface="苹方 特粗" panose="020B0800000000000000" pitchFamily="34" charset="-122"/>
                <a:ea typeface="苹方 特粗" panose="020B0800000000000000" pitchFamily="34" charset="-122"/>
              </a:rPr>
              <a:t>制作原型</a:t>
            </a:r>
            <a:endParaRPr lang="zh-CN" altLang="en-US" sz="4800" dirty="0">
              <a:latin typeface="苹方 特粗" panose="020B0800000000000000" pitchFamily="34" charset="-122"/>
              <a:ea typeface="苹方 特粗" panose="020B0800000000000000"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4294967295"/>
          </p:nvPr>
        </p:nvSpPr>
        <p:spPr>
          <a:xfrm>
            <a:off x="3771372" y="1201738"/>
            <a:ext cx="6275387" cy="5256212"/>
          </a:xfrm>
        </p:spPr>
        <p:txBody>
          <a:bodyPr vert="horz">
            <a:normAutofit/>
          </a:bodyPr>
          <a:lstStyle/>
          <a:p>
            <a:r>
              <a:rPr lang="zh-CN" altLang="en-US" sz="2000" b="1" dirty="0">
                <a:latin typeface="微软雅黑 Light" panose="020B0502040204020203" pitchFamily="34" charset="-122"/>
                <a:ea typeface="微软雅黑 Light" panose="020B0502040204020203" pitchFamily="34" charset="-122"/>
              </a:rPr>
              <a:t>选对工具</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不要使用日常工具，用粗糙、快速、灵活的工具代替。</a:t>
            </a:r>
            <a:endParaRPr lang="zh-CN" altLang="en-US"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逐个击破</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分配任务：制作者、整合者、文案、资源收集者。</a:t>
            </a:r>
            <a:endParaRPr lang="zh-CN" altLang="en-US"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开始制作原型。</a:t>
            </a:r>
            <a:endParaRPr lang="zh-CN" altLang="en-US" sz="2000" b="1" dirty="0">
              <a:latin typeface="微软雅黑 Light" panose="020B0502040204020203" pitchFamily="34" charset="-122"/>
              <a:ea typeface="微软雅黑 Light" panose="020B0502040204020203" pitchFamily="34" charset="-122"/>
            </a:endParaRPr>
          </a:p>
          <a:p>
            <a:endParaRPr lang="en-US" altLang="zh-CN" sz="2000" b="1" dirty="0">
              <a:latin typeface="微软雅黑 Light" panose="020B0502040204020203" pitchFamily="34" charset="-122"/>
              <a:ea typeface="微软雅黑 Light" panose="020B0502040204020203" pitchFamily="34" charset="-122"/>
            </a:endParaRPr>
          </a:p>
          <a:p>
            <a:endParaRPr lang="zh-CN" altLang="en-US" sz="2000" dirty="0">
              <a:latin typeface="微软雅黑 Light" panose="020B0502040204020203" pitchFamily="34" charset="-122"/>
              <a:ea typeface="微软雅黑 Light" panose="020B0502040204020203" pitchFamily="34" charset="-122"/>
            </a:endParaRPr>
          </a:p>
        </p:txBody>
      </p:sp>
      <p:sp>
        <p:nvSpPr>
          <p:cNvPr id="6" name="矩形: 圆角 5"/>
          <p:cNvSpPr/>
          <p:nvPr/>
        </p:nvSpPr>
        <p:spPr>
          <a:xfrm>
            <a:off x="1405467" y="1201738"/>
            <a:ext cx="1761067" cy="944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Light" panose="020B0502040204020203" pitchFamily="34" charset="-122"/>
                <a:ea typeface="微软雅黑 Light" panose="020B0502040204020203" pitchFamily="34" charset="-122"/>
              </a:rPr>
              <a:t>上午</a:t>
            </a:r>
            <a:r>
              <a:rPr lang="en-US" altLang="zh-CN" sz="2000" b="1" dirty="0">
                <a:latin typeface="微软雅黑 Light" panose="020B0502040204020203" pitchFamily="34" charset="-122"/>
                <a:ea typeface="微软雅黑 Light" panose="020B0502040204020203" pitchFamily="34" charset="-122"/>
              </a:rPr>
              <a:t>10</a:t>
            </a:r>
            <a:r>
              <a:rPr lang="zh-CN" altLang="en-US" sz="2000" b="1" dirty="0">
                <a:latin typeface="微软雅黑 Light" panose="020B0502040204020203" pitchFamily="34" charset="-122"/>
                <a:ea typeface="微软雅黑 Light" panose="020B0502040204020203" pitchFamily="34" charset="-122"/>
              </a:rPr>
              <a:t>点</a:t>
            </a:r>
            <a:endParaRPr lang="zh-CN" altLang="en-US" sz="2000" b="1" dirty="0">
              <a:latin typeface="微软雅黑 Light" panose="020B0502040204020203" pitchFamily="34" charset="-122"/>
              <a:ea typeface="微软雅黑 Light" panose="020B0502040204020203" pitchFamily="34" charset="-122"/>
            </a:endParaRPr>
          </a:p>
        </p:txBody>
      </p:sp>
      <p:pic>
        <p:nvPicPr>
          <p:cNvPr id="4" name="Picture 2" descr="https://timgsa.baidu.com/timg?image&amp;quality=80&amp;size=b9999_10000&amp;sec=1553868810901&amp;di=027837a678ad8ab530ca840c547accee&amp;imgtype=0&amp;src=http%3A%2F%2F5b0988e595225.cdn.sohucs.com%2Fimages%2F20180526%2Fe3604dfb03bb49c395bf9d01a761523e.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17795" y="4892433"/>
            <a:ext cx="2110430" cy="1527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4294967295"/>
          </p:nvPr>
        </p:nvSpPr>
        <p:spPr>
          <a:xfrm>
            <a:off x="3771372" y="1201738"/>
            <a:ext cx="6275387" cy="5256212"/>
          </a:xfrm>
        </p:spPr>
        <p:txBody>
          <a:bodyPr vert="horz">
            <a:normAutofit/>
          </a:bodyPr>
          <a:lstStyle/>
          <a:p>
            <a:r>
              <a:rPr lang="zh-CN" altLang="en-US" sz="2000" b="1" dirty="0">
                <a:latin typeface="微软雅黑 Light" panose="020B0502040204020203" pitchFamily="34" charset="-122"/>
                <a:ea typeface="微软雅黑 Light" panose="020B0502040204020203" pitchFamily="34" charset="-122"/>
              </a:rPr>
              <a:t>继续制作原型</a:t>
            </a:r>
            <a:endParaRPr lang="zh-CN" altLang="en-US" sz="2000" b="1"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缝合完整</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由于分工，是独立作业；整合者一定要把控全局，并负责串联和整合</a:t>
            </a:r>
            <a:endParaRPr lang="zh-CN" altLang="en-US" sz="2000" dirty="0">
              <a:latin typeface="微软雅黑 Light" panose="020B0502040204020203" pitchFamily="34" charset="-122"/>
              <a:ea typeface="微软雅黑 Light" panose="020B0502040204020203" pitchFamily="34" charset="-122"/>
            </a:endParaRPr>
          </a:p>
        </p:txBody>
      </p:sp>
      <p:sp>
        <p:nvSpPr>
          <p:cNvPr id="6" name="矩形: 圆角 5"/>
          <p:cNvSpPr/>
          <p:nvPr/>
        </p:nvSpPr>
        <p:spPr>
          <a:xfrm>
            <a:off x="1405467" y="1201738"/>
            <a:ext cx="1761067" cy="944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Light" panose="020B0502040204020203" pitchFamily="34" charset="-122"/>
                <a:ea typeface="微软雅黑 Light" panose="020B0502040204020203" pitchFamily="34" charset="-122"/>
              </a:rPr>
              <a:t>下午</a:t>
            </a:r>
            <a:r>
              <a:rPr lang="en-US" altLang="zh-CN" sz="2000" b="1" dirty="0">
                <a:latin typeface="微软雅黑 Light" panose="020B0502040204020203" pitchFamily="34" charset="-122"/>
                <a:ea typeface="微软雅黑 Light" panose="020B0502040204020203" pitchFamily="34" charset="-122"/>
              </a:rPr>
              <a:t>2</a:t>
            </a:r>
            <a:r>
              <a:rPr lang="zh-CN" altLang="en-US" sz="2000" b="1" dirty="0">
                <a:latin typeface="微软雅黑 Light" panose="020B0502040204020203" pitchFamily="34" charset="-122"/>
                <a:ea typeface="微软雅黑 Light" panose="020B0502040204020203" pitchFamily="34" charset="-122"/>
              </a:rPr>
              <a:t>点</a:t>
            </a:r>
            <a:endParaRPr lang="zh-CN" altLang="en-US" sz="2000" b="1" dirty="0">
              <a:latin typeface="微软雅黑 Light" panose="020B0502040204020203" pitchFamily="34" charset="-122"/>
              <a:ea typeface="微软雅黑 Light" panose="020B0502040204020203" pitchFamily="34" charset="-122"/>
            </a:endParaRPr>
          </a:p>
        </p:txBody>
      </p:sp>
      <p:pic>
        <p:nvPicPr>
          <p:cNvPr id="4" name="Picture 2" descr="https://timgsa.baidu.com/timg?image&amp;quality=80&amp;size=b9999_10000&amp;sec=1553868810901&amp;di=027837a678ad8ab530ca840c547accee&amp;imgtype=0&amp;src=http%3A%2F%2F5b0988e595225.cdn.sohucs.com%2Fimages%2F20180526%2Fe3604dfb03bb49c395bf9d01a761523e.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66996" y="4892433"/>
            <a:ext cx="2110430" cy="1527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4294967295"/>
          </p:nvPr>
        </p:nvSpPr>
        <p:spPr>
          <a:xfrm>
            <a:off x="3771372" y="1201738"/>
            <a:ext cx="6275387" cy="5256212"/>
          </a:xfrm>
        </p:spPr>
        <p:txBody>
          <a:bodyPr vert="horz">
            <a:normAutofit/>
          </a:bodyPr>
          <a:lstStyle/>
          <a:p>
            <a:r>
              <a:rPr lang="zh-CN" altLang="en-US" sz="2000" b="1" dirty="0">
                <a:latin typeface="微软雅黑 Light" panose="020B0502040204020203" pitchFamily="34" charset="-122"/>
                <a:ea typeface="微软雅黑 Light" panose="020B0502040204020203" pitchFamily="34" charset="-122"/>
              </a:rPr>
              <a:t>先行试验</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试运营整合后的原型，找出错误。确保采访者和决策者到现场看。</a:t>
            </a:r>
            <a:endParaRPr lang="zh-CN" altLang="en-US"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完成原型</a:t>
            </a:r>
            <a:endParaRPr lang="en-US" altLang="zh-CN" sz="2000" b="1" dirty="0">
              <a:latin typeface="微软雅黑 Light" panose="020B0502040204020203" pitchFamily="34" charset="-122"/>
              <a:ea typeface="微软雅黑 Light" panose="020B0502040204020203" pitchFamily="34" charset="-122"/>
            </a:endParaRPr>
          </a:p>
          <a:p>
            <a:endParaRPr lang="zh-CN" altLang="en-US" sz="2000" dirty="0">
              <a:latin typeface="微软雅黑 Light" panose="020B0502040204020203" pitchFamily="34" charset="-122"/>
              <a:ea typeface="微软雅黑 Light" panose="020B0502040204020203" pitchFamily="34" charset="-122"/>
            </a:endParaRPr>
          </a:p>
        </p:txBody>
      </p:sp>
      <p:sp>
        <p:nvSpPr>
          <p:cNvPr id="6" name="矩形: 圆角 5"/>
          <p:cNvSpPr/>
          <p:nvPr/>
        </p:nvSpPr>
        <p:spPr>
          <a:xfrm>
            <a:off x="1405467" y="1201738"/>
            <a:ext cx="1761067" cy="944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Light" panose="020B0502040204020203" pitchFamily="34" charset="-122"/>
                <a:ea typeface="微软雅黑 Light" panose="020B0502040204020203" pitchFamily="34" charset="-122"/>
              </a:rPr>
              <a:t>约</a:t>
            </a:r>
            <a:r>
              <a:rPr lang="en-US" altLang="zh-CN" sz="2000" b="1" dirty="0">
                <a:latin typeface="微软雅黑 Light" panose="020B0502040204020203" pitchFamily="34" charset="-122"/>
                <a:ea typeface="微软雅黑 Light" panose="020B0502040204020203" pitchFamily="34" charset="-122"/>
              </a:rPr>
              <a:t>3</a:t>
            </a:r>
            <a:r>
              <a:rPr lang="zh-CN" altLang="en-US" sz="2000" b="1" dirty="0">
                <a:latin typeface="微软雅黑 Light" panose="020B0502040204020203" pitchFamily="34" charset="-122"/>
                <a:ea typeface="微软雅黑 Light" panose="020B0502040204020203" pitchFamily="34" charset="-122"/>
              </a:rPr>
              <a:t>点</a:t>
            </a:r>
            <a:endParaRPr lang="zh-CN" altLang="en-US" sz="2000" b="1" dirty="0">
              <a:latin typeface="微软雅黑 Light" panose="020B0502040204020203" pitchFamily="34" charset="-122"/>
              <a:ea typeface="微软雅黑 Light" panose="020B0502040204020203" pitchFamily="34" charset="-122"/>
            </a:endParaRPr>
          </a:p>
        </p:txBody>
      </p:sp>
      <p:pic>
        <p:nvPicPr>
          <p:cNvPr id="4" name="Picture 2" descr="https://timgsa.baidu.com/timg?image&amp;quality=80&amp;size=b9999_10000&amp;sec=1553868810901&amp;di=027837a678ad8ab530ca840c547accee&amp;imgtype=0&amp;src=http%3A%2F%2F5b0988e595225.cdn.sohucs.com%2Fimages%2F20180526%2Fe3604dfb03bb49c395bf9d01a761523e.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28329" y="4930293"/>
            <a:ext cx="2110430" cy="1527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639238" y="1679977"/>
            <a:ext cx="4913519" cy="1006852"/>
          </a:xfrm>
        </p:spPr>
        <p:txBody>
          <a:bodyPr/>
          <a:lstStyle/>
          <a:p>
            <a:r>
              <a:rPr lang="en-US" altLang="zh-CN" dirty="0"/>
              <a:t>DAY 5</a:t>
            </a:r>
            <a:endParaRPr lang="zh-CN" altLang="en-US" dirty="0"/>
          </a:p>
        </p:txBody>
      </p:sp>
      <p:sp>
        <p:nvSpPr>
          <p:cNvPr id="5" name="文本占位符 4"/>
          <p:cNvSpPr>
            <a:spLocks noGrp="1"/>
          </p:cNvSpPr>
          <p:nvPr>
            <p:ph type="body" idx="1"/>
          </p:nvPr>
        </p:nvSpPr>
        <p:spPr>
          <a:xfrm>
            <a:off x="3350885" y="3429000"/>
            <a:ext cx="5490223" cy="1383770"/>
          </a:xfrm>
        </p:spPr>
        <p:txBody>
          <a:bodyPr>
            <a:normAutofit/>
          </a:bodyPr>
          <a:lstStyle/>
          <a:p>
            <a:r>
              <a:rPr lang="zh-CN" altLang="en-US" sz="4800" dirty="0">
                <a:latin typeface="苹方 特粗" panose="020B0800000000000000" pitchFamily="34" charset="-122"/>
                <a:ea typeface="苹方 特粗" panose="020B0800000000000000" pitchFamily="34" charset="-122"/>
              </a:rPr>
              <a:t>测试</a:t>
            </a:r>
            <a:endParaRPr lang="zh-CN" altLang="en-US" sz="4800" dirty="0">
              <a:latin typeface="苹方 特粗" panose="020B0800000000000000" pitchFamily="34" charset="-122"/>
              <a:ea typeface="苹方 特粗" panose="020B0800000000000000"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4294967295"/>
          </p:nvPr>
        </p:nvSpPr>
        <p:spPr>
          <a:xfrm>
            <a:off x="4160839" y="659871"/>
            <a:ext cx="6275387" cy="5256212"/>
          </a:xfrm>
        </p:spPr>
        <p:txBody>
          <a:bodyPr vert="horz">
            <a:normAutofit fontScale="92500" lnSpcReduction="10000"/>
          </a:bodyPr>
          <a:lstStyle/>
          <a:p>
            <a:pPr>
              <a:buFont typeface="Arial" panose="020B0604020202020204" pitchFamily="34" charset="0"/>
              <a:buChar char="•"/>
            </a:pPr>
            <a:r>
              <a:rPr lang="zh-CN" altLang="en-US" sz="2000" b="1" dirty="0">
                <a:latin typeface="微软雅黑 Light" panose="020B0502040204020203" pitchFamily="34" charset="-122"/>
                <a:ea typeface="微软雅黑 Light" panose="020B0502040204020203" pitchFamily="34" charset="-122"/>
              </a:rPr>
              <a:t>准备一间实验室</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两个房间</a:t>
            </a:r>
            <a:endParaRPr lang="en-US" altLang="zh-CN" sz="2000"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在冲刺室里（活动室），团队将一起观看实时采访。另外一个小房间进行测试访谈。确保访谈室舒适整洁。</a:t>
            </a:r>
            <a:endParaRPr lang="en-US" altLang="zh-CN" sz="2000" b="1"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装备硬件</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安装一个摄像头观察用户反应。</a:t>
            </a:r>
            <a:endParaRPr lang="en-US" altLang="zh-CN" sz="2000"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总之，尽量用现有资源直接观察但又不打扰采访实况。</a:t>
            </a:r>
            <a:endParaRPr lang="en-US" altLang="zh-CN" sz="2000" dirty="0">
              <a:latin typeface="微软雅黑 Light" panose="020B0502040204020203" pitchFamily="34" charset="-122"/>
              <a:ea typeface="微软雅黑 Light" panose="020B0502040204020203" pitchFamily="34" charset="-122"/>
            </a:endParaRPr>
          </a:p>
          <a:p>
            <a:pPr>
              <a:buFont typeface="Arial" panose="020B0604020202020204" pitchFamily="34" charset="0"/>
              <a:buChar char="•"/>
            </a:pPr>
            <a:r>
              <a:rPr lang="zh-CN" altLang="en-US" sz="2000" b="1" dirty="0">
                <a:latin typeface="微软雅黑 Light" panose="020B0502040204020203" pitchFamily="34" charset="-122"/>
                <a:ea typeface="微软雅黑 Light" panose="020B0502040204020203" pitchFamily="34" charset="-122"/>
              </a:rPr>
              <a:t>时刻记住</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五是个神奇的数字：采访过五位用户以后，较大的共性便已显现出来。</a:t>
            </a:r>
            <a:endParaRPr lang="en-US" altLang="zh-CN" sz="2000"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一起看，一起学：其他队员要一起参与</a:t>
            </a:r>
            <a:endParaRPr lang="en-US" altLang="zh-CN" sz="2000"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要信心爆棚</a:t>
            </a:r>
            <a:endParaRPr lang="en-US" altLang="zh-CN" sz="2000" dirty="0">
              <a:latin typeface="微软雅黑 Light" panose="020B0502040204020203" pitchFamily="34" charset="-122"/>
              <a:ea typeface="微软雅黑 Light" panose="020B0502040204020203" pitchFamily="34" charset="-122"/>
            </a:endParaRPr>
          </a:p>
        </p:txBody>
      </p:sp>
      <p:sp>
        <p:nvSpPr>
          <p:cNvPr id="3" name="矩形: 圆角 5"/>
          <p:cNvSpPr/>
          <p:nvPr/>
        </p:nvSpPr>
        <p:spPr>
          <a:xfrm>
            <a:off x="1405467" y="1201738"/>
            <a:ext cx="1761067" cy="944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Light" panose="020B0502040204020203" pitchFamily="34" charset="-122"/>
                <a:ea typeface="微软雅黑 Light" panose="020B0502040204020203" pitchFamily="34" charset="-122"/>
              </a:rPr>
              <a:t>准备</a:t>
            </a:r>
            <a:endParaRPr lang="zh-CN" altLang="en-US" sz="2000" b="1"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4294967295"/>
          </p:nvPr>
        </p:nvSpPr>
        <p:spPr>
          <a:xfrm>
            <a:off x="3771372" y="1201738"/>
            <a:ext cx="6275387" cy="5256212"/>
          </a:xfrm>
        </p:spPr>
        <p:txBody>
          <a:bodyPr vert="horz">
            <a:normAutofit/>
          </a:bodyPr>
          <a:lstStyle/>
          <a:p>
            <a:pPr>
              <a:buFont typeface="Arial" panose="020B0604020202020204" pitchFamily="34" charset="0"/>
              <a:buChar char="•"/>
            </a:pPr>
            <a:r>
              <a:rPr lang="zh-CN" altLang="en-US" sz="2000" b="1" dirty="0">
                <a:latin typeface="微软雅黑 Light" panose="020B0502040204020203" pitchFamily="34" charset="-122"/>
                <a:ea typeface="微软雅黑 Light" panose="020B0502040204020203" pitchFamily="34" charset="-122"/>
              </a:rPr>
              <a:t>观看采访</a:t>
            </a:r>
            <a:r>
              <a:rPr lang="en-US" altLang="zh-CN" sz="2000" b="1" dirty="0">
                <a:latin typeface="微软雅黑 Light" panose="020B0502040204020203" pitchFamily="34" charset="-122"/>
                <a:ea typeface="微软雅黑 Light" panose="020B0502040204020203" pitchFamily="34" charset="-122"/>
              </a:rPr>
              <a:t>(</a:t>
            </a:r>
            <a:r>
              <a:rPr lang="zh-CN" altLang="en-US" sz="2000" b="1" dirty="0">
                <a:latin typeface="微软雅黑 Light" panose="020B0502040204020203" pitchFamily="34" charset="-122"/>
                <a:ea typeface="微软雅黑 Light" panose="020B0502040204020203" pitchFamily="34" charset="-122"/>
              </a:rPr>
              <a:t>另外的成员们）的应该做什么？</a:t>
            </a:r>
            <a:endParaRPr lang="zh-CN" altLang="en-US" sz="2000" b="1"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采访前，在白板上画方格</a:t>
            </a:r>
            <a:endParaRPr lang="en-US" altLang="zh-CN" sz="2000"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给每个用户一列，每个原型或原型的页面一列。</a:t>
            </a:r>
            <a:endParaRPr lang="zh-CN" altLang="en-US"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采访中，要边看边记</a:t>
            </a:r>
            <a:endParaRPr lang="en-US" altLang="zh-CN" sz="2000"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每个人要有便利贴和马克笔，写下任何你听到的、观察的、体会到的甚至联想到的点；标记肯定和否定。</a:t>
            </a:r>
            <a:endParaRPr lang="zh-CN" altLang="en-US"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采访后，贴上笔记</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所有成员把标记正确的便利贴笔记贴到白板上标记正确的行列里。</a:t>
            </a:r>
            <a:endParaRPr lang="zh-CN" altLang="en-US" sz="2000" dirty="0">
              <a:latin typeface="微软雅黑 Light" panose="020B0502040204020203" pitchFamily="34" charset="-122"/>
              <a:ea typeface="微软雅黑 Light" panose="020B0502040204020203" pitchFamily="34" charset="-122"/>
            </a:endParaRPr>
          </a:p>
          <a:p>
            <a:pPr marL="0" indent="0">
              <a:buNone/>
            </a:pPr>
            <a:endParaRPr lang="en-US" altLang="zh-CN" sz="2000" dirty="0">
              <a:latin typeface="微软雅黑 Light" panose="020B0502040204020203" pitchFamily="34" charset="-122"/>
              <a:ea typeface="微软雅黑 Light" panose="020B0502040204020203" pitchFamily="34" charset="-122"/>
            </a:endParaRPr>
          </a:p>
          <a:p>
            <a:pPr marL="0" indent="0">
              <a:buNone/>
            </a:pPr>
            <a:endParaRPr lang="en-US" altLang="zh-CN" sz="2000" dirty="0">
              <a:latin typeface="微软雅黑 Light" panose="020B0502040204020203" pitchFamily="34" charset="-122"/>
              <a:ea typeface="微软雅黑 Light" panose="020B0502040204020203" pitchFamily="34" charset="-122"/>
            </a:endParaRPr>
          </a:p>
          <a:p>
            <a:pPr marL="0" indent="0">
              <a:buNone/>
            </a:pPr>
            <a:endParaRPr lang="en-US" altLang="zh-CN" sz="2000" dirty="0">
              <a:latin typeface="微软雅黑 Light" panose="020B0502040204020203" pitchFamily="34" charset="-122"/>
              <a:ea typeface="微软雅黑 Light" panose="020B0502040204020203" pitchFamily="34" charset="-122"/>
            </a:endParaRPr>
          </a:p>
        </p:txBody>
      </p:sp>
      <p:sp>
        <p:nvSpPr>
          <p:cNvPr id="3" name="矩形: 圆角 5"/>
          <p:cNvSpPr/>
          <p:nvPr/>
        </p:nvSpPr>
        <p:spPr>
          <a:xfrm>
            <a:off x="1405467" y="1201738"/>
            <a:ext cx="1761067" cy="944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Light" panose="020B0502040204020203" pitchFamily="34" charset="-122"/>
                <a:ea typeface="微软雅黑 Light" panose="020B0502040204020203" pitchFamily="34" charset="-122"/>
              </a:rPr>
              <a:t>一起记录</a:t>
            </a:r>
            <a:endParaRPr lang="zh-CN" altLang="en-US" sz="2000" b="1"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4294967295"/>
          </p:nvPr>
        </p:nvSpPr>
        <p:spPr>
          <a:xfrm>
            <a:off x="3771372" y="1201738"/>
            <a:ext cx="6275387" cy="5256212"/>
          </a:xfrm>
        </p:spPr>
        <p:txBody>
          <a:bodyPr vert="horz">
            <a:normAutofit/>
          </a:bodyPr>
          <a:lstStyle/>
          <a:p>
            <a:r>
              <a:rPr lang="zh-CN" altLang="en-US" sz="2000" b="1" dirty="0">
                <a:latin typeface="微软雅黑 Light" panose="020B0502040204020203" pitchFamily="34" charset="-122"/>
                <a:ea typeface="微软雅黑 Light" panose="020B0502040204020203" pitchFamily="34" charset="-122"/>
              </a:rPr>
              <a:t>找出共性</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今天结束前，默默阅读白板并写下共同点，标注所有人都注意到的共性，并标记肯定、否定、中立。</a:t>
            </a:r>
            <a:endParaRPr lang="zh-CN" altLang="en-US"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结束</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回顾长期目标和冲刺问题、后续规划。比较采访中发现的共同点，决定设计冲刺结束后的计划和记录。</a:t>
            </a:r>
            <a:endParaRPr lang="zh-CN" altLang="en-US" sz="2000" dirty="0">
              <a:latin typeface="微软雅黑 Light" panose="020B0502040204020203" pitchFamily="34" charset="-122"/>
              <a:ea typeface="微软雅黑 Light" panose="020B0502040204020203" pitchFamily="34" charset="-122"/>
            </a:endParaRPr>
          </a:p>
          <a:p>
            <a:pPr marL="0" indent="0">
              <a:buNone/>
            </a:pPr>
            <a:endParaRPr lang="zh-CN" altLang="en-US" sz="2000" dirty="0">
              <a:latin typeface="微软雅黑 Light" panose="020B0502040204020203" pitchFamily="34" charset="-122"/>
              <a:ea typeface="微软雅黑 Light" panose="020B0502040204020203" pitchFamily="34" charset="-122"/>
            </a:endParaRPr>
          </a:p>
          <a:p>
            <a:pPr marL="0" indent="0">
              <a:buNone/>
            </a:pPr>
            <a:endParaRPr lang="en-US" altLang="zh-CN" sz="2000" dirty="0">
              <a:latin typeface="微软雅黑 Light" panose="020B0502040204020203" pitchFamily="34" charset="-122"/>
              <a:ea typeface="微软雅黑 Light" panose="020B0502040204020203" pitchFamily="34" charset="-122"/>
            </a:endParaRPr>
          </a:p>
          <a:p>
            <a:pPr marL="0" indent="0">
              <a:buNone/>
            </a:pPr>
            <a:endParaRPr lang="en-US" altLang="zh-CN" sz="2000" dirty="0">
              <a:latin typeface="微软雅黑 Light" panose="020B0502040204020203" pitchFamily="34" charset="-122"/>
              <a:ea typeface="微软雅黑 Light" panose="020B0502040204020203" pitchFamily="34" charset="-122"/>
            </a:endParaRPr>
          </a:p>
          <a:p>
            <a:pPr marL="0" indent="0">
              <a:buNone/>
            </a:pPr>
            <a:endParaRPr lang="en-US" altLang="zh-CN" sz="2000" dirty="0">
              <a:latin typeface="微软雅黑 Light" panose="020B0502040204020203" pitchFamily="34" charset="-122"/>
              <a:ea typeface="微软雅黑 Light" panose="020B0502040204020203" pitchFamily="34" charset="-122"/>
            </a:endParaRPr>
          </a:p>
        </p:txBody>
      </p:sp>
      <p:sp>
        <p:nvSpPr>
          <p:cNvPr id="3" name="矩形: 圆角 2"/>
          <p:cNvSpPr/>
          <p:nvPr/>
        </p:nvSpPr>
        <p:spPr>
          <a:xfrm>
            <a:off x="1405467" y="1201738"/>
            <a:ext cx="1761067" cy="944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Light" panose="020B0502040204020203" pitchFamily="34" charset="-122"/>
                <a:ea typeface="微软雅黑 Light" panose="020B0502040204020203" pitchFamily="34" charset="-122"/>
              </a:rPr>
              <a:t>大结局</a:t>
            </a:r>
            <a:endParaRPr lang="zh-CN" altLang="en-US" sz="2000" b="1"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350888" y="2584305"/>
            <a:ext cx="5490224" cy="1689390"/>
          </a:xfrm>
        </p:spPr>
        <p:txBody>
          <a:bodyPr/>
          <a:lstStyle/>
          <a:p>
            <a:r>
              <a:rPr lang="en-US" altLang="zh-CN" b="1" dirty="0"/>
              <a:t>THANKS</a:t>
            </a:r>
            <a:endParaRPr lang="zh-CN" alt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应用情况</a:t>
            </a:r>
            <a:endParaRPr lang="zh-CN" altLang="en-US" dirty="0"/>
          </a:p>
        </p:txBody>
      </p:sp>
      <p:sp>
        <p:nvSpPr>
          <p:cNvPr id="3" name="矩形 2"/>
          <p:cNvSpPr/>
          <p:nvPr/>
        </p:nvSpPr>
        <p:spPr>
          <a:xfrm>
            <a:off x="484286" y="2839828"/>
            <a:ext cx="4585019" cy="37828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设计冲刺设计冲刺起源于谷歌，在那里，它几乎被用于谷歌的任何项目。小到</a:t>
            </a:r>
            <a:r>
              <a:rPr lang="en-US" altLang="zh-CN" dirty="0">
                <a:latin typeface="微软雅黑" panose="020B0503020204020204" pitchFamily="34" charset="-122"/>
                <a:ea typeface="微软雅黑" panose="020B0503020204020204" pitchFamily="34" charset="-122"/>
              </a:rPr>
              <a:t>Gmail</a:t>
            </a:r>
            <a:r>
              <a:rPr lang="zh-CN" altLang="en-US" dirty="0">
                <a:latin typeface="微软雅黑" panose="020B0503020204020204" pitchFamily="34" charset="-122"/>
                <a:ea typeface="微软雅黑" panose="020B0503020204020204" pitchFamily="34" charset="-122"/>
              </a:rPr>
              <a:t>的智能收件箱，大到</a:t>
            </a:r>
            <a:r>
              <a:rPr lang="en-US" altLang="zh-CN" dirty="0">
                <a:latin typeface="微软雅黑" panose="020B0503020204020204" pitchFamily="34" charset="-122"/>
                <a:ea typeface="微软雅黑" panose="020B0503020204020204" pitchFamily="34" charset="-122"/>
              </a:rPr>
              <a:t>Google X</a:t>
            </a:r>
            <a:r>
              <a:rPr lang="zh-CN" altLang="en-US" dirty="0">
                <a:latin typeface="微软雅黑" panose="020B0503020204020204" pitchFamily="34" charset="-122"/>
                <a:ea typeface="微软雅黑" panose="020B0503020204020204" pitchFamily="34" charset="-122"/>
              </a:rPr>
              <a:t>的无人驾驶汽车。</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传入谷歌风投之后，这套方法已经帮助</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余家初创公司成功起步，它们中的许多如今已是人尽皆知的业界标杆：</a:t>
            </a:r>
            <a:r>
              <a:rPr lang="en-US" altLang="zh-CN" dirty="0">
                <a:latin typeface="微软雅黑" panose="020B0503020204020204" pitchFamily="34" charset="-122"/>
                <a:ea typeface="微软雅黑" panose="020B0503020204020204" pitchFamily="34" charset="-122"/>
              </a:rPr>
              <a:t>23andMe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Slack</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Nest Lab</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Foundation Medicine</a:t>
            </a:r>
            <a:r>
              <a:rPr lang="zh-CN" altLang="en-US" dirty="0">
                <a:latin typeface="微软雅黑" panose="020B0503020204020204" pitchFamily="34" charset="-122"/>
                <a:ea typeface="微软雅黑" panose="020B0503020204020204" pitchFamily="34" charset="-122"/>
              </a:rPr>
              <a:t>，等等。</a:t>
            </a:r>
            <a:endParaRPr lang="en-US" altLang="zh-CN" dirty="0">
              <a:latin typeface="微软雅黑" panose="020B0503020204020204" pitchFamily="34" charset="-122"/>
              <a:ea typeface="微软雅黑" panose="020B0503020204020204" pitchFamily="34" charset="-122"/>
            </a:endParaRPr>
          </a:p>
        </p:txBody>
      </p:sp>
      <p:sp>
        <p:nvSpPr>
          <p:cNvPr id="4" name="矩形 3"/>
          <p:cNvSpPr/>
          <p:nvPr/>
        </p:nvSpPr>
        <p:spPr>
          <a:xfrm>
            <a:off x="5309937" y="724596"/>
            <a:ext cx="6397777"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b="1" dirty="0">
                <a:latin typeface="微软雅黑" panose="020B0503020204020204" pitchFamily="34" charset="-122"/>
                <a:ea typeface="微软雅黑" panose="020B0503020204020204" pitchFamily="34" charset="-122"/>
              </a:rPr>
              <a:t>案例：联合国是如何用设计冲刺来提高食物募捐</a:t>
            </a:r>
            <a:endParaRPr lang="zh-CN" altLang="en-US" b="1" dirty="0">
              <a:latin typeface="微软雅黑" panose="020B0503020204020204" pitchFamily="34" charset="-122"/>
              <a:ea typeface="微软雅黑" panose="020B0503020204020204" pitchFamily="34" charset="-122"/>
            </a:endParaRPr>
          </a:p>
          <a:p>
            <a:endParaRPr lang="en-US" altLang="zh-CN" dirty="0">
              <a:solidFill>
                <a:srgbClr val="3A3A3A"/>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餐食共享」过去一年里，它帮助喂饱了数百万饥民，已筹集了近千万份慈善捐赠。通过设计冲刺，我们很快将这个应用推到市面上，并解决了当用户数量爆发式增长时我们面临的非常具体的挑战。这个应用之后在 </a:t>
            </a:r>
            <a:r>
              <a:rPr lang="en-US" altLang="zh-CN" dirty="0">
                <a:latin typeface="微软雅黑" panose="020B0503020204020204" pitchFamily="34" charset="-122"/>
                <a:ea typeface="微软雅黑" panose="020B0503020204020204" pitchFamily="34" charset="-122"/>
              </a:rPr>
              <a:t>2015 </a:t>
            </a:r>
            <a:r>
              <a:rPr lang="zh-CN" altLang="en-US" dirty="0">
                <a:latin typeface="微软雅黑" panose="020B0503020204020204" pitchFamily="34" charset="-122"/>
                <a:ea typeface="微软雅黑" panose="020B0503020204020204" pitchFamily="34" charset="-122"/>
              </a:rPr>
              <a:t>年分别获得了 </a:t>
            </a:r>
            <a:r>
              <a:rPr lang="en-US" altLang="zh-CN" dirty="0">
                <a:latin typeface="微软雅黑" panose="020B0503020204020204" pitchFamily="34" charset="-122"/>
                <a:ea typeface="微软雅黑" panose="020B0503020204020204" pitchFamily="34" charset="-122"/>
              </a:rPr>
              <a:t>Google </a:t>
            </a:r>
            <a:r>
              <a:rPr lang="zh-CN" altLang="en-US" dirty="0">
                <a:latin typeface="微软雅黑" panose="020B0503020204020204" pitchFamily="34" charset="-122"/>
                <a:ea typeface="微软雅黑" panose="020B0503020204020204" pitchFamily="34" charset="-122"/>
              </a:rPr>
              <a:t>与苹果公司颁发的年度最佳应用奖，又在 </a:t>
            </a:r>
            <a:r>
              <a:rPr lang="en-US" altLang="zh-CN" dirty="0">
                <a:latin typeface="微软雅黑" panose="020B0503020204020204" pitchFamily="34" charset="-122"/>
                <a:ea typeface="微软雅黑" panose="020B0503020204020204" pitchFamily="34" charset="-122"/>
              </a:rPr>
              <a:t>2016 </a:t>
            </a:r>
            <a:r>
              <a:rPr lang="zh-CN" altLang="en-US" dirty="0">
                <a:latin typeface="微软雅黑" panose="020B0503020204020204" pitchFamily="34" charset="-122"/>
                <a:ea typeface="微软雅黑" panose="020B0503020204020204" pitchFamily="34" charset="-122"/>
              </a:rPr>
              <a:t>年的西南偏南大会（</a:t>
            </a:r>
            <a:r>
              <a:rPr lang="en-US" altLang="zh-CN" dirty="0">
                <a:latin typeface="微软雅黑" panose="020B0503020204020204" pitchFamily="34" charset="-122"/>
                <a:ea typeface="微软雅黑" panose="020B0503020204020204" pitchFamily="34" charset="-122"/>
              </a:rPr>
              <a:t>SXSW</a:t>
            </a:r>
            <a:r>
              <a:rPr lang="zh-CN" altLang="en-US" dirty="0">
                <a:latin typeface="微软雅黑" panose="020B0503020204020204" pitchFamily="34" charset="-122"/>
                <a:ea typeface="微软雅黑" panose="020B0503020204020204" pitchFamily="34" charset="-122"/>
              </a:rPr>
              <a:t>）和威比奖（</a:t>
            </a:r>
            <a:r>
              <a:rPr lang="en-US" altLang="zh-CN" dirty="0">
                <a:latin typeface="微软雅黑" panose="020B0503020204020204" pitchFamily="34" charset="-122"/>
                <a:ea typeface="微软雅黑" panose="020B0503020204020204" pitchFamily="34" charset="-122"/>
              </a:rPr>
              <a:t>Webby Awards</a:t>
            </a:r>
            <a:r>
              <a:rPr lang="zh-CN" altLang="en-US" dirty="0">
                <a:latin typeface="微软雅黑" panose="020B0503020204020204" pitchFamily="34" charset="-122"/>
                <a:ea typeface="微软雅黑" panose="020B0503020204020204" pitchFamily="34" charset="-122"/>
              </a:rPr>
              <a:t>）上获得金奖。</a:t>
            </a:r>
            <a:endParaRPr lang="en-US" altLang="zh-CN" dirty="0">
              <a:latin typeface="微软雅黑" panose="020B0503020204020204" pitchFamily="34" charset="-122"/>
              <a:ea typeface="微软雅黑" panose="020B0503020204020204" pitchFamily="34" charset="-122"/>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solidFill>
                <a:srgbClr val="3A3A3A"/>
              </a:solidFill>
              <a:latin typeface="PingFangSC-Regular"/>
            </a:endParaRPr>
          </a:p>
        </p:txBody>
      </p:sp>
      <p:pic>
        <p:nvPicPr>
          <p:cNvPr id="6" name="Picture 2" descr="https://s3.ifanr.com/wp-content/uploads/2017/12/1428671-fa4603296bde1261.png!7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36948" y="3244207"/>
            <a:ext cx="5943753" cy="32608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基本流程</a:t>
            </a:r>
            <a:endParaRPr lang="zh-CN" altLang="en-US" dirty="0"/>
          </a:p>
        </p:txBody>
      </p:sp>
      <p:graphicFrame>
        <p:nvGraphicFramePr>
          <p:cNvPr id="3" name="图示 2"/>
          <p:cNvGraphicFramePr/>
          <p:nvPr/>
        </p:nvGraphicFramePr>
        <p:xfrm>
          <a:off x="187157" y="1779558"/>
          <a:ext cx="11817685" cy="59516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8" name="Picture 2" descr="https://timgsa.baidu.com/timg?image&amp;quality=80&amp;size=b9999_10000&amp;sec=1553773130916&amp;di=d37d1e3416b602c3927fcc940f7611c6&amp;imgtype=0&amp;src=http%3A%2F%2Fpic4.zhimg.com%2Fv2-ebde1b47795447d66f88d80d28dcd7b9_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6794" y="113871"/>
            <a:ext cx="4315206" cy="25280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nvGraphicFramePr>
        <p:xfrm>
          <a:off x="3217334" y="872066"/>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标题 9"/>
          <p:cNvSpPr>
            <a:spLocks noGrp="1"/>
          </p:cNvSpPr>
          <p:nvPr>
            <p:ph type="title"/>
          </p:nvPr>
        </p:nvSpPr>
        <p:spPr/>
        <p:txBody>
          <a:bodyPr/>
          <a:lstStyle/>
          <a:p>
            <a:r>
              <a:rPr lang="zh-CN" altLang="en-US" dirty="0"/>
              <a:t>准备阶段</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737713" y="1651841"/>
            <a:ext cx="4913519" cy="1006852"/>
          </a:xfrm>
        </p:spPr>
        <p:txBody>
          <a:bodyPr/>
          <a:lstStyle/>
          <a:p>
            <a:r>
              <a:rPr lang="en-US" altLang="zh-CN" dirty="0"/>
              <a:t>DAY 1</a:t>
            </a:r>
            <a:endParaRPr lang="zh-CN" altLang="en-US" dirty="0"/>
          </a:p>
        </p:txBody>
      </p:sp>
      <p:sp>
        <p:nvSpPr>
          <p:cNvPr id="5" name="文本占位符 4"/>
          <p:cNvSpPr>
            <a:spLocks noGrp="1"/>
          </p:cNvSpPr>
          <p:nvPr>
            <p:ph type="body" idx="1"/>
          </p:nvPr>
        </p:nvSpPr>
        <p:spPr>
          <a:xfrm>
            <a:off x="3350887" y="3429000"/>
            <a:ext cx="5490223" cy="1383770"/>
          </a:xfrm>
        </p:spPr>
        <p:txBody>
          <a:bodyPr>
            <a:normAutofit/>
          </a:bodyPr>
          <a:lstStyle/>
          <a:p>
            <a:r>
              <a:rPr lang="zh-CN" altLang="en-US" sz="4800" dirty="0">
                <a:latin typeface="苹方 特粗" panose="020B0800000000000000" pitchFamily="34" charset="-122"/>
                <a:ea typeface="苹方 特粗" panose="020B0800000000000000" pitchFamily="34" charset="-122"/>
              </a:rPr>
              <a:t>绘制地图</a:t>
            </a:r>
            <a:endParaRPr lang="zh-CN" altLang="en-US" sz="4800" dirty="0">
              <a:latin typeface="苹方 特粗" panose="020B0800000000000000" pitchFamily="34" charset="-122"/>
              <a:ea typeface="苹方 特粗" panose="020B0800000000000000"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4294967295"/>
          </p:nvPr>
        </p:nvSpPr>
        <p:spPr>
          <a:xfrm>
            <a:off x="3771372" y="1201738"/>
            <a:ext cx="6275387" cy="5256212"/>
          </a:xfrm>
        </p:spPr>
        <p:txBody>
          <a:bodyPr vert="horz">
            <a:normAutofit/>
          </a:bodyPr>
          <a:lstStyle/>
          <a:p>
            <a:r>
              <a:rPr lang="zh-CN" altLang="en-US" sz="2000" b="1" dirty="0">
                <a:latin typeface="微软雅黑 Light" panose="020B0502040204020203" pitchFamily="34" charset="-122"/>
                <a:ea typeface="微软雅黑 Light" panose="020B0502040204020203" pitchFamily="34" charset="-122"/>
              </a:rPr>
              <a:t>写下清单</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把这份核对清单写在白板上。</a:t>
            </a:r>
            <a:endParaRPr lang="en-US" altLang="zh-CN"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介绍</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如果有些人不熟悉彼此，做一轮介绍。指出引导者和决策者，描述他们的职责。</a:t>
            </a:r>
            <a:endParaRPr lang="en-US" altLang="zh-CN"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解释本次设计冲刺</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介绍五日设计冲刺的流程，浏览一遍核对清单并简要介绍每一个项目。</a:t>
            </a:r>
            <a:endParaRPr lang="zh-CN" altLang="en-US" sz="2000" dirty="0">
              <a:latin typeface="微软雅黑 Light" panose="020B0502040204020203" pitchFamily="34" charset="-122"/>
              <a:ea typeface="微软雅黑 Light" panose="020B0502040204020203" pitchFamily="34" charset="-122"/>
            </a:endParaRPr>
          </a:p>
        </p:txBody>
      </p:sp>
      <p:sp>
        <p:nvSpPr>
          <p:cNvPr id="6" name="矩形: 圆角 5"/>
          <p:cNvSpPr/>
          <p:nvPr/>
        </p:nvSpPr>
        <p:spPr>
          <a:xfrm>
            <a:off x="1405467" y="1201738"/>
            <a:ext cx="1761067" cy="944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Light" panose="020B0502040204020203" pitchFamily="34" charset="-122"/>
                <a:ea typeface="微软雅黑 Light" panose="020B0502040204020203" pitchFamily="34" charset="-122"/>
              </a:rPr>
              <a:t>上午</a:t>
            </a:r>
            <a:r>
              <a:rPr lang="en-US" altLang="zh-CN" sz="2000" b="1" dirty="0">
                <a:latin typeface="微软雅黑 Light" panose="020B0502040204020203" pitchFamily="34" charset="-122"/>
                <a:ea typeface="微软雅黑 Light" panose="020B0502040204020203" pitchFamily="34" charset="-122"/>
              </a:rPr>
              <a:t>10</a:t>
            </a:r>
            <a:r>
              <a:rPr lang="zh-CN" altLang="en-US" sz="2000" b="1" dirty="0">
                <a:latin typeface="微软雅黑 Light" panose="020B0502040204020203" pitchFamily="34" charset="-122"/>
                <a:ea typeface="微软雅黑 Light" panose="020B0502040204020203" pitchFamily="34" charset="-122"/>
              </a:rPr>
              <a:t>点</a:t>
            </a:r>
            <a:endParaRPr lang="zh-CN" altLang="en-US" sz="2000" b="1" dirty="0">
              <a:latin typeface="微软雅黑 Light" panose="020B0502040204020203" pitchFamily="34" charset="-122"/>
              <a:ea typeface="微软雅黑 Light" panose="020B0502040204020203" pitchFamily="34" charset="-122"/>
            </a:endParaRPr>
          </a:p>
        </p:txBody>
      </p:sp>
      <p:pic>
        <p:nvPicPr>
          <p:cNvPr id="1026" name="Picture 2" descr="https://timgsa.baidu.com/timg?image&amp;quality=80&amp;size=b9999_10000&amp;sec=1553868810901&amp;di=027837a678ad8ab530ca840c547accee&amp;imgtype=0&amp;src=http%3A%2F%2F5b0988e595225.cdn.sohucs.com%2Fimages%2F20180526%2Fe3604dfb03bb49c395bf9d01a761523e.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36329" y="4930293"/>
            <a:ext cx="2110430" cy="1527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4294967295"/>
          </p:nvPr>
        </p:nvSpPr>
        <p:spPr>
          <a:xfrm>
            <a:off x="3771372" y="1201738"/>
            <a:ext cx="6275387" cy="5256212"/>
          </a:xfrm>
        </p:spPr>
        <p:txBody>
          <a:bodyPr vert="horz">
            <a:normAutofit/>
          </a:bodyPr>
          <a:lstStyle/>
          <a:p>
            <a:r>
              <a:rPr lang="zh-CN" altLang="en-US" sz="2000" b="1" dirty="0">
                <a:latin typeface="微软雅黑 Light" panose="020B0502040204020203" pitchFamily="34" charset="-122"/>
                <a:ea typeface="微软雅黑 Light" panose="020B0502040204020203" pitchFamily="34" charset="-122"/>
              </a:rPr>
              <a:t>设定长期目标</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乐观起来。问大家：为什么我们要做这个项目？六个月后，一年后，甚至五年后，我们想处在什么位置？把长期目标卸载白板上。</a:t>
            </a:r>
            <a:endParaRPr lang="zh-CN" altLang="en-US"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列出冲刺问题</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悲观起来。问大家：我们会因为什么失败？将这些担忧转化为在一周内找到答案的具体问题。将他们列在白板上。</a:t>
            </a:r>
            <a:endParaRPr lang="zh-CN" altLang="en-US" sz="2000" dirty="0">
              <a:latin typeface="微软雅黑 Light" panose="020B0502040204020203" pitchFamily="34" charset="-122"/>
              <a:ea typeface="微软雅黑 Light" panose="020B0502040204020203" pitchFamily="34" charset="-122"/>
            </a:endParaRPr>
          </a:p>
        </p:txBody>
      </p:sp>
      <p:sp>
        <p:nvSpPr>
          <p:cNvPr id="6" name="矩形: 圆角 5"/>
          <p:cNvSpPr/>
          <p:nvPr/>
        </p:nvSpPr>
        <p:spPr>
          <a:xfrm>
            <a:off x="1405467" y="1201738"/>
            <a:ext cx="1761067" cy="944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Light" panose="020B0502040204020203" pitchFamily="34" charset="-122"/>
                <a:ea typeface="微软雅黑 Light" panose="020B0502040204020203" pitchFamily="34" charset="-122"/>
              </a:rPr>
              <a:t>约</a:t>
            </a:r>
            <a:r>
              <a:rPr lang="en-US" altLang="zh-CN" sz="2000" b="1" dirty="0">
                <a:latin typeface="微软雅黑 Light" panose="020B0502040204020203" pitchFamily="34" charset="-122"/>
                <a:ea typeface="微软雅黑 Light" panose="020B0502040204020203" pitchFamily="34" charset="-122"/>
              </a:rPr>
              <a:t>10</a:t>
            </a:r>
            <a:r>
              <a:rPr lang="zh-CN" altLang="en-US" sz="2000" b="1" dirty="0">
                <a:latin typeface="微软雅黑 Light" panose="020B0502040204020203" pitchFamily="34" charset="-122"/>
                <a:ea typeface="微软雅黑 Light" panose="020B0502040204020203" pitchFamily="34" charset="-122"/>
              </a:rPr>
              <a:t>点</a:t>
            </a:r>
            <a:r>
              <a:rPr lang="en-US" altLang="zh-CN" sz="2000" b="1" dirty="0">
                <a:latin typeface="微软雅黑 Light" panose="020B0502040204020203" pitchFamily="34" charset="-122"/>
                <a:ea typeface="微软雅黑 Light" panose="020B0502040204020203" pitchFamily="34" charset="-122"/>
              </a:rPr>
              <a:t>15</a:t>
            </a:r>
            <a:r>
              <a:rPr lang="zh-CN" altLang="en-US" sz="2000" b="1" dirty="0">
                <a:latin typeface="微软雅黑 Light" panose="020B0502040204020203" pitchFamily="34" charset="-122"/>
                <a:ea typeface="微软雅黑 Light" panose="020B0502040204020203" pitchFamily="34" charset="-122"/>
              </a:rPr>
              <a:t>分</a:t>
            </a:r>
            <a:endParaRPr lang="zh-CN" altLang="en-US" sz="2000" b="1" dirty="0">
              <a:latin typeface="微软雅黑 Light" panose="020B0502040204020203" pitchFamily="34" charset="-122"/>
              <a:ea typeface="微软雅黑 Light" panose="020B0502040204020203" pitchFamily="34" charset="-122"/>
            </a:endParaRPr>
          </a:p>
        </p:txBody>
      </p:sp>
      <p:pic>
        <p:nvPicPr>
          <p:cNvPr id="1026" name="Picture 2" descr="https://timgsa.baidu.com/timg?image&amp;quality=80&amp;size=b9999_10000&amp;sec=1553868810901&amp;di=027837a678ad8ab530ca840c547accee&amp;imgtype=0&amp;src=http%3A%2F%2F5b0988e595225.cdn.sohucs.com%2Fimages%2F20180526%2Fe3604dfb03bb49c395bf9d01a761523e.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36329" y="4930293"/>
            <a:ext cx="2110430" cy="1527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4294967295"/>
          </p:nvPr>
        </p:nvSpPr>
        <p:spPr>
          <a:xfrm>
            <a:off x="3771372" y="1201738"/>
            <a:ext cx="6275387" cy="5256212"/>
          </a:xfrm>
        </p:spPr>
        <p:txBody>
          <a:bodyPr vert="horz">
            <a:normAutofit/>
          </a:bodyPr>
          <a:lstStyle/>
          <a:p>
            <a:r>
              <a:rPr lang="zh-CN" altLang="en-US" sz="2000" b="1" dirty="0">
                <a:latin typeface="微软雅黑 Light" panose="020B0502040204020203" pitchFamily="34" charset="-122"/>
                <a:ea typeface="微软雅黑 Light" panose="020B0502040204020203" pitchFamily="34" charset="-122"/>
              </a:rPr>
              <a:t>绘制地图</a:t>
            </a:r>
            <a:endParaRPr lang="en-US" altLang="zh-CN" sz="2000" b="1"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在左边列出用户和主要参与人员。</a:t>
            </a:r>
            <a:endParaRPr lang="en-US" altLang="zh-CN" sz="2000"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在右侧描画你们达成的目标。</a:t>
            </a:r>
            <a:endParaRPr lang="en-US" altLang="zh-CN" sz="2000"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最后，在中间填补上用户和产品交互的流程图。</a:t>
            </a:r>
            <a:endParaRPr lang="en-US" altLang="zh-CN" sz="2000" dirty="0">
              <a:latin typeface="微软雅黑 Light" panose="020B0502040204020203" pitchFamily="34" charset="-122"/>
              <a:ea typeface="微软雅黑 Light" panose="020B0502040204020203" pitchFamily="34" charset="-122"/>
            </a:endParaRPr>
          </a:p>
          <a:p>
            <a:pPr marL="0" indent="0">
              <a:buNone/>
            </a:pPr>
            <a:r>
              <a:rPr lang="zh-CN" altLang="en-US" sz="2000" dirty="0">
                <a:latin typeface="微软雅黑 Light" panose="020B0502040204020203" pitchFamily="34" charset="-122"/>
                <a:ea typeface="微软雅黑 Light" panose="020B0502040204020203" pitchFamily="34" charset="-122"/>
              </a:rPr>
              <a:t>尽量简单：</a:t>
            </a:r>
            <a:r>
              <a:rPr lang="en-US" altLang="zh-CN" sz="2000" dirty="0">
                <a:latin typeface="微软雅黑 Light" panose="020B0502040204020203" pitchFamily="34" charset="-122"/>
                <a:ea typeface="微软雅黑 Light" panose="020B0502040204020203" pitchFamily="34" charset="-122"/>
              </a:rPr>
              <a:t>5</a:t>
            </a:r>
            <a:r>
              <a:rPr lang="zh-CN" altLang="en-US" sz="2000" dirty="0">
                <a:latin typeface="微软雅黑 Light" panose="020B0502040204020203" pitchFamily="34" charset="-122"/>
                <a:ea typeface="微软雅黑 Light" panose="020B0502040204020203" pitchFamily="34" charset="-122"/>
              </a:rPr>
              <a:t>至</a:t>
            </a:r>
            <a:r>
              <a:rPr lang="en-US" altLang="zh-CN" sz="2000" dirty="0">
                <a:latin typeface="微软雅黑 Light" panose="020B0502040204020203" pitchFamily="34" charset="-122"/>
                <a:ea typeface="微软雅黑 Light" panose="020B0502040204020203" pitchFamily="34" charset="-122"/>
              </a:rPr>
              <a:t>15</a:t>
            </a:r>
            <a:r>
              <a:rPr lang="zh-CN" altLang="en-US" sz="2000" dirty="0">
                <a:latin typeface="微软雅黑 Light" panose="020B0502040204020203" pitchFamily="34" charset="-122"/>
                <a:ea typeface="微软雅黑 Light" panose="020B0502040204020203" pitchFamily="34" charset="-122"/>
              </a:rPr>
              <a:t>个步骤搞定。</a:t>
            </a:r>
            <a:endParaRPr lang="zh-CN" altLang="en-US" sz="2000" dirty="0">
              <a:latin typeface="微软雅黑 Light" panose="020B0502040204020203" pitchFamily="34" charset="-122"/>
              <a:ea typeface="微软雅黑 Light" panose="020B0502040204020203" pitchFamily="34" charset="-122"/>
            </a:endParaRPr>
          </a:p>
        </p:txBody>
      </p:sp>
      <p:sp>
        <p:nvSpPr>
          <p:cNvPr id="6" name="矩形: 圆角 5"/>
          <p:cNvSpPr/>
          <p:nvPr/>
        </p:nvSpPr>
        <p:spPr>
          <a:xfrm>
            <a:off x="1405467" y="1201738"/>
            <a:ext cx="1761067" cy="944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Light" panose="020B0502040204020203" pitchFamily="34" charset="-122"/>
                <a:ea typeface="微软雅黑 Light" panose="020B0502040204020203" pitchFamily="34" charset="-122"/>
              </a:rPr>
              <a:t>约</a:t>
            </a:r>
            <a:r>
              <a:rPr lang="en-US" altLang="zh-CN" sz="2000" b="1" dirty="0">
                <a:latin typeface="微软雅黑 Light" panose="020B0502040204020203" pitchFamily="34" charset="-122"/>
                <a:ea typeface="微软雅黑 Light" panose="020B0502040204020203" pitchFamily="34" charset="-122"/>
              </a:rPr>
              <a:t>11</a:t>
            </a:r>
            <a:r>
              <a:rPr lang="zh-CN" altLang="en-US" sz="2000" b="1" dirty="0">
                <a:latin typeface="微软雅黑 Light" panose="020B0502040204020203" pitchFamily="34" charset="-122"/>
                <a:ea typeface="微软雅黑 Light" panose="020B0502040204020203" pitchFamily="34" charset="-122"/>
              </a:rPr>
              <a:t>点</a:t>
            </a:r>
            <a:r>
              <a:rPr lang="en-US" altLang="zh-CN" sz="2000" b="1" dirty="0">
                <a:latin typeface="微软雅黑 Light" panose="020B0502040204020203" pitchFamily="34" charset="-122"/>
                <a:ea typeface="微软雅黑 Light" panose="020B0502040204020203" pitchFamily="34" charset="-122"/>
              </a:rPr>
              <a:t>30</a:t>
            </a:r>
            <a:r>
              <a:rPr lang="zh-CN" altLang="en-US" sz="2000" b="1" dirty="0">
                <a:latin typeface="微软雅黑 Light" panose="020B0502040204020203" pitchFamily="34" charset="-122"/>
                <a:ea typeface="微软雅黑 Light" panose="020B0502040204020203" pitchFamily="34" charset="-122"/>
              </a:rPr>
              <a:t>分</a:t>
            </a:r>
            <a:endParaRPr lang="zh-CN" altLang="en-US" sz="2000" b="1" dirty="0">
              <a:latin typeface="微软雅黑 Light" panose="020B0502040204020203" pitchFamily="34" charset="-122"/>
              <a:ea typeface="微软雅黑 Light" panose="020B0502040204020203" pitchFamily="34" charset="-122"/>
            </a:endParaRPr>
          </a:p>
        </p:txBody>
      </p:sp>
      <p:pic>
        <p:nvPicPr>
          <p:cNvPr id="1026" name="Picture 2" descr="https://timgsa.baidu.com/timg?image&amp;quality=80&amp;size=b9999_10000&amp;sec=1553868810901&amp;di=027837a678ad8ab530ca840c547accee&amp;imgtype=0&amp;src=http%3A%2F%2F5b0988e595225.cdn.sohucs.com%2Fimages%2F20180526%2Fe3604dfb03bb49c395bf9d01a761523e.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36329" y="4930293"/>
            <a:ext cx="2110430" cy="1527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地图集">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TM16401371[[fn=图集]]</Template>
  <TotalTime>0</TotalTime>
  <Words>2774</Words>
  <Application>WPS 演示</Application>
  <PresentationFormat>自定义</PresentationFormat>
  <Paragraphs>240</Paragraphs>
  <Slides>28</Slides>
  <Notes>21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28</vt:i4>
      </vt:variant>
    </vt:vector>
  </HeadingPairs>
  <TitlesOfParts>
    <vt:vector size="44" baseType="lpstr">
      <vt:lpstr>Arial</vt:lpstr>
      <vt:lpstr>宋体</vt:lpstr>
      <vt:lpstr>Wingdings</vt:lpstr>
      <vt:lpstr>Adobe 黑体 Std R</vt:lpstr>
      <vt:lpstr>苹方 特粗</vt:lpstr>
      <vt:lpstr>微软雅黑</vt:lpstr>
      <vt:lpstr>PingFang SC</vt:lpstr>
      <vt:lpstr>PingFangSC-Regular</vt:lpstr>
      <vt:lpstr>微软雅黑 Light</vt:lpstr>
      <vt:lpstr>Rockwell</vt:lpstr>
      <vt:lpstr>Arial Unicode MS</vt:lpstr>
      <vt:lpstr>Calibri Light</vt:lpstr>
      <vt:lpstr>等线</vt:lpstr>
      <vt:lpstr>黑体</vt:lpstr>
      <vt:lpstr>Segoe Print</vt:lpstr>
      <vt:lpstr>地图集</vt:lpstr>
      <vt:lpstr>设计冲刺 Design Sprint</vt:lpstr>
      <vt:lpstr>设计冲刺的源起</vt:lpstr>
      <vt:lpstr>应用情况</vt:lpstr>
      <vt:lpstr>基本流程</vt:lpstr>
      <vt:lpstr>准备阶段</vt:lpstr>
      <vt:lpstr>DAY 1</vt:lpstr>
      <vt:lpstr>PowerPoint 演示文稿</vt:lpstr>
      <vt:lpstr>PowerPoint 演示文稿</vt:lpstr>
      <vt:lpstr>PowerPoint 演示文稿</vt:lpstr>
      <vt:lpstr>PowerPoint 演示文稿</vt:lpstr>
      <vt:lpstr>PowerPoint 演示文稿</vt:lpstr>
      <vt:lpstr>PowerPoint 演示文稿</vt:lpstr>
      <vt:lpstr>DAY 2</vt:lpstr>
      <vt:lpstr>PowerPoint 演示文稿</vt:lpstr>
      <vt:lpstr>PowerPoint 演示文稿</vt:lpstr>
      <vt:lpstr>DAY 3</vt:lpstr>
      <vt:lpstr>PowerPoint 演示文稿</vt:lpstr>
      <vt:lpstr>PowerPoint 演示文稿</vt:lpstr>
      <vt:lpstr>PowerPoint 演示文稿</vt:lpstr>
      <vt:lpstr>DAY 4</vt:lpstr>
      <vt:lpstr>PowerPoint 演示文稿</vt:lpstr>
      <vt:lpstr>PowerPoint 演示文稿</vt:lpstr>
      <vt:lpstr>PowerPoint 演示文稿</vt:lpstr>
      <vt:lpstr>DAY 5</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Solver设计冲刺</dc:title>
  <dc:creator>luwei</dc:creator>
  <cp:lastModifiedBy>董兆宇</cp:lastModifiedBy>
  <cp:revision>160</cp:revision>
  <dcterms:created xsi:type="dcterms:W3CDTF">2019-03-30T13:38:00Z</dcterms:created>
  <dcterms:modified xsi:type="dcterms:W3CDTF">2019-08-02T05:55:36Z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