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2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6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4459-E9CD-40A2-BE74-6BAD968D3C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3267-BA75-46B4-AF7C-1B5BB93D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4" y="100208"/>
            <a:ext cx="11949830" cy="665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23412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汇总数据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1647" y="389750"/>
            <a:ext cx="112955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59" y="744071"/>
            <a:ext cx="11510682" cy="581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2" y="2548049"/>
            <a:ext cx="3686689" cy="23641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3035" y="1021976"/>
            <a:ext cx="1515036" cy="474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647FB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10970" y="1021976"/>
            <a:ext cx="1515036" cy="474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639QB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68905" y="1021976"/>
            <a:ext cx="1515036" cy="474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274" y="2548049"/>
            <a:ext cx="3849176" cy="23641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8671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 smtClean="0"/>
              <a:t>Alarm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22466" y="3794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93285" y="370041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PPA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4" y="100208"/>
            <a:ext cx="11949830" cy="665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2466" y="379450"/>
            <a:ext cx="112955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164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59" y="744071"/>
            <a:ext cx="11510682" cy="581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62384"/>
              </p:ext>
            </p:extLst>
          </p:nvPr>
        </p:nvGraphicFramePr>
        <p:xfrm>
          <a:off x="1746250" y="995891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/>
                <a:gridCol w="740834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Mask_ID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Offset_X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Offset_Y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1F1B647FH1A001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96547"/>
              </p:ext>
            </p:extLst>
          </p:nvPr>
        </p:nvGraphicFramePr>
        <p:xfrm>
          <a:off x="409575" y="996950"/>
          <a:ext cx="13546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023412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汇总数据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93285" y="370041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PPA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8671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Alarm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4" y="100208"/>
            <a:ext cx="11949830" cy="665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2466" y="3794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164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59" y="744071"/>
            <a:ext cx="11510682" cy="581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3285" y="370041"/>
            <a:ext cx="112955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PPA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8772" y="1123703"/>
            <a:ext cx="11295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Glass_ID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8772" y="1478024"/>
            <a:ext cx="11295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Chamber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39" y="1782824"/>
            <a:ext cx="9006113" cy="2397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39" y="4258479"/>
            <a:ext cx="9006113" cy="22253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7" y="1164848"/>
            <a:ext cx="3414713" cy="5273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51647" y="5648325"/>
            <a:ext cx="352425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72159" y="5648325"/>
            <a:ext cx="72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8671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Alarm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023412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dirty="0"/>
              <a:t>汇总数据</a:t>
            </a:r>
          </a:p>
        </p:txBody>
      </p:sp>
    </p:spTree>
    <p:extLst>
      <p:ext uri="{BB962C8B-B14F-4D97-AF65-F5344CB8AC3E}">
        <p14:creationId xmlns:p14="http://schemas.microsoft.com/office/powerpoint/2010/main" val="24615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4" y="100208"/>
            <a:ext cx="11949830" cy="665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2466" y="3794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164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59" y="744071"/>
            <a:ext cx="11510682" cy="581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3285" y="370041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PPA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86717" y="389750"/>
            <a:ext cx="1129554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Alarm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47754"/>
              </p:ext>
            </p:extLst>
          </p:nvPr>
        </p:nvGraphicFramePr>
        <p:xfrm>
          <a:off x="746123" y="1238349"/>
          <a:ext cx="106457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2132719"/>
                <a:gridCol w="4858633"/>
                <a:gridCol w="213359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ITEM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PPA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L2E930A2142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1F1B647FH1A001</a:t>
                      </a:r>
                      <a:r>
                        <a:rPr lang="en-US" altLang="zh-CN" baseline="0" dirty="0" smtClean="0"/>
                        <a:t> PPA  out of Spec</a:t>
                      </a:r>
                      <a:r>
                        <a:rPr lang="zh-CN" altLang="en-US" baseline="0" dirty="0" smtClean="0"/>
                        <a:t>：</a:t>
                      </a:r>
                      <a:r>
                        <a:rPr lang="en-US" altLang="zh-CN" baseline="0" dirty="0" smtClean="0"/>
                        <a:t>PPA_X 78.5%</a:t>
                      </a:r>
                      <a:r>
                        <a:rPr lang="zh-CN" altLang="en-US" baseline="0" dirty="0" smtClean="0"/>
                        <a:t>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2019.05.31    10:34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Offset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1F1B647FH1A001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1F1B647FH1A001 offset change out of Spec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offset_X</a:t>
                      </a:r>
                      <a:r>
                        <a:rPr lang="en-US" altLang="zh-CN" dirty="0" smtClean="0"/>
                        <a:t>  0.5-&gt;4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2019.05.31    </a:t>
                      </a:r>
                      <a:r>
                        <a:rPr lang="en-US" altLang="zh-CN" dirty="0" smtClean="0"/>
                        <a:t>10:34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58450" y="838200"/>
            <a:ext cx="112395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3412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dirty="0"/>
              <a:t>汇总数据</a:t>
            </a:r>
          </a:p>
        </p:txBody>
      </p:sp>
    </p:spTree>
    <p:extLst>
      <p:ext uri="{BB962C8B-B14F-4D97-AF65-F5344CB8AC3E}">
        <p14:creationId xmlns:p14="http://schemas.microsoft.com/office/powerpoint/2010/main" val="23029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34" y="100208"/>
            <a:ext cx="11949830" cy="665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23412" y="389750"/>
            <a:ext cx="1129554" cy="36933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汇总数据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164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659" y="744071"/>
            <a:ext cx="11510682" cy="581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923118"/>
            <a:ext cx="10152743" cy="5258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63906" y="6176134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原始数据展示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天即可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86717" y="3897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 smtClean="0"/>
              <a:t>Alarm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22466" y="379450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93285" y="370041"/>
            <a:ext cx="1129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PPA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90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赵会涛</dc:creator>
  <cp:lastModifiedBy>赵会涛</cp:lastModifiedBy>
  <cp:revision>15</cp:revision>
  <dcterms:created xsi:type="dcterms:W3CDTF">2019-05-30T08:43:22Z</dcterms:created>
  <dcterms:modified xsi:type="dcterms:W3CDTF">2019-05-31T02:56:08Z</dcterms:modified>
</cp:coreProperties>
</file>