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3" r:id="rId4"/>
    <p:sldId id="260" r:id="rId5"/>
    <p:sldId id="264" r:id="rId6"/>
    <p:sldId id="257" r:id="rId7"/>
    <p:sldId id="262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</a:t>
            </a:r>
            <a:r>
              <a:rPr lang="en-US" altLang="zh-CN" dirty="0" smtClean="0">
                <a:latin typeface="+mj-ea"/>
              </a:rPr>
              <a:t>141</a:t>
            </a:r>
            <a:r>
              <a:rPr lang="zh-CN" altLang="en-US" dirty="0" smtClean="0">
                <a:latin typeface="+mj-ea"/>
              </a:rPr>
              <a:t>班 </a:t>
            </a:r>
            <a:r>
              <a:rPr lang="zh-CN" altLang="en-US" dirty="0" smtClean="0"/>
              <a:t>架构说明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464972"/>
          </a:xfrm>
        </p:spPr>
        <p:txBody>
          <a:bodyPr/>
          <a:lstStyle/>
          <a:p>
            <a:r>
              <a:rPr lang="zh-CN" altLang="en-US" dirty="0" smtClean="0"/>
              <a:t>项目目录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292439"/>
            <a:ext cx="10018713" cy="3498761"/>
          </a:xfrm>
        </p:spPr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css</a:t>
            </a:r>
            <a:r>
              <a:rPr lang="zh-CN" altLang="en-US" dirty="0"/>
              <a:t>后缀名的</a:t>
            </a:r>
            <a:r>
              <a:rPr lang="en-US" altLang="zh-CN" dirty="0"/>
              <a:t>CSS</a:t>
            </a:r>
            <a:r>
              <a:rPr lang="zh-CN" altLang="en-US" dirty="0"/>
              <a:t>样式表统一放在</a:t>
            </a:r>
            <a:r>
              <a:rPr lang="en-US" altLang="zh-CN" dirty="0" err="1"/>
              <a:t>css</a:t>
            </a:r>
            <a:r>
              <a:rPr lang="zh-CN" altLang="en-US" dirty="0"/>
              <a:t>文件夹中</a:t>
            </a:r>
          </a:p>
          <a:p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en-US" dirty="0"/>
              <a:t>后缀名的</a:t>
            </a:r>
            <a:r>
              <a:rPr lang="en-US" altLang="zh-CN" dirty="0"/>
              <a:t>JavaScript</a:t>
            </a:r>
            <a:r>
              <a:rPr lang="zh-CN" altLang="en-US" dirty="0"/>
              <a:t>脚本统一放在</a:t>
            </a:r>
            <a:r>
              <a:rPr lang="en-US" altLang="zh-CN" dirty="0" err="1"/>
              <a:t>js</a:t>
            </a:r>
            <a:r>
              <a:rPr lang="zh-CN" altLang="en-US" dirty="0"/>
              <a:t>文件夹中</a:t>
            </a:r>
          </a:p>
          <a:p>
            <a:r>
              <a:rPr lang="en-US" altLang="zh-CN" dirty="0"/>
              <a:t>.</a:t>
            </a:r>
            <a:r>
              <a:rPr lang="en-US" altLang="zh-CN" dirty="0" err="1"/>
              <a:t>ttf</a:t>
            </a:r>
            <a:r>
              <a:rPr lang="zh-CN" altLang="en-US" dirty="0"/>
              <a:t>等后缀名与字体样式有关的统一放在</a:t>
            </a:r>
            <a:r>
              <a:rPr lang="en-US" altLang="zh-CN" dirty="0"/>
              <a:t>fonts</a:t>
            </a:r>
            <a:r>
              <a:rPr lang="zh-CN" altLang="en-US" dirty="0"/>
              <a:t>文件夹中</a:t>
            </a:r>
          </a:p>
          <a:p>
            <a:r>
              <a:rPr lang="zh-CN" altLang="en-US" dirty="0"/>
              <a:t>图片统一放在</a:t>
            </a:r>
            <a:r>
              <a:rPr lang="en-US" altLang="zh-CN" dirty="0"/>
              <a:t>images</a:t>
            </a:r>
            <a:r>
              <a:rPr lang="zh-CN" altLang="en-US" dirty="0"/>
              <a:t>文件夹下，如有需要可在该文件夹下创建子文件夹</a:t>
            </a:r>
          </a:p>
          <a:p>
            <a:r>
              <a:rPr lang="en-US" altLang="zh-CN" dirty="0"/>
              <a:t>.class</a:t>
            </a:r>
            <a:r>
              <a:rPr lang="zh-CN" altLang="en-US" dirty="0"/>
              <a:t>后缀名的可执行文件统一放在</a:t>
            </a:r>
            <a:r>
              <a:rPr lang="en-US" altLang="zh-CN" dirty="0"/>
              <a:t>WEB-INF\classes</a:t>
            </a:r>
            <a:r>
              <a:rPr lang="zh-CN" altLang="en-US" dirty="0"/>
              <a:t>中</a:t>
            </a:r>
          </a:p>
          <a:p>
            <a:r>
              <a:rPr lang="zh-CN" altLang="en-US" dirty="0"/>
              <a:t>同时将</a:t>
            </a:r>
            <a:r>
              <a:rPr lang="en-US" altLang="zh-CN" dirty="0"/>
              <a:t>.java</a:t>
            </a:r>
            <a:r>
              <a:rPr lang="zh-CN" altLang="en-US" dirty="0"/>
              <a:t>后缀名的</a:t>
            </a:r>
            <a:r>
              <a:rPr lang="en-US" altLang="zh-CN" dirty="0"/>
              <a:t>java</a:t>
            </a:r>
            <a:r>
              <a:rPr lang="zh-CN" altLang="en-US" dirty="0"/>
              <a:t>源文件放在</a:t>
            </a:r>
            <a:r>
              <a:rPr lang="en-US" altLang="zh-CN" dirty="0" err="1"/>
              <a:t>src</a:t>
            </a:r>
            <a:r>
              <a:rPr lang="zh-CN" altLang="en-US" dirty="0"/>
              <a:t>文件夹下便于修改代码</a:t>
            </a:r>
          </a:p>
        </p:txBody>
      </p:sp>
    </p:spTree>
    <p:extLst>
      <p:ext uri="{BB962C8B-B14F-4D97-AF65-F5344CB8AC3E}">
        <p14:creationId xmlns:p14="http://schemas.microsoft.com/office/powerpoint/2010/main" val="19492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69702"/>
            <a:ext cx="10018713" cy="1339402"/>
          </a:xfrm>
        </p:spPr>
        <p:txBody>
          <a:bodyPr/>
          <a:lstStyle/>
          <a:p>
            <a:r>
              <a:rPr lang="zh-CN" altLang="en-US" dirty="0" smtClean="0"/>
              <a:t>项目目录示意图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1818" y="2205864"/>
            <a:ext cx="5563697" cy="362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9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94514"/>
          </a:xfrm>
        </p:spPr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/>
              <a:t>设计</a:t>
            </a:r>
            <a:r>
              <a:rPr lang="zh-CN" altLang="en-US" dirty="0" smtClean="0"/>
              <a:t>模式类的放置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189408"/>
            <a:ext cx="10018713" cy="360179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controller</a:t>
            </a:r>
            <a:r>
              <a:rPr lang="zh-CN" altLang="en-US" dirty="0"/>
              <a:t>包中放置</a:t>
            </a:r>
            <a:r>
              <a:rPr lang="en-US" altLang="zh-CN" dirty="0"/>
              <a:t>Controller</a:t>
            </a:r>
            <a:r>
              <a:rPr lang="zh-CN" altLang="en-US" dirty="0"/>
              <a:t>层</a:t>
            </a:r>
            <a:r>
              <a:rPr lang="en-US" altLang="zh-CN" dirty="0"/>
              <a:t>Servlet</a:t>
            </a:r>
            <a:r>
              <a:rPr lang="zh-CN" altLang="en-US" dirty="0"/>
              <a:t>，</a:t>
            </a:r>
            <a:r>
              <a:rPr lang="en-US" altLang="zh-CN" dirty="0"/>
              <a:t>Controller</a:t>
            </a:r>
            <a:r>
              <a:rPr lang="zh-CN" altLang="en-US" dirty="0"/>
              <a:t>层负责具体的业务模块流程的控制，在此层里面要调用</a:t>
            </a:r>
            <a:r>
              <a:rPr lang="en-US" altLang="zh-CN" dirty="0" err="1"/>
              <a:t>Serice</a:t>
            </a:r>
            <a:r>
              <a:rPr lang="zh-CN" altLang="en-US" dirty="0"/>
              <a:t>层的接口来控制业务流程，针对具体的业务流程，会有不同的控制器。</a:t>
            </a:r>
          </a:p>
          <a:p>
            <a:r>
              <a:rPr lang="en-US" altLang="zh-CN" dirty="0"/>
              <a:t>service</a:t>
            </a:r>
            <a:r>
              <a:rPr lang="zh-CN" altLang="en-US" dirty="0"/>
              <a:t>包中放置</a:t>
            </a:r>
            <a:r>
              <a:rPr lang="en-US" altLang="zh-CN" dirty="0"/>
              <a:t>Service</a:t>
            </a:r>
            <a:r>
              <a:rPr lang="zh-CN" altLang="en-US" dirty="0"/>
              <a:t>层的类，主要负责业务模块的逻辑应用设计。同样是首先设计接口，再设计其实现的类。这样我们就可以在应用中调用</a:t>
            </a:r>
            <a:r>
              <a:rPr lang="en-US" altLang="zh-CN" dirty="0"/>
              <a:t>Service</a:t>
            </a:r>
            <a:r>
              <a:rPr lang="zh-CN" altLang="en-US" dirty="0"/>
              <a:t>接口来进行业务处理。</a:t>
            </a:r>
            <a:r>
              <a:rPr lang="en-US" altLang="zh-CN" dirty="0"/>
              <a:t>Service</a:t>
            </a:r>
            <a:r>
              <a:rPr lang="zh-CN" altLang="en-US" dirty="0"/>
              <a:t>层的业务实现，具体要调用到已定义的</a:t>
            </a:r>
            <a:r>
              <a:rPr lang="en-US" altLang="zh-CN" dirty="0"/>
              <a:t>DAO</a:t>
            </a:r>
            <a:r>
              <a:rPr lang="zh-CN" altLang="en-US" dirty="0"/>
              <a:t>层的接口，封装</a:t>
            </a:r>
            <a:r>
              <a:rPr lang="en-US" altLang="zh-CN" dirty="0"/>
              <a:t>Service</a:t>
            </a:r>
            <a:r>
              <a:rPr lang="zh-CN" altLang="en-US" dirty="0"/>
              <a:t>层的业务逻辑有利于通用的业务逻辑的独立性和重复利用性，程序显得非常简洁。</a:t>
            </a:r>
          </a:p>
          <a:p>
            <a:r>
              <a:rPr lang="en-US" altLang="zh-CN" dirty="0" err="1"/>
              <a:t>dao</a:t>
            </a:r>
            <a:r>
              <a:rPr lang="zh-CN" altLang="en-US" dirty="0"/>
              <a:t>包中放置</a:t>
            </a:r>
            <a:r>
              <a:rPr lang="en-US" altLang="zh-CN" dirty="0"/>
              <a:t>DAO</a:t>
            </a:r>
            <a:r>
              <a:rPr lang="zh-CN" altLang="en-US" dirty="0"/>
              <a:t>层的类，主要是做数据持久层的工作，负责与数据库进行联络的一些任务都封装在此，</a:t>
            </a:r>
            <a:r>
              <a:rPr lang="en-US" altLang="zh-CN" dirty="0"/>
              <a:t>DAO</a:t>
            </a:r>
            <a:r>
              <a:rPr lang="zh-CN" altLang="en-US" dirty="0"/>
              <a:t>层的设计首先是设计</a:t>
            </a:r>
            <a:r>
              <a:rPr lang="en-US" altLang="zh-CN" dirty="0"/>
              <a:t>DAO</a:t>
            </a:r>
            <a:r>
              <a:rPr lang="zh-CN" altLang="en-US" dirty="0"/>
              <a:t>的接口，然后就可在模块中调用此接口来进行数据业务的处理，而不用关心此接口的具体实现类是哪个类，显得结构非常清晰。</a:t>
            </a:r>
          </a:p>
          <a:p>
            <a:r>
              <a:rPr lang="en-US" altLang="zh-CN" dirty="0"/>
              <a:t>model</a:t>
            </a:r>
            <a:r>
              <a:rPr lang="zh-CN" altLang="en-US" dirty="0"/>
              <a:t>包中放置</a:t>
            </a:r>
            <a:r>
              <a:rPr lang="en-US" altLang="zh-CN" dirty="0"/>
              <a:t>Model</a:t>
            </a:r>
            <a:r>
              <a:rPr lang="zh-CN" altLang="en-US" dirty="0"/>
              <a:t>对象，单个模型代表问题域中的某个对象，或叫做实体。</a:t>
            </a:r>
          </a:p>
          <a:p>
            <a:r>
              <a:rPr lang="en-US" altLang="zh-CN" dirty="0"/>
              <a:t>View</a:t>
            </a:r>
            <a:r>
              <a:rPr lang="zh-CN" altLang="en-US" dirty="0"/>
              <a:t>层主要是主目录下的</a:t>
            </a:r>
            <a:r>
              <a:rPr lang="en-US" altLang="zh-CN" dirty="0"/>
              <a:t>.</a:t>
            </a:r>
            <a:r>
              <a:rPr lang="en-US" altLang="zh-CN" dirty="0" err="1"/>
              <a:t>jsp</a:t>
            </a:r>
            <a:r>
              <a:rPr lang="zh-CN" altLang="en-US" dirty="0"/>
              <a:t>后缀名的文件，此层与控制层结合比较紧密，需要二者结合起来协同工发。</a:t>
            </a:r>
            <a:r>
              <a:rPr lang="en-US" altLang="zh-CN" dirty="0"/>
              <a:t>View</a:t>
            </a:r>
            <a:r>
              <a:rPr lang="zh-CN" altLang="en-US" dirty="0"/>
              <a:t>层主要负责前台</a:t>
            </a:r>
            <a:r>
              <a:rPr lang="en-US" altLang="zh-CN" dirty="0" err="1"/>
              <a:t>jsp</a:t>
            </a:r>
            <a:r>
              <a:rPr lang="zh-CN" altLang="en-US" dirty="0"/>
              <a:t>页面的表示。</a:t>
            </a:r>
          </a:p>
        </p:txBody>
      </p:sp>
    </p:spTree>
    <p:extLst>
      <p:ext uri="{BB962C8B-B14F-4D97-AF65-F5344CB8AC3E}">
        <p14:creationId xmlns:p14="http://schemas.microsoft.com/office/powerpoint/2010/main" val="20609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类的放置示意图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390" y="3078051"/>
            <a:ext cx="3314099" cy="22864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338" y="3084290"/>
            <a:ext cx="2417390" cy="22802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730" y="3067270"/>
            <a:ext cx="3375293" cy="229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4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用户流程（部分）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2949417"/>
            <a:ext cx="10018712" cy="2559365"/>
          </a:xfrm>
        </p:spPr>
      </p:pic>
    </p:spTree>
    <p:extLst>
      <p:ext uri="{BB962C8B-B14F-4D97-AF65-F5344CB8AC3E}">
        <p14:creationId xmlns:p14="http://schemas.microsoft.com/office/powerpoint/2010/main" val="14347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07394"/>
          </a:xfrm>
        </p:spPr>
        <p:txBody>
          <a:bodyPr/>
          <a:lstStyle/>
          <a:p>
            <a:r>
              <a:rPr lang="zh-CN" altLang="en-US" dirty="0" smtClean="0"/>
              <a:t>用户登录控制器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65" y="2331076"/>
            <a:ext cx="8070530" cy="3460124"/>
          </a:xfrm>
        </p:spPr>
      </p:pic>
    </p:spTree>
    <p:extLst>
      <p:ext uri="{BB962C8B-B14F-4D97-AF65-F5344CB8AC3E}">
        <p14:creationId xmlns:p14="http://schemas.microsoft.com/office/powerpoint/2010/main" val="134585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2" y="608528"/>
            <a:ext cx="10018713" cy="1078606"/>
          </a:xfrm>
        </p:spPr>
        <p:txBody>
          <a:bodyPr/>
          <a:lstStyle/>
          <a:p>
            <a:r>
              <a:rPr lang="zh-CN" altLang="en-US" dirty="0" smtClean="0"/>
              <a:t>商家流程（部分）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859" y="2150771"/>
            <a:ext cx="8707686" cy="3704823"/>
          </a:xfrm>
        </p:spPr>
      </p:pic>
    </p:spTree>
    <p:extLst>
      <p:ext uri="{BB962C8B-B14F-4D97-AF65-F5344CB8AC3E}">
        <p14:creationId xmlns:p14="http://schemas.microsoft.com/office/powerpoint/2010/main" val="23450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3100" y="2810814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谢谢观看！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356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51</TotalTime>
  <Words>396</Words>
  <Application>Microsoft Office PowerPoint</Application>
  <PresentationFormat>宽屏</PresentationFormat>
  <Paragraphs>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华文楷体</vt:lpstr>
      <vt:lpstr>Arial</vt:lpstr>
      <vt:lpstr>Corbel</vt:lpstr>
      <vt:lpstr>视差</vt:lpstr>
      <vt:lpstr>计141班 架构说明</vt:lpstr>
      <vt:lpstr>项目目录</vt:lpstr>
      <vt:lpstr>项目目录示意图</vt:lpstr>
      <vt:lpstr>MVC设计模式类的放置</vt:lpstr>
      <vt:lpstr>类的放置示意图</vt:lpstr>
      <vt:lpstr>用户流程（部分）</vt:lpstr>
      <vt:lpstr>用户登录控制器</vt:lpstr>
      <vt:lpstr>商家流程（部分）</vt:lpstr>
      <vt:lpstr>谢谢观看！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计141班 架构说明</dc:title>
  <dc:creator>毛方亮</dc:creator>
  <cp:lastModifiedBy>毛方亮</cp:lastModifiedBy>
  <cp:revision>6</cp:revision>
  <dcterms:created xsi:type="dcterms:W3CDTF">2017-04-12T12:54:50Z</dcterms:created>
  <dcterms:modified xsi:type="dcterms:W3CDTF">2017-04-12T13:46:46Z</dcterms:modified>
</cp:coreProperties>
</file>