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411" r:id="rId2"/>
    <p:sldId id="414" r:id="rId3"/>
  </p:sldIdLst>
  <p:sldSz cx="12192000" cy="6858000"/>
  <p:notesSz cx="7104063" cy="10234613"/>
  <p:custDataLst>
    <p:tags r:id="rId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1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1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115570" y="223520"/>
            <a:ext cx="2172970" cy="1223645"/>
          </a:xfrm>
          <a:prstGeom prst="rect">
            <a:avLst/>
          </a:prstGeom>
        </p:spPr>
      </p:pic>
      <p:pic>
        <p:nvPicPr>
          <p:cNvPr id="10" name="图片 9" descr="ppt2 (2)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8760460" y="4855210"/>
            <a:ext cx="3437255" cy="200723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0350" y="1315720"/>
            <a:ext cx="8201025" cy="5252720"/>
          </a:xfrm>
        </p:spPr>
        <p:txBody>
          <a:bodyPr/>
          <a:lstStyle/>
          <a:p>
            <a:pPr indent="0" fontAlgn="auto">
              <a:lnSpc>
                <a:spcPct val="200000"/>
              </a:lnSpc>
              <a:buNone/>
            </a:pPr>
            <a:r>
              <a:rPr lang="zh-CN" altLang="en-US" sz="24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※ 今日话题</a:t>
            </a:r>
            <a:endParaRPr lang="zh-CN" altLang="en-US" sz="2000" dirty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fontAlgn="auto">
              <a:lnSpc>
                <a:spcPts val="4000"/>
              </a:lnSpc>
              <a:buNone/>
            </a:pPr>
            <a:r>
              <a:rPr lang="zh-CN" altLang="en-US" sz="20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   怎样形成好的学习态度和学习习惯</a:t>
            </a:r>
            <a:endParaRPr lang="en-US" altLang="zh-CN" sz="2000" dirty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fontAlgn="auto">
              <a:lnSpc>
                <a:spcPts val="4000"/>
              </a:lnSpc>
              <a:buNone/>
            </a:pPr>
            <a:r>
              <a:rPr lang="en-US" altLang="zh-CN" sz="20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	+ </a:t>
            </a:r>
            <a:r>
              <a:rPr lang="zh-CN" altLang="en-US" sz="20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自己当前的状态</a:t>
            </a:r>
            <a:endParaRPr lang="en-US" altLang="zh-CN" sz="2000" dirty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fontAlgn="auto">
              <a:lnSpc>
                <a:spcPts val="4000"/>
              </a:lnSpc>
              <a:buNone/>
            </a:pPr>
            <a:r>
              <a:rPr lang="en-US" altLang="zh-CN" sz="20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	+ </a:t>
            </a:r>
            <a:r>
              <a:rPr lang="zh-CN" altLang="en-US" sz="20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自己的学习动机</a:t>
            </a:r>
            <a:endParaRPr lang="en-US" altLang="zh-CN" sz="2000" dirty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fontAlgn="auto">
              <a:lnSpc>
                <a:spcPts val="4000"/>
              </a:lnSpc>
              <a:buNone/>
            </a:pPr>
            <a:r>
              <a:rPr lang="en-US" altLang="zh-CN" sz="20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	+ </a:t>
            </a:r>
            <a:r>
              <a:rPr lang="zh-CN" altLang="en-US" sz="20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自己短期目标</a:t>
            </a:r>
            <a:endParaRPr lang="en-US" altLang="zh-CN" sz="2000" dirty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rcRect l="19211" r="21671"/>
          <a:stretch>
            <a:fillRect/>
          </a:stretch>
        </p:blipFill>
        <p:spPr>
          <a:xfrm>
            <a:off x="8563610" y="1315720"/>
            <a:ext cx="3469005" cy="3302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263775" y="55245"/>
            <a:ext cx="9384030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珠峰培训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“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就业班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”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精品课</a:t>
            </a:r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：第四周班会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F6C74C1-8CED-4724-92ED-EBC8A0D5B7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1793" y="2775455"/>
            <a:ext cx="3918151" cy="100970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C4CD582-9D46-4A9E-B3C6-D77B27469A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1793" y="3942080"/>
            <a:ext cx="1993532" cy="102232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0350" y="1315720"/>
            <a:ext cx="8712200" cy="5252720"/>
          </a:xfrm>
        </p:spPr>
        <p:txBody>
          <a:bodyPr/>
          <a:lstStyle/>
          <a:p>
            <a:pPr indent="0" fontAlgn="auto">
              <a:lnSpc>
                <a:spcPct val="200000"/>
              </a:lnSpc>
              <a:buNone/>
            </a:pPr>
            <a:r>
              <a:rPr lang="zh-CN" altLang="en-US" sz="24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※ 今日话题</a:t>
            </a:r>
            <a:endParaRPr lang="zh-CN" altLang="en-US" sz="1800" dirty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indent="0" fontAlgn="auto">
              <a:lnSpc>
                <a:spcPts val="4000"/>
              </a:lnSpc>
              <a:buNone/>
            </a:pPr>
            <a:r>
              <a:rPr lang="zh-CN" altLang="en-US" sz="20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      故事：</a:t>
            </a:r>
            <a:r>
              <a:rPr lang="zh-CN" altLang="en-US" sz="20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我想学习，确坐立不安、心神不定、思前恐后</a:t>
            </a:r>
          </a:p>
          <a:p>
            <a:pPr marL="0" indent="0" fontAlgn="auto">
              <a:lnSpc>
                <a:spcPts val="4000"/>
              </a:lnSpc>
              <a:buNone/>
            </a:pPr>
            <a:r>
              <a:rPr lang="zh-CN" altLang="en-US" sz="20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            </a:t>
            </a:r>
            <a:r>
              <a:rPr lang="zh-CN" altLang="en-US" sz="18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一位同学给父亲打电话，描述自己听课的痛苦心情，一听课就心里长草，坐立不安，浑身冒火</a:t>
            </a:r>
            <a:r>
              <a:rPr lang="en-US" altLang="zh-CN" sz="18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.....</a:t>
            </a:r>
            <a:r>
              <a:rPr lang="zh-CN" altLang="en-US" sz="18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做一件事情，经常性做到一半就走神了，或者慌了</a:t>
            </a:r>
            <a:r>
              <a:rPr lang="en-US" altLang="zh-CN" sz="18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......</a:t>
            </a:r>
          </a:p>
          <a:p>
            <a:pPr marL="0" indent="0" fontAlgn="auto">
              <a:lnSpc>
                <a:spcPts val="4000"/>
              </a:lnSpc>
              <a:buNone/>
            </a:pPr>
            <a:r>
              <a:rPr lang="en-US" altLang="zh-CN" sz="18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      </a:t>
            </a:r>
            <a:r>
              <a:rPr lang="zh-CN" altLang="en-US" sz="20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习惯不是一朝一夕养成的，人最难守护的就是自己的内心，把妄想和杂念从内心驱离，一个人的成功就是聚合心念、呵护内心，修炼内心的过程！</a:t>
            </a:r>
            <a:endParaRPr lang="zh-CN" altLang="en-US" sz="1800" dirty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indent="0" fontAlgn="auto">
              <a:lnSpc>
                <a:spcPts val="4000"/>
              </a:lnSpc>
              <a:buNone/>
            </a:pPr>
            <a:r>
              <a:rPr lang="zh-CN" altLang="en-US" sz="18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      </a:t>
            </a:r>
            <a:r>
              <a:rPr lang="en-US" altLang="zh-CN" sz="18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+ </a:t>
            </a:r>
            <a:r>
              <a:rPr lang="zh-CN" altLang="en-US" sz="18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有意识的去克制    </a:t>
            </a:r>
            <a:r>
              <a:rPr lang="en-US" altLang="zh-CN" sz="18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+ </a:t>
            </a:r>
            <a:r>
              <a:rPr lang="zh-CN" altLang="en-US" sz="18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告别懒散磨叽（限时完成）  </a:t>
            </a:r>
            <a:r>
              <a:rPr lang="en-US" altLang="zh-CN" sz="18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+ </a:t>
            </a:r>
            <a:r>
              <a:rPr lang="zh-CN" altLang="en-US" sz="18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找别人监督和鞭策</a:t>
            </a:r>
            <a:endParaRPr lang="en-US" altLang="zh-CN" sz="1800" dirty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indent="0" fontAlgn="auto">
              <a:lnSpc>
                <a:spcPts val="4000"/>
              </a:lnSpc>
              <a:buNone/>
            </a:pPr>
            <a:r>
              <a:rPr lang="en-US" altLang="zh-CN" sz="18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      </a:t>
            </a:r>
          </a:p>
        </p:txBody>
      </p:sp>
      <p:sp>
        <p:nvSpPr>
          <p:cNvPr id="5" name="矩形 4"/>
          <p:cNvSpPr/>
          <p:nvPr/>
        </p:nvSpPr>
        <p:spPr>
          <a:xfrm>
            <a:off x="2263775" y="55245"/>
            <a:ext cx="9384030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珠峰培训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“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就业班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”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精品课</a:t>
            </a:r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：第一周班会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rcRect l="17236" r="4667"/>
          <a:stretch>
            <a:fillRect/>
          </a:stretch>
        </p:blipFill>
        <p:spPr>
          <a:xfrm>
            <a:off x="9069705" y="2150745"/>
            <a:ext cx="3066415" cy="255651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8a573e30-8e29-41a6-87b2-dd5a703e2b8d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161</Words>
  <Application>Microsoft Office PowerPoint</Application>
  <PresentationFormat>宽屏</PresentationFormat>
  <Paragraphs>13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微软雅黑 Light</vt:lpstr>
      <vt:lpstr>Arial</vt:lpstr>
      <vt:lpstr>Calibri</vt:lpstr>
      <vt:lpstr>Calibri Light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zhufengnodejs</dc:creator>
  <cp:lastModifiedBy>任 金辉</cp:lastModifiedBy>
  <cp:revision>2768</cp:revision>
  <dcterms:created xsi:type="dcterms:W3CDTF">2016-10-27T05:16:00Z</dcterms:created>
  <dcterms:modified xsi:type="dcterms:W3CDTF">2019-10-11T10:51:11Z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2052-11.1.0.8976</vt:lpwstr>
  </property>
</Properties>
</file>