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2"/>
    <p:sldId id="413" r:id="rId3"/>
  </p:sldIdLst>
  <p:sldSz cx="12192000" cy="6858000"/>
  <p:notesSz cx="7104063" cy="10234613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1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学习中的问题分享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+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听课走神，坐不住，心里安稳不下来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+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听得懂 不会敲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+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微微有点跟不上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    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74725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三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周班会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FD6976-3F0E-4D9D-B9CA-D00616378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210" y="1706829"/>
            <a:ext cx="3029502" cy="38354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我们需要具备的学习态度：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1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、有强烈的求知欲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2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、迎难而上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3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、重视课堂效率，积极发言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4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、小组之间多讨论，多给同桌讲讲</a:t>
            </a: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1800" dirty="0">
                <a:latin typeface="+mn-ea"/>
                <a:cs typeface="微软雅黑 Light" panose="020B0502040204020203" charset="-122"/>
              </a:rPr>
              <a:t>    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74725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二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周班会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7F8294-31F9-419E-8CD5-7685017B3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50" y="2792953"/>
            <a:ext cx="3707880" cy="171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831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宽屏</PresentationFormat>
  <Paragraphs>15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2716</cp:revision>
  <dcterms:created xsi:type="dcterms:W3CDTF">2016-10-27T05:16:00Z</dcterms:created>
  <dcterms:modified xsi:type="dcterms:W3CDTF">2019-09-27T05:23:03Z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