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11" r:id="rId2"/>
  </p:sldIdLst>
  <p:sldSz cx="12192000" cy="6858000"/>
  <p:notesSz cx="7104063" cy="10234613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15720"/>
            <a:ext cx="8201025" cy="5252720"/>
          </a:xfrm>
        </p:spPr>
        <p:txBody>
          <a:bodyPr/>
          <a:lstStyle/>
          <a:p>
            <a:pPr indent="0" fontAlgn="auto">
              <a:lnSpc>
                <a:spcPct val="200000"/>
              </a:lnSpc>
              <a:buNone/>
            </a:pPr>
            <a:r>
              <a:rPr lang="zh-CN" altLang="en-US" sz="24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今日话题</a:t>
            </a:r>
            <a:endParaRPr lang="zh-CN" altLang="en-US" sz="20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</a:t>
            </a: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做自己，做最好的自己</a:t>
            </a:r>
            <a:endParaRPr lang="en-US" altLang="zh-CN" sz="20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确定自己的目标，跳过这五个月看，你能收到什么样的</a:t>
            </a: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offer</a:t>
            </a:r>
          </a:p>
          <a:p>
            <a:pPr marL="0" indent="0" fontAlgn="auto">
              <a:lnSpc>
                <a:spcPts val="4000"/>
              </a:lnSpc>
              <a:buNone/>
            </a:pP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自我介绍  姓名  来自哪里  目标是什么</a:t>
            </a:r>
          </a:p>
          <a:p>
            <a:pPr marL="0" indent="0" fontAlgn="auto">
              <a:lnSpc>
                <a:spcPts val="4000"/>
              </a:lnSpc>
              <a:buNone/>
            </a:pP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         </a:t>
            </a:r>
            <a:endParaRPr lang="zh-CN" altLang="en-US" sz="20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l="19211" r="21671"/>
          <a:stretch>
            <a:fillRect/>
          </a:stretch>
        </p:blipFill>
        <p:spPr>
          <a:xfrm>
            <a:off x="8563610" y="1315720"/>
            <a:ext cx="3469005" cy="330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63775" y="55245"/>
            <a:ext cx="938403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：第一周班会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3E4865E-82BE-42EA-807A-BA3B6D081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187" y="1416244"/>
            <a:ext cx="2895403" cy="152579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7CDDDC7-0AA7-4B67-8D1F-770F9B925C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866" y="4146289"/>
            <a:ext cx="4273770" cy="259093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8a573e30-8e29-41a6-87b2-dd5a703e2b8d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51</Words>
  <Application>Microsoft Office PowerPoint</Application>
  <PresentationFormat>宽屏</PresentationFormat>
  <Paragraphs>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 Light</vt:lpstr>
      <vt:lpstr>Arial</vt:lpstr>
      <vt:lpstr>Calibri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任 金辉</cp:lastModifiedBy>
  <cp:revision>2712</cp:revision>
  <dcterms:created xsi:type="dcterms:W3CDTF">2016-10-27T05:16:00Z</dcterms:created>
  <dcterms:modified xsi:type="dcterms:W3CDTF">2019-09-20T06:57:24Z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