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11" r:id="rId2"/>
  </p:sldIdLst>
  <p:sldSz cx="12192000" cy="6858000"/>
  <p:notesSz cx="7104063" cy="10234613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15720"/>
            <a:ext cx="8201025" cy="5252720"/>
          </a:xfrm>
        </p:spPr>
        <p:txBody>
          <a:bodyPr/>
          <a:lstStyle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今日话题</a:t>
            </a:r>
            <a:endParaRPr lang="zh-CN" altLang="en-US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 没有自己的逻辑思路，听的懂，但是自己写不出来</a:t>
            </a: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	</a:t>
            </a:r>
            <a:r>
              <a:rPr lang="zh-CN" altLang="en-US" sz="1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+ 练习的少</a:t>
            </a:r>
          </a:p>
          <a:p>
            <a:pPr marL="0" indent="0" fontAlgn="auto">
              <a:lnSpc>
                <a:spcPts val="4000"/>
              </a:lnSpc>
              <a:buNone/>
            </a:pPr>
            <a:r>
              <a:rPr lang="zh-CN" altLang="en-US" sz="1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  </a:t>
            </a:r>
            <a:r>
              <a:rPr lang="en-US" altLang="zh-CN" sz="1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+ </a:t>
            </a:r>
            <a:r>
              <a:rPr lang="zh-CN" altLang="en-US" sz="1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基础知识不扎实</a:t>
            </a:r>
          </a:p>
          <a:p>
            <a:pPr marL="0" indent="0" fontAlgn="auto">
              <a:lnSpc>
                <a:spcPts val="4000"/>
              </a:lnSpc>
              <a:buNone/>
            </a:pPr>
            <a:r>
              <a:rPr lang="zh-CN" altLang="en-US" sz="1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  </a:t>
            </a:r>
            <a:r>
              <a:rPr lang="en-US" altLang="zh-CN" sz="1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+ </a:t>
            </a:r>
            <a:r>
              <a:rPr lang="zh-CN" altLang="en-US" sz="1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多去主动思考，哪怕错了也没事</a:t>
            </a:r>
            <a:endParaRPr lang="en-US" altLang="zh-CN" sz="16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1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  </a:t>
            </a:r>
            <a:r>
              <a:rPr lang="en-US" altLang="zh-CN" sz="16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+++ </a:t>
            </a:r>
            <a:r>
              <a:rPr lang="zh-CN" altLang="en-US" sz="16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部分同学的懒散（</a:t>
            </a:r>
            <a:r>
              <a:rPr lang="en-US" altLang="zh-CN" sz="16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“</a:t>
            </a:r>
            <a:r>
              <a:rPr lang="zh-CN" altLang="en-US" sz="16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思维上的懒散，不愿意思考，不专注</a:t>
            </a:r>
            <a:r>
              <a:rPr lang="en-US" altLang="zh-CN" sz="16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”</a:t>
            </a:r>
            <a:r>
              <a:rPr lang="zh-CN" altLang="en-US" sz="16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）</a:t>
            </a:r>
            <a:endParaRPr lang="zh-CN" altLang="en-US" sz="2000" b="1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endParaRPr lang="zh-CN" altLang="en-US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endParaRPr lang="en-US" altLang="zh-CN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19211" r="21671"/>
          <a:stretch>
            <a:fillRect/>
          </a:stretch>
        </p:blipFill>
        <p:spPr>
          <a:xfrm>
            <a:off x="8563610" y="1315720"/>
            <a:ext cx="3469005" cy="330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3775" y="55245"/>
            <a:ext cx="938403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：第五周班会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8a573e30-8e29-41a6-87b2-dd5a703e2b8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31</Words>
  <Application>Microsoft Office PowerPoint</Application>
  <PresentationFormat>宽屏</PresentationFormat>
  <Paragraphs>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 Light</vt:lpstr>
      <vt:lpstr>Arial</vt:lpstr>
      <vt:lpstr>Calibri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任 金辉</cp:lastModifiedBy>
  <cp:revision>2779</cp:revision>
  <dcterms:created xsi:type="dcterms:W3CDTF">2016-10-27T05:16:00Z</dcterms:created>
  <dcterms:modified xsi:type="dcterms:W3CDTF">2019-10-19T10:39:00Z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