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411" r:id="rId2"/>
  </p:sldIdLst>
  <p:sldSz cx="12192000" cy="6858000"/>
  <p:notesSz cx="7104063" cy="10234613"/>
  <p:custDataLst>
    <p:tags r:id="rId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15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2019/10/26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2019/10/26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2019/10/26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2019/10/26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2019/10/26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2019/10/26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2019/10/26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2019/10/26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2019/10/26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2019/10/26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2019/10/26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pt1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115570" y="223520"/>
            <a:ext cx="2172970" cy="1223645"/>
          </a:xfrm>
          <a:prstGeom prst="rect">
            <a:avLst/>
          </a:prstGeom>
        </p:spPr>
      </p:pic>
      <p:pic>
        <p:nvPicPr>
          <p:cNvPr id="10" name="图片 9" descr="ppt2 (2)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8760460" y="4855210"/>
            <a:ext cx="3437255" cy="200723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7037" y="1238081"/>
            <a:ext cx="8868872" cy="5089891"/>
          </a:xfrm>
        </p:spPr>
        <p:txBody>
          <a:bodyPr/>
          <a:lstStyle/>
          <a:p>
            <a:pPr indent="0" fontAlgn="auto">
              <a:lnSpc>
                <a:spcPct val="200000"/>
              </a:lnSpc>
              <a:buNone/>
            </a:pPr>
            <a:r>
              <a:rPr lang="zh-CN" altLang="en-US" sz="2400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※ 今日话题</a:t>
            </a:r>
            <a:endParaRPr lang="zh-CN" altLang="en-US" sz="2000" dirty="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Wingdings" panose="05000000000000000000" charset="0"/>
            </a:endParaRPr>
          </a:p>
          <a:p>
            <a:pPr marL="0" indent="0" fontAlgn="auto">
              <a:lnSpc>
                <a:spcPts val="4000"/>
              </a:lnSpc>
              <a:buNone/>
            </a:pPr>
            <a:r>
              <a:rPr lang="en-US" altLang="zh-CN" sz="2000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       </a:t>
            </a:r>
            <a:r>
              <a:rPr lang="zh-CN" altLang="en-US" sz="2000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  聊聊当前自己的心情及心态</a:t>
            </a:r>
          </a:p>
          <a:p>
            <a:pPr marL="0" indent="0" fontAlgn="auto">
              <a:lnSpc>
                <a:spcPts val="4000"/>
              </a:lnSpc>
              <a:buNone/>
            </a:pPr>
            <a:endParaRPr lang="en-US" altLang="zh-CN" sz="2000" dirty="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Wingdings" panose="05000000000000000000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rcRect l="19211" r="21671"/>
          <a:stretch>
            <a:fillRect/>
          </a:stretch>
        </p:blipFill>
        <p:spPr>
          <a:xfrm>
            <a:off x="8563610" y="1315720"/>
            <a:ext cx="3469005" cy="3302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263775" y="55245"/>
            <a:ext cx="9384030" cy="747256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l" fontAlgn="auto">
              <a:lnSpc>
                <a:spcPct val="150000"/>
              </a:lnSpc>
            </a:pPr>
            <a:r>
              <a:rPr lang="zh-CN" sz="32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珠峰培训</a:t>
            </a:r>
            <a:r>
              <a:rPr lang="en-US" altLang="zh-CN" sz="32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“</a:t>
            </a:r>
            <a:r>
              <a:rPr lang="zh-CN" altLang="en-US" sz="32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就业班</a:t>
            </a:r>
            <a:r>
              <a:rPr lang="en-US" altLang="zh-CN" sz="32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”</a:t>
            </a:r>
            <a:r>
              <a:rPr lang="zh-CN" altLang="en-US" sz="32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精品课</a:t>
            </a:r>
            <a:r>
              <a:rPr lang="zh-CN" sz="32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：第</a:t>
            </a:r>
            <a:r>
              <a:rPr lang="zh-CN" altLang="en-US" sz="32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六</a:t>
            </a:r>
            <a:r>
              <a:rPr lang="zh-CN" sz="32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周班会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945515BA-12A9-487A-B4F4-8AE0990AC2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0906" y="1315720"/>
            <a:ext cx="4242018" cy="1847945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5F4CAD6A-B584-45DD-80D8-C6A8DB3486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70906" y="3500062"/>
            <a:ext cx="4242018" cy="233311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OC_GUID" val="{8a573e30-8e29-41a6-87b2-dd5a703e2b8d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23</Words>
  <Application>Microsoft Office PowerPoint</Application>
  <PresentationFormat>宽屏</PresentationFormat>
  <Paragraphs>3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微软雅黑 Light</vt:lpstr>
      <vt:lpstr>Arial</vt:lpstr>
      <vt:lpstr>Calibri</vt:lpstr>
      <vt:lpstr>Calibri Light</vt:lpstr>
      <vt:lpstr>Office 主题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zhufengnodejs</dc:creator>
  <cp:lastModifiedBy>任 金辉</cp:lastModifiedBy>
  <cp:revision>2783</cp:revision>
  <dcterms:created xsi:type="dcterms:W3CDTF">2016-10-27T05:16:00Z</dcterms:created>
  <dcterms:modified xsi:type="dcterms:W3CDTF">2019-10-26T10:42:17Z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2052-11.1.0.8976</vt:lpwstr>
  </property>
</Properties>
</file>