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1" r:id="rId2"/>
  </p:sldIdLst>
  <p:sldSz cx="12192000" cy="6858000"/>
  <p:notesSz cx="7104063" cy="10234613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做自己，做最好的自己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确定自己的目标，跳过这五个月看，你能收到什么样的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offer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自我介绍  姓名  来自哪里   学习心得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    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·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：第一周班会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E4865E-82BE-42EA-807A-BA3B6D081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87" y="1416244"/>
            <a:ext cx="2895403" cy="15257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CDDDC7-0AA7-4B67-8D1F-770F9B925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66" y="4146289"/>
            <a:ext cx="4273770" cy="25909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51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 Light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2715</cp:revision>
  <dcterms:created xsi:type="dcterms:W3CDTF">2016-10-27T05:16:00Z</dcterms:created>
  <dcterms:modified xsi:type="dcterms:W3CDTF">2019-09-20T11:47:13Z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