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98" r:id="rId4"/>
    <p:sldId id="320" r:id="rId5"/>
    <p:sldId id="322" r:id="rId6"/>
    <p:sldId id="299" r:id="rId7"/>
    <p:sldId id="321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1" r:id="rId16"/>
    <p:sldId id="332" r:id="rId17"/>
    <p:sldId id="333" r:id="rId18"/>
    <p:sldId id="334" r:id="rId19"/>
    <p:sldId id="315" r:id="rId20"/>
    <p:sldId id="31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50209-2865-4062-9A66-2B6A574442D5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BB5F-BB27-4A69-9BF2-4C6DFB6B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BB5F-BB27-4A69-9BF2-4C6DFB6B5E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3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292600"/>
            <a:ext cx="5848350" cy="176371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000">
                <a:latin typeface="黑体" pitchFamily="49" charset="-122"/>
                <a:ea typeface="黑体" pitchFamily="49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培训主题（</a:t>
            </a:r>
            <a:r>
              <a:rPr lang="en-US" altLang="zh-CN" sz="4400" dirty="0">
                <a:latin typeface="黑体" pitchFamily="2" charset="-122"/>
                <a:ea typeface="黑体" pitchFamily="2" charset="-122"/>
              </a:rPr>
              <a:t>44</a:t>
            </a:r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号黑体）</a:t>
            </a:r>
          </a:p>
        </p:txBody>
      </p:sp>
      <p:sp>
        <p:nvSpPr>
          <p:cNvPr id="8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2016年5月5日</a:t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425215"/>
            <a:ext cx="5724128" cy="5555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目录（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23850" y="1341438"/>
            <a:ext cx="8280400" cy="38877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目录：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     目录不要超过一页。字号可根据排版情况自由选择，提倡使用宋体、黑体等规范字体，字体颜色不限。项目符号可自选。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179512" y="1125538"/>
            <a:ext cx="8352928" cy="18714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正文：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      </a:t>
            </a:r>
            <a:r>
              <a:rPr lang="en-US" altLang="zh-CN" b="1" dirty="0">
                <a:latin typeface="+mn-ea"/>
              </a:rPr>
              <a:t>24-32</a:t>
            </a:r>
            <a:r>
              <a:rPr lang="zh-CN" altLang="en-US" b="1" dirty="0">
                <a:latin typeface="+mn-ea"/>
              </a:rPr>
              <a:t>号之间，可根据排版情况自由选择，提倡使用宋体等规范字体，尽量避免行楷、幼圆等艺术字体，字体颜色不限。要求简洁大方、一目了然。</a:t>
            </a:r>
            <a:r>
              <a:rPr lang="en-US" altLang="zh-CN" b="1" dirty="0">
                <a:latin typeface="+mn-ea"/>
              </a:rPr>
              <a:t>PPT</a:t>
            </a:r>
            <a:r>
              <a:rPr lang="zh-CN" altLang="en-US" b="1" dirty="0">
                <a:latin typeface="+mn-ea"/>
              </a:rPr>
              <a:t>页数最好控制在</a:t>
            </a:r>
            <a:r>
              <a:rPr lang="en-US" altLang="zh-CN" b="1" dirty="0">
                <a:latin typeface="+mn-ea"/>
              </a:rPr>
              <a:t>30</a:t>
            </a:r>
            <a:r>
              <a:rPr lang="zh-CN" altLang="en-US" b="1" dirty="0">
                <a:latin typeface="+mn-ea"/>
              </a:rPr>
              <a:t>页以内，重点突出，不要过于冗长</a:t>
            </a:r>
            <a:endParaRPr lang="zh-CN" altLang="en-US" b="1" dirty="0"/>
          </a:p>
          <a:p>
            <a:pPr lvl="0"/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小标题（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67544" y="1484784"/>
            <a:ext cx="7489006" cy="28078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结束（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6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2016年5月5日</a:t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模板（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4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2016年5月5日</a:t>
            </a:fld>
            <a:endParaRPr lang="en-US" altLang="zh-CN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6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9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" y="6310139"/>
            <a:ext cx="90947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een/android-gradle-samples" TargetMode="External"/><Relationship Id="rId2" Type="http://schemas.openxmlformats.org/officeDocument/2006/relationships/hyperlink" Target="http://git.ipd.meizu.com/AnR/android-gradle-samp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512" y="4365104"/>
            <a:ext cx="5848350" cy="1763713"/>
          </a:xfrm>
        </p:spPr>
        <p:txBody>
          <a:bodyPr/>
          <a:lstStyle/>
          <a:p>
            <a:pPr algn="l"/>
            <a:r>
              <a:rPr lang="en-US" altLang="zh-CN"/>
              <a:t>Android Gradle</a:t>
            </a:r>
          </a:p>
          <a:p>
            <a:pPr algn="l"/>
            <a:r>
              <a:rPr lang="zh-CN" altLang="en-US"/>
              <a:t>从入门到</a:t>
            </a:r>
            <a:r>
              <a:rPr lang="en-US" altLang="zh-CN"/>
              <a:t>GG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20452" y="2140270"/>
            <a:ext cx="269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3</a:t>
            </a:r>
            <a:r>
              <a:rPr lang="zh-CN" altLang="en-US" sz="3600" dirty="0"/>
              <a:t>课</a:t>
            </a:r>
            <a:r>
              <a:rPr lang="en-US" altLang="zh-CN" sz="3600" dirty="0"/>
              <a:t>: Plugin Development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984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7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 container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000254"/>
            <a:ext cx="867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app/ </a:t>
            </a:r>
            <a:r>
              <a:rPr lang="zh-CN" altLang="en-US" sz="2400" dirty="0"/>
              <a:t>模块 </a:t>
            </a:r>
            <a:r>
              <a:rPr lang="en-US" altLang="zh-CN" sz="2400" dirty="0"/>
              <a:t>DSL </a:t>
            </a:r>
            <a:r>
              <a:rPr lang="zh-CN" altLang="en-US" sz="2400" dirty="0"/>
              <a:t>使用方法</a:t>
            </a:r>
            <a:r>
              <a:rPr lang="en-US" altLang="zh-CN" sz="2400" dirty="0"/>
              <a:t>, </a:t>
            </a:r>
            <a:r>
              <a:rPr lang="zh-CN" altLang="en-US" sz="2400" dirty="0"/>
              <a:t>类似 </a:t>
            </a:r>
            <a:r>
              <a:rPr lang="en-US" altLang="zh-CN" sz="2400" dirty="0"/>
              <a:t>android </a:t>
            </a:r>
            <a:r>
              <a:rPr lang="en-US" altLang="zh-CN" sz="2400" dirty="0" err="1"/>
              <a:t>productFlavors</a:t>
            </a:r>
            <a:r>
              <a:rPr lang="en-US" altLang="zh-CN" sz="2400" dirty="0"/>
              <a:t> DSL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1506" y="2737951"/>
            <a:ext cx="460254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apply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HelloGradle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greetings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Jack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message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"Hallelujah"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Jill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message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"Hallelujah 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"again"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700808"/>
            <a:ext cx="4896544" cy="306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3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独立的插件项目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8280920" cy="4378796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dirty="0"/>
              <a:t>目前为止</a:t>
            </a:r>
            <a:r>
              <a:rPr lang="en-US" altLang="zh-CN" sz="2800" dirty="0"/>
              <a:t>, </a:t>
            </a:r>
            <a:r>
              <a:rPr lang="zh-CN" altLang="en-US" sz="2800" dirty="0"/>
              <a:t>我们的插件都在 </a:t>
            </a:r>
            <a:r>
              <a:rPr lang="en-US" altLang="zh-CN" sz="2800" dirty="0" err="1"/>
              <a:t>buildSrc</a:t>
            </a:r>
            <a:r>
              <a:rPr lang="en-US" altLang="zh-CN" sz="2800" dirty="0"/>
              <a:t> </a:t>
            </a:r>
            <a:r>
              <a:rPr lang="zh-CN" altLang="en-US" sz="2800" dirty="0"/>
              <a:t>中直接写的代码</a:t>
            </a:r>
            <a:r>
              <a:rPr lang="en-US" altLang="zh-CN" sz="2800" dirty="0"/>
              <a:t>, </a:t>
            </a:r>
            <a:r>
              <a:rPr lang="zh-CN" altLang="en-US" sz="2800" dirty="0"/>
              <a:t>只能用于当前的 工程 模块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想被其他模块引用</a:t>
            </a:r>
            <a:r>
              <a:rPr lang="en-US" altLang="zh-CN" sz="2800" dirty="0"/>
              <a:t>, </a:t>
            </a:r>
            <a:r>
              <a:rPr lang="zh-CN" altLang="en-US" sz="2800" dirty="0"/>
              <a:t>需要独立成 </a:t>
            </a:r>
            <a:r>
              <a:rPr lang="en-US" altLang="zh-CN" sz="2800" dirty="0"/>
              <a:t>jar </a:t>
            </a:r>
            <a:r>
              <a:rPr lang="zh-CN" altLang="en-US" sz="2800" dirty="0"/>
              <a:t>包</a:t>
            </a:r>
            <a:r>
              <a:rPr lang="en-US" altLang="zh-CN" sz="2800" dirty="0"/>
              <a:t>, </a:t>
            </a:r>
            <a:r>
              <a:rPr lang="zh-CN" altLang="en-US" sz="2800" dirty="0"/>
              <a:t>被引用者 </a:t>
            </a:r>
            <a:r>
              <a:rPr lang="en-US" altLang="zh-CN" sz="2800" dirty="0" err="1"/>
              <a:t>classpath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365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模块结构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395536" y="4077072"/>
            <a:ext cx="8352928" cy="18002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/>
              <a:t>resources/META-INF/gradle-plugins/</a:t>
            </a:r>
            <a:r>
              <a:rPr lang="en-US" altLang="zh-CN" sz="2000" dirty="0">
                <a:solidFill>
                  <a:srgbClr val="00B050"/>
                </a:solidFill>
              </a:rPr>
              <a:t>${plugin-name}</a:t>
            </a:r>
            <a:r>
              <a:rPr lang="en-US" altLang="zh-CN" sz="2000" dirty="0"/>
              <a:t>.properties</a:t>
            </a:r>
            <a:br>
              <a:rPr lang="en-US" altLang="zh-CN" sz="2000" dirty="0"/>
            </a:br>
            <a:r>
              <a:rPr lang="zh-CN" altLang="en-US" sz="2000" dirty="0"/>
              <a:t>插件 </a:t>
            </a:r>
            <a:r>
              <a:rPr lang="en-US" altLang="zh-CN" sz="2000" dirty="0"/>
              <a:t>Manifest </a:t>
            </a:r>
            <a:r>
              <a:rPr lang="zh-CN" altLang="en-US" sz="2000" dirty="0"/>
              <a:t>入口</a:t>
            </a:r>
            <a:r>
              <a:rPr lang="en-US" altLang="zh-CN" sz="2000" dirty="0"/>
              <a:t>, properties</a:t>
            </a:r>
            <a:r>
              <a:rPr lang="zh-CN" altLang="en-US" sz="2000" dirty="0"/>
              <a:t>文件名为 插件名</a:t>
            </a:r>
            <a:br>
              <a:rPr lang="en-US" altLang="zh-CN" sz="2000" dirty="0"/>
            </a:br>
            <a:r>
              <a:rPr lang="zh-CN" altLang="en-US" sz="2000" dirty="0"/>
              <a:t>类似 </a:t>
            </a:r>
            <a:r>
              <a:rPr lang="en-US" altLang="zh-CN" sz="2000" dirty="0"/>
              <a:t>Android App </a:t>
            </a:r>
            <a:r>
              <a:rPr lang="zh-CN" altLang="en-US" sz="2000" dirty="0"/>
              <a:t>中的 </a:t>
            </a:r>
            <a:r>
              <a:rPr lang="en-US" altLang="zh-CN" sz="2000" dirty="0"/>
              <a:t>AndroidManifest.xml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implementation-class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00B050"/>
                </a:solidFill>
              </a:rPr>
              <a:t>${</a:t>
            </a:r>
            <a:r>
              <a:rPr lang="zh-CN" altLang="en-US" sz="2000" dirty="0">
                <a:solidFill>
                  <a:srgbClr val="00B050"/>
                </a:solidFill>
              </a:rPr>
              <a:t>全路径类名</a:t>
            </a:r>
            <a:r>
              <a:rPr lang="en-US" altLang="zh-CN" sz="2000" dirty="0">
                <a:solidFill>
                  <a:srgbClr val="00B050"/>
                </a:solidFill>
              </a:rPr>
              <a:t>}</a:t>
            </a:r>
            <a:r>
              <a:rPr lang="en-US" altLang="zh-CN" sz="2000" dirty="0"/>
              <a:t> </a:t>
            </a:r>
            <a:r>
              <a:rPr lang="zh-CN" altLang="en-US" sz="2000" dirty="0"/>
              <a:t>定位到 </a:t>
            </a:r>
            <a:r>
              <a:rPr lang="en-US" altLang="zh-CN" sz="2000" dirty="0"/>
              <a:t>groovy </a:t>
            </a:r>
            <a:r>
              <a:rPr lang="zh-CN" altLang="en-US" sz="2000" dirty="0"/>
              <a:t>类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zh-CN" altLang="en-US" sz="2000" dirty="0"/>
              <a:t>类似 </a:t>
            </a:r>
            <a:r>
              <a:rPr lang="en-US" altLang="zh-CN" sz="2000" dirty="0"/>
              <a:t>Android App </a:t>
            </a:r>
            <a:r>
              <a:rPr lang="zh-CN" altLang="en-US" sz="2000" dirty="0"/>
              <a:t>中的 </a:t>
            </a:r>
            <a:r>
              <a:rPr lang="en-US" altLang="zh-CN" sz="2000" dirty="0"/>
              <a:t>Application </a:t>
            </a:r>
            <a:r>
              <a:rPr lang="zh-CN" altLang="en-US" sz="2000" dirty="0"/>
              <a:t>入口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55789"/>
            <a:ext cx="3284505" cy="20042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836" y="1515764"/>
            <a:ext cx="5075360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0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独立的插件项目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395536" y="4077072"/>
            <a:ext cx="8352928" cy="18002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需要 </a:t>
            </a:r>
            <a:r>
              <a:rPr lang="en-US" altLang="zh-CN" sz="2000" dirty="0"/>
              <a:t>groovy </a:t>
            </a:r>
            <a:r>
              <a:rPr lang="zh-CN" altLang="en-US" sz="2000" dirty="0"/>
              <a:t>插件</a:t>
            </a:r>
            <a:endParaRPr lang="en-US" altLang="zh-CN" sz="2000" dirty="0"/>
          </a:p>
          <a:p>
            <a:r>
              <a:rPr lang="zh-CN" altLang="en-US" sz="2000" dirty="0"/>
              <a:t>依赖 </a:t>
            </a:r>
            <a:r>
              <a:rPr lang="en-US" altLang="zh-CN" sz="2000" dirty="0" err="1"/>
              <a:t>gradleApi</a:t>
            </a:r>
            <a:r>
              <a:rPr lang="en-US" altLang="zh-CN" sz="2000" dirty="0"/>
              <a:t>(): </a:t>
            </a:r>
            <a:r>
              <a:rPr lang="zh-CN" altLang="en-US" sz="2000" dirty="0"/>
              <a:t>使插件项目能够调用到 </a:t>
            </a:r>
            <a:r>
              <a:rPr lang="en-US" altLang="zh-CN" sz="2000" dirty="0"/>
              <a:t>gradle </a:t>
            </a:r>
            <a:r>
              <a:rPr lang="en-US" altLang="zh-CN" sz="2000" dirty="0" err="1"/>
              <a:t>api</a:t>
            </a:r>
            <a:endParaRPr lang="en-US" altLang="zh-CN" sz="2000" dirty="0"/>
          </a:p>
          <a:p>
            <a:r>
              <a:rPr lang="zh-CN" altLang="en-US" sz="2000" dirty="0"/>
              <a:t>依赖 </a:t>
            </a:r>
            <a:r>
              <a:rPr lang="en-US" altLang="zh-CN" sz="2000" dirty="0" err="1"/>
              <a:t>localGroovy</a:t>
            </a:r>
            <a:r>
              <a:rPr lang="en-US" altLang="zh-CN" sz="2000" dirty="0"/>
              <a:t>():  </a:t>
            </a:r>
            <a:r>
              <a:rPr lang="zh-CN" altLang="en-US" sz="2000" dirty="0"/>
              <a:t>调用到 </a:t>
            </a:r>
            <a:r>
              <a:rPr lang="en-US" altLang="zh-CN" sz="2000" dirty="0"/>
              <a:t>groovy </a:t>
            </a:r>
            <a:r>
              <a:rPr lang="en-US" altLang="zh-CN" sz="2000" dirty="0" err="1"/>
              <a:t>sdk</a:t>
            </a:r>
            <a:endParaRPr lang="en-US" altLang="zh-CN" sz="2000" dirty="0"/>
          </a:p>
          <a:p>
            <a:r>
              <a:rPr lang="zh-CN" altLang="en-US" sz="2000" dirty="0"/>
              <a:t>不要忘记了 </a:t>
            </a:r>
            <a:r>
              <a:rPr lang="en-US" altLang="zh-CN" sz="2000" dirty="0"/>
              <a:t>android gradle plugin </a:t>
            </a:r>
            <a:r>
              <a:rPr lang="zh-CN" altLang="en-US" sz="2000" dirty="0"/>
              <a:t>依赖</a:t>
            </a:r>
            <a:endParaRPr lang="en-US" altLang="zh-CN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1268760"/>
            <a:ext cx="601639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apply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'groovy'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dependencies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compile gradleApi()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compile localGroovy()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'com.android.tools.build:gradle: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2.1.0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12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独立的插件项目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4844520" y="1419137"/>
            <a:ext cx="4156800" cy="2536158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将 </a:t>
            </a:r>
            <a:r>
              <a:rPr lang="en-US" altLang="zh-CN" sz="2000" dirty="0" err="1"/>
              <a:t>buildSrc</a:t>
            </a:r>
            <a:r>
              <a:rPr lang="en-US" altLang="zh-CN" sz="2000" dirty="0"/>
              <a:t>/ </a:t>
            </a:r>
            <a:r>
              <a:rPr lang="zh-CN" altLang="en-US" sz="2000" dirty="0"/>
              <a:t>中的插件代码 整理过来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为什么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buildSrc</a:t>
            </a:r>
            <a:r>
              <a:rPr lang="en-US" altLang="zh-CN" sz="2000" dirty="0"/>
              <a:t>/ </a:t>
            </a:r>
            <a:r>
              <a:rPr lang="zh-CN" altLang="en-US" sz="2000" dirty="0"/>
              <a:t>中类都写在一个文件中呢</a:t>
            </a:r>
            <a:r>
              <a:rPr lang="en-US" altLang="zh-CN" sz="2000" dirty="0"/>
              <a:t>? </a:t>
            </a:r>
            <a:r>
              <a:rPr lang="zh-CN" altLang="en-US" sz="2000" dirty="0"/>
              <a:t>因为 </a:t>
            </a:r>
            <a:r>
              <a:rPr lang="en-US" altLang="zh-CN" sz="2000" dirty="0" err="1"/>
              <a:t>buildSrc</a:t>
            </a:r>
            <a:r>
              <a:rPr lang="en-US" altLang="zh-CN" sz="2000" dirty="0"/>
              <a:t>/ </a:t>
            </a:r>
            <a:r>
              <a:rPr lang="zh-CN" altLang="en-US" sz="2000" dirty="0"/>
              <a:t>与 </a:t>
            </a:r>
            <a:r>
              <a:rPr lang="en-US" altLang="zh-CN" sz="2000" dirty="0"/>
              <a:t>JDK</a:t>
            </a:r>
            <a:r>
              <a:rPr lang="zh-CN" altLang="en-US" sz="2000" dirty="0"/>
              <a:t>的兼容性很有问题</a:t>
            </a:r>
            <a:r>
              <a:rPr lang="en-US" altLang="zh-CN" sz="2000" dirty="0"/>
              <a:t>, </a:t>
            </a:r>
            <a:r>
              <a:rPr lang="zh-CN" altLang="en-US" sz="2000" dirty="0"/>
              <a:t>类分开会报错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4448984" cy="324036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539552" y="4869160"/>
            <a:ext cx="7776864" cy="864096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至此</a:t>
            </a:r>
            <a:r>
              <a:rPr lang="en-US" altLang="zh-CN" sz="2000" dirty="0"/>
              <a:t>, </a:t>
            </a:r>
            <a:r>
              <a:rPr lang="zh-CN" altLang="en-US" sz="2000" dirty="0"/>
              <a:t>独立插件已经完成</a:t>
            </a:r>
            <a:r>
              <a:rPr lang="en-US" altLang="zh-CN" sz="2000" dirty="0"/>
              <a:t>, </a:t>
            </a:r>
            <a:r>
              <a:rPr lang="zh-CN" altLang="en-US" sz="2000" dirty="0"/>
              <a:t>运行 </a:t>
            </a:r>
            <a:r>
              <a:rPr lang="en-US" altLang="zh-CN" sz="2000" dirty="0"/>
              <a:t>assemble </a:t>
            </a:r>
            <a:r>
              <a:rPr lang="zh-CN" altLang="en-US" sz="2000" dirty="0"/>
              <a:t>或者 </a:t>
            </a:r>
            <a:r>
              <a:rPr lang="en-US" altLang="zh-CN" sz="2000" dirty="0"/>
              <a:t>jar, </a:t>
            </a:r>
            <a:r>
              <a:rPr lang="zh-CN" altLang="en-US" sz="2000" dirty="0"/>
              <a:t>可以打包出插件 </a:t>
            </a:r>
            <a:r>
              <a:rPr lang="en-US" altLang="zh-CN" sz="2000" dirty="0"/>
              <a:t>jar </a:t>
            </a:r>
            <a:r>
              <a:rPr lang="zh-CN" altLang="en-US" sz="2000" dirty="0"/>
              <a:t>包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191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独立的插件项目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395536" y="1052736"/>
            <a:ext cx="7776864" cy="432048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/>
              <a:t>Maven </a:t>
            </a:r>
            <a:r>
              <a:rPr lang="zh-CN" altLang="en-US" sz="2000" dirty="0"/>
              <a:t>呢</a:t>
            </a:r>
            <a:r>
              <a:rPr lang="en-US" altLang="zh-CN" sz="2000" dirty="0"/>
              <a:t>?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4294967295"/>
          </p:nvPr>
        </p:nvSpPr>
        <p:spPr>
          <a:xfrm>
            <a:off x="398790" y="4653136"/>
            <a:ext cx="7776864" cy="1584176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使用 </a:t>
            </a:r>
            <a:r>
              <a:rPr lang="en-US" altLang="zh-CN" sz="2000" dirty="0"/>
              <a:t>maven </a:t>
            </a:r>
            <a:r>
              <a:rPr lang="zh-CN" altLang="en-US" sz="2000" dirty="0"/>
              <a:t>插件</a:t>
            </a:r>
            <a:r>
              <a:rPr lang="en-US" altLang="zh-CN" sz="2000" dirty="0"/>
              <a:t>, </a:t>
            </a:r>
            <a:r>
              <a:rPr lang="zh-CN" altLang="en-US" sz="2000" dirty="0"/>
              <a:t>将 </a:t>
            </a:r>
            <a:r>
              <a:rPr lang="en-US" altLang="zh-CN" sz="2000" dirty="0"/>
              <a:t>jar </a:t>
            </a:r>
            <a:r>
              <a:rPr lang="zh-CN" altLang="en-US" sz="2000" dirty="0"/>
              <a:t>包打包到 父目录</a:t>
            </a:r>
            <a:r>
              <a:rPr lang="en-US" altLang="zh-CN" sz="2000" dirty="0"/>
              <a:t>(</a:t>
            </a:r>
            <a:r>
              <a:rPr lang="zh-CN" altLang="en-US" sz="2000" dirty="0"/>
              <a:t>根目录</a:t>
            </a:r>
            <a:r>
              <a:rPr lang="en-US" altLang="zh-CN" sz="2000" dirty="0"/>
              <a:t>)</a:t>
            </a:r>
            <a:r>
              <a:rPr lang="zh-CN" altLang="en-US" sz="2000" dirty="0"/>
              <a:t>的 </a:t>
            </a:r>
            <a:r>
              <a:rPr lang="en-US" altLang="zh-CN" sz="2000" dirty="0"/>
              <a:t>.repo </a:t>
            </a:r>
            <a:r>
              <a:rPr lang="zh-CN" altLang="en-US" sz="2000" dirty="0"/>
              <a:t>仓库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发布到远程 </a:t>
            </a:r>
            <a:r>
              <a:rPr lang="en-US" altLang="zh-CN" sz="2000" dirty="0"/>
              <a:t>Maven</a:t>
            </a:r>
            <a:r>
              <a:rPr lang="zh-CN" altLang="en-US" sz="2000" dirty="0"/>
              <a:t>仓库</a:t>
            </a:r>
            <a:r>
              <a:rPr lang="en-US" altLang="zh-CN" sz="2000" dirty="0"/>
              <a:t>, </a:t>
            </a:r>
            <a:r>
              <a:rPr lang="zh-CN" altLang="en-US" sz="2000" dirty="0"/>
              <a:t>以及 </a:t>
            </a:r>
            <a:r>
              <a:rPr lang="en-US" altLang="zh-CN" sz="2000" dirty="0" err="1"/>
              <a:t>jcenter</a:t>
            </a:r>
            <a:r>
              <a:rPr lang="en-US" altLang="zh-CN" sz="2000" dirty="0"/>
              <a:t>, </a:t>
            </a:r>
            <a:r>
              <a:rPr lang="zh-CN" altLang="en-US" sz="2000" dirty="0"/>
              <a:t>以及</a:t>
            </a:r>
            <a:r>
              <a:rPr lang="en-US" altLang="zh-CN" sz="2000" dirty="0" err="1"/>
              <a:t>artifactory</a:t>
            </a:r>
            <a:r>
              <a:rPr lang="zh-CN" altLang="en-US" sz="2000" dirty="0"/>
              <a:t>在后续的</a:t>
            </a:r>
            <a:r>
              <a:rPr lang="en-US" altLang="zh-CN" sz="2000" dirty="0"/>
              <a:t>CI</a:t>
            </a:r>
            <a:r>
              <a:rPr lang="zh-CN" altLang="en-US" sz="2000" dirty="0"/>
              <a:t>集成课程再详讲</a:t>
            </a:r>
            <a:endParaRPr lang="en-US" altLang="zh-CN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95936" y="1805656"/>
            <a:ext cx="471956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uploadArchives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repositories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mavenDeployer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repository(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uri(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'../.repo'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pom.version 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'1.0'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pom.artifactId 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'standalone'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513815"/>
            <a:ext cx="33123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apply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plugin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'maven'</a:t>
            </a:r>
            <a:b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b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for local maven publish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group =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'com.meizu.samples'</a:t>
            </a:r>
            <a:b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version =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'1.0'</a:t>
            </a:r>
            <a:b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status =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'RELEASE‘</a:t>
            </a:r>
            <a:endParaRPr lang="en-US" altLang="zh-CN" b="1" dirty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b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artifact to be uploaded</a:t>
            </a:r>
            <a:b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artifacts {  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archives jar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61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独立的插件项目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395536" y="1052736"/>
            <a:ext cx="7776864" cy="432048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/>
              <a:t>Local Maven !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78964"/>
            <a:ext cx="4587176" cy="2160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36" y="1916832"/>
            <a:ext cx="3238781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1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独立的插件项目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395536" y="1052736"/>
            <a:ext cx="7776864" cy="432048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引用插件 </a:t>
            </a:r>
            <a:r>
              <a:rPr lang="en-US" altLang="zh-CN" sz="2000" dirty="0"/>
              <a:t>- </a:t>
            </a:r>
            <a:r>
              <a:rPr lang="en-US" altLang="zh-CN" sz="2000" dirty="0" err="1"/>
              <a:t>classpath</a:t>
            </a:r>
            <a:endParaRPr lang="en-US" altLang="zh-CN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1744116"/>
            <a:ext cx="6930102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buildscript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repositories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jcenter()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maven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url uri(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'.repo'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相对本gradle文件的路径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dependencies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classpath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'com.android.tools.build:gradle:2.1.0'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classpath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'com.meizu.samples'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'standalone'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'1.0'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3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独立的插件项目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395536" y="1052736"/>
            <a:ext cx="7776864" cy="432048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引用插件 </a:t>
            </a:r>
            <a:r>
              <a:rPr lang="en-US" altLang="zh-CN" sz="2000" dirty="0"/>
              <a:t>– </a:t>
            </a:r>
            <a:r>
              <a:rPr lang="zh-CN" altLang="en-US" sz="2000" dirty="0"/>
              <a:t>使用</a:t>
            </a:r>
            <a:endParaRPr lang="en-US" altLang="zh-CN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772816"/>
            <a:ext cx="4115229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apply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'standalone-plugin'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greetings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Jack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message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"Hallelujah"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Jill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message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"Hallelujah 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"again"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276872"/>
            <a:ext cx="4149697" cy="1584176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95536" y="5149647"/>
            <a:ext cx="7776864" cy="432048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至此</a:t>
            </a:r>
            <a:r>
              <a:rPr lang="en-US" altLang="zh-CN" sz="2000" dirty="0"/>
              <a:t>, </a:t>
            </a:r>
            <a:r>
              <a:rPr lang="zh-CN" altLang="en-US" sz="2000" dirty="0"/>
              <a:t>独立插件全部流程</a:t>
            </a:r>
            <a:r>
              <a:rPr lang="en-US" altLang="zh-CN" sz="2000" dirty="0"/>
              <a:t>, </a:t>
            </a:r>
            <a:r>
              <a:rPr lang="zh-CN" altLang="en-US" sz="2000" dirty="0"/>
              <a:t>你已经掌握了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37430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63" y="428012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android-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soexcluder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插件</a:t>
            </a:r>
          </a:p>
        </p:txBody>
      </p:sp>
      <p:sp>
        <p:nvSpPr>
          <p:cNvPr id="6" name="矩形 5"/>
          <p:cNvSpPr/>
          <p:nvPr/>
        </p:nvSpPr>
        <p:spPr>
          <a:xfrm>
            <a:off x="1907704" y="2132857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实际应用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…</a:t>
            </a:r>
            <a:endParaRPr kumimoji="1" lang="zh-CN" altLang="en-US" sz="3600" b="1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2016年5月6日</a:t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907704" y="4581128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这将是一个系列课程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, </a:t>
            </a:r>
          </a:p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每周一节课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1300567" y="2932495"/>
            <a:ext cx="7776864" cy="102831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来看一下简单的 </a:t>
            </a:r>
            <a:r>
              <a:rPr lang="en-US" altLang="zh-CN" sz="2000" dirty="0"/>
              <a:t>android so </a:t>
            </a:r>
            <a:r>
              <a:rPr lang="zh-CN" altLang="en-US" sz="2000" dirty="0"/>
              <a:t>过滤插件 </a:t>
            </a:r>
            <a:r>
              <a:rPr lang="en-US" altLang="zh-CN" sz="2000" dirty="0"/>
              <a:t>android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soexcluder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此插件开源在 </a:t>
            </a:r>
            <a:r>
              <a:rPr lang="en-US" altLang="zh-CN" sz="2000" dirty="0"/>
              <a:t>https://github.com/Jween/android-soexcluder</a:t>
            </a:r>
          </a:p>
        </p:txBody>
      </p:sp>
    </p:spTree>
    <p:extLst>
      <p:ext uri="{BB962C8B-B14F-4D97-AF65-F5344CB8AC3E}">
        <p14:creationId xmlns:p14="http://schemas.microsoft.com/office/powerpoint/2010/main" val="87297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 dirty="0"/>
              <a:t>Gradle </a:t>
            </a:r>
            <a:r>
              <a:rPr lang="zh-CN" altLang="en-US" b="1" dirty="0"/>
              <a:t>插件开发</a:t>
            </a:r>
            <a:endParaRPr lang="en-US" altLang="zh-C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363" y="424328"/>
            <a:ext cx="4993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 Plugin development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47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课后任务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850" y="1341438"/>
            <a:ext cx="8280400" cy="4823866"/>
          </a:xfrm>
        </p:spPr>
        <p:txBody>
          <a:bodyPr/>
          <a:lstStyle/>
          <a:p>
            <a:r>
              <a:rPr lang="en-US" altLang="zh-CN" dirty="0"/>
              <a:t>samples</a:t>
            </a:r>
            <a:r>
              <a:rPr lang="zh-CN" altLang="en-US" dirty="0"/>
              <a:t>内有</a:t>
            </a:r>
            <a:r>
              <a:rPr lang="en-US" altLang="zh-CN" dirty="0" err="1"/>
              <a:t>BasicPlugin</a:t>
            </a:r>
            <a:r>
              <a:rPr lang="en-US" altLang="zh-CN" dirty="0"/>
              <a:t> </a:t>
            </a:r>
            <a:r>
              <a:rPr lang="zh-CN" altLang="en-US" dirty="0"/>
              <a:t>工程</a:t>
            </a:r>
            <a:r>
              <a:rPr lang="en-US" altLang="zh-CN" dirty="0"/>
              <a:t>, </a:t>
            </a:r>
            <a:r>
              <a:rPr lang="zh-CN" altLang="en-US" dirty="0"/>
              <a:t>以及</a:t>
            </a:r>
            <a:r>
              <a:rPr lang="en-US" altLang="zh-CN" dirty="0"/>
              <a:t> </a:t>
            </a:r>
            <a:r>
              <a:rPr lang="en-US" altLang="zh-CN" dirty="0" err="1"/>
              <a:t>StandAlone</a:t>
            </a:r>
            <a:r>
              <a:rPr lang="en-US" altLang="zh-CN" dirty="0"/>
              <a:t> Plugin </a:t>
            </a:r>
            <a:r>
              <a:rPr lang="zh-CN" altLang="en-US" dirty="0"/>
              <a:t>工程 为本次课程的讲义工程</a:t>
            </a:r>
            <a:endParaRPr lang="en-US" altLang="zh-CN" dirty="0"/>
          </a:p>
          <a:p>
            <a:r>
              <a:rPr lang="zh-CN" altLang="en-US" dirty="0"/>
              <a:t>请实现一个简单的插件</a:t>
            </a:r>
            <a:r>
              <a:rPr lang="en-US" altLang="zh-CN" dirty="0"/>
              <a:t>, </a:t>
            </a:r>
            <a:r>
              <a:rPr lang="zh-CN" altLang="en-US" dirty="0"/>
              <a:t> 使用 </a:t>
            </a:r>
            <a:r>
              <a:rPr lang="en-US" altLang="zh-CN" dirty="0"/>
              <a:t>gradle container </a:t>
            </a:r>
            <a:r>
              <a:rPr lang="zh-CN" altLang="en-US" dirty="0"/>
              <a:t>来收集 插件使用者的 书籍 信息</a:t>
            </a:r>
            <a:r>
              <a:rPr lang="en-US" altLang="zh-CN" dirty="0"/>
              <a:t>, </a:t>
            </a:r>
            <a:r>
              <a:rPr lang="zh-CN" altLang="en-US" dirty="0"/>
              <a:t>并输出这些书籍的信息</a:t>
            </a:r>
            <a:endParaRPr lang="en-US" altLang="zh-CN" dirty="0"/>
          </a:p>
          <a:p>
            <a:r>
              <a:rPr lang="en-US" altLang="zh-CN" sz="2800" dirty="0">
                <a:hlinkClick r:id="rId2"/>
              </a:rPr>
              <a:t>http://git.ipd.meizu.com/AnR/android-gradle-samples</a:t>
            </a:r>
            <a:endParaRPr lang="en-US" altLang="zh-CN" dirty="0"/>
          </a:p>
          <a:p>
            <a:r>
              <a:rPr lang="zh-CN" altLang="en-US" dirty="0"/>
              <a:t>记得使用自己的邮箱名作为分支名</a:t>
            </a:r>
            <a:r>
              <a:rPr lang="en-US" altLang="zh-CN" dirty="0"/>
              <a:t>PR</a:t>
            </a:r>
            <a:r>
              <a:rPr lang="zh-CN" altLang="en-US" dirty="0"/>
              <a:t>给我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[Github</a:t>
            </a:r>
            <a:r>
              <a:rPr lang="zh-CN" altLang="en-US" sz="2400" dirty="0"/>
              <a:t>用户移步</a:t>
            </a:r>
            <a:r>
              <a:rPr lang="en-US" altLang="zh-CN" sz="2400" dirty="0"/>
              <a:t>] </a:t>
            </a:r>
            <a:r>
              <a:rPr lang="en-US" altLang="zh-CN" sz="2000" dirty="0">
                <a:hlinkClick r:id="rId3"/>
              </a:rPr>
              <a:t>https://github.com/Jween/android-gradle-samples</a:t>
            </a:r>
            <a:endParaRPr lang="en-US" altLang="zh-CN" sz="20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647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Hello Gradle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323528" y="1196752"/>
            <a:ext cx="7848872" cy="36004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课讲过 </a:t>
            </a:r>
            <a:r>
              <a:rPr lang="en-US" altLang="zh-CN" sz="2000" dirty="0" err="1"/>
              <a:t>buildSrc</a:t>
            </a:r>
            <a:r>
              <a:rPr lang="en-US" altLang="zh-CN" sz="2000" dirty="0"/>
              <a:t>/ </a:t>
            </a:r>
            <a:r>
              <a:rPr lang="zh-CN" altLang="en-US" sz="2000" dirty="0"/>
              <a:t>模块会被加载到 </a:t>
            </a:r>
            <a:r>
              <a:rPr lang="en-US" altLang="zh-CN" sz="2000" dirty="0"/>
              <a:t>gradle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classpath</a:t>
            </a:r>
            <a:r>
              <a:rPr lang="en-US" altLang="zh-CN" sz="2000" dirty="0"/>
              <a:t> </a:t>
            </a:r>
            <a:r>
              <a:rPr lang="zh-CN" altLang="en-US" sz="2000" dirty="0"/>
              <a:t>中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62449" y="1661553"/>
            <a:ext cx="515397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org.gradle.api.Plugin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org.gradle.api.Project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HelloGradle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Plugin&lt;Project&gt;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apply(Project project)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project.task(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&lt;&lt;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println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from the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87627"/>
            <a:ext cx="3467400" cy="40389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3862449" y="4509120"/>
            <a:ext cx="5153975" cy="936104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/>
              <a:t>Gradle </a:t>
            </a:r>
            <a:r>
              <a:rPr lang="zh-CN" altLang="en-US" sz="2000" dirty="0"/>
              <a:t>插件只需 实现 </a:t>
            </a:r>
            <a:r>
              <a:rPr lang="en-US" altLang="zh-CN" sz="2000" dirty="0"/>
              <a:t>Plugin&lt;Project&gt; </a:t>
            </a:r>
            <a:r>
              <a:rPr lang="zh-CN" altLang="en-US" sz="2000" dirty="0"/>
              <a:t>接口</a:t>
            </a:r>
            <a:endParaRPr lang="en-US" altLang="zh-CN" sz="2000" dirty="0"/>
          </a:p>
          <a:p>
            <a:r>
              <a:rPr lang="en-US" altLang="zh-CN" sz="2000" dirty="0"/>
              <a:t>apply(Project project) </a:t>
            </a:r>
            <a:r>
              <a:rPr lang="zh-CN" altLang="en-US" sz="2000" dirty="0"/>
              <a:t>方法是插件的入口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插件创建一个 </a:t>
            </a:r>
            <a:r>
              <a:rPr lang="en-US" altLang="zh-CN" sz="2000" dirty="0"/>
              <a:t>hello </a:t>
            </a:r>
            <a:r>
              <a:rPr lang="zh-CN" altLang="en-US" sz="2000" dirty="0"/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241099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Hello Gradle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323528" y="1138436"/>
            <a:ext cx="7848872" cy="360040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/>
              <a:t>app/ </a:t>
            </a:r>
            <a:r>
              <a:rPr lang="zh-CN" altLang="en-US" sz="2000" dirty="0"/>
              <a:t>模块 </a:t>
            </a:r>
            <a:r>
              <a:rPr lang="en-US" altLang="zh-CN" sz="2000" dirty="0"/>
              <a:t>apply </a:t>
            </a:r>
            <a:r>
              <a:rPr lang="zh-CN" altLang="en-US" sz="2000" dirty="0"/>
              <a:t>刚才写的 </a:t>
            </a:r>
            <a:r>
              <a:rPr lang="en-US" altLang="zh-CN" sz="2000" dirty="0" err="1"/>
              <a:t>HelloGradle</a:t>
            </a:r>
            <a:r>
              <a:rPr lang="en-US" altLang="zh-CN" sz="2000" dirty="0"/>
              <a:t> </a:t>
            </a:r>
            <a:r>
              <a:rPr lang="zh-CN" altLang="en-US" sz="2000" dirty="0"/>
              <a:t>插件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139" y="3211481"/>
            <a:ext cx="4611742" cy="277462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49139" y="1844824"/>
            <a:ext cx="473559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com.meizu.samples.HelloGradle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apply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'com.android.application'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apply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HelloGradle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38262"/>
            <a:ext cx="3467400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与插件通讯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323528" y="1138436"/>
            <a:ext cx="8280920" cy="4378796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/>
              <a:t>Hello </a:t>
            </a:r>
            <a:r>
              <a:rPr lang="zh-CN" altLang="en-US" sz="2800" dirty="0"/>
              <a:t>招呼已经打过</a:t>
            </a:r>
            <a:r>
              <a:rPr lang="en-US" altLang="zh-CN" sz="2800" dirty="0"/>
              <a:t>, </a:t>
            </a:r>
            <a:r>
              <a:rPr lang="zh-CN" altLang="en-US" sz="2800" dirty="0"/>
              <a:t>那么如何与插件通讯呢</a:t>
            </a:r>
            <a:r>
              <a:rPr lang="en-US" altLang="zh-CN" sz="2800" dirty="0"/>
              <a:t>?</a:t>
            </a:r>
          </a:p>
          <a:p>
            <a:r>
              <a:rPr lang="en-US" altLang="zh-CN" sz="2800" dirty="0"/>
              <a:t>Gradle extensions </a:t>
            </a:r>
            <a:r>
              <a:rPr lang="zh-CN" altLang="en-US" sz="2800" dirty="0"/>
              <a:t>与 </a:t>
            </a:r>
            <a:r>
              <a:rPr lang="en-US" altLang="zh-CN" sz="2800" dirty="0"/>
              <a:t>Gradle container </a:t>
            </a:r>
            <a:r>
              <a:rPr lang="zh-CN" altLang="en-US" sz="2800" dirty="0"/>
              <a:t>是常用的两种 </a:t>
            </a:r>
            <a:r>
              <a:rPr lang="en-US" altLang="zh-CN" sz="2800" dirty="0"/>
              <a:t>gradle</a:t>
            </a:r>
            <a:r>
              <a:rPr lang="zh-CN" altLang="en-US" sz="2800" dirty="0"/>
              <a:t> </a:t>
            </a:r>
            <a:r>
              <a:rPr lang="en-US" altLang="zh-CN" sz="2800" dirty="0"/>
              <a:t>DSL </a:t>
            </a:r>
            <a:r>
              <a:rPr lang="zh-CN" altLang="en-US" sz="2800" dirty="0"/>
              <a:t>方式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例如</a:t>
            </a:r>
            <a:r>
              <a:rPr lang="en-US" altLang="zh-CN" sz="2800" dirty="0"/>
              <a:t>, </a:t>
            </a:r>
            <a:r>
              <a:rPr lang="zh-CN" altLang="en-US" sz="2800" dirty="0"/>
              <a:t>我们修改一下 </a:t>
            </a:r>
            <a:r>
              <a:rPr lang="en-US" altLang="zh-CN" sz="2800" dirty="0" err="1"/>
              <a:t>HelloPlugin</a:t>
            </a:r>
            <a:r>
              <a:rPr lang="en-US" altLang="zh-CN" sz="2800" dirty="0"/>
              <a:t>, </a:t>
            </a:r>
            <a:r>
              <a:rPr lang="zh-CN" altLang="en-US" sz="2800" dirty="0"/>
              <a:t>让插件引用者告诉插件自己叫什么</a:t>
            </a:r>
            <a:r>
              <a:rPr lang="en-US" altLang="zh-CN" sz="2800" dirty="0"/>
              <a:t>, </a:t>
            </a:r>
            <a:r>
              <a:rPr lang="zh-CN" altLang="en-US" sz="2800" dirty="0"/>
              <a:t>插件根据引用者的名字来 </a:t>
            </a:r>
            <a:r>
              <a:rPr lang="en-US" altLang="zh-CN" sz="2800" dirty="0"/>
              <a:t>Hello</a:t>
            </a:r>
          </a:p>
          <a:p>
            <a:endParaRPr lang="en-US" altLang="zh-CN" sz="2800" dirty="0"/>
          </a:p>
          <a:p>
            <a:r>
              <a:rPr lang="en-US" altLang="zh-CN" sz="2800" dirty="0"/>
              <a:t>Gradle extensions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134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7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 extensions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796" y="1123591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project.extensions.create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extensionName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extensionClass</a:t>
            </a:r>
            <a:r>
              <a:rPr lang="en-US" altLang="zh-CN" sz="2400" dirty="0"/>
              <a:t>): </a:t>
            </a:r>
          </a:p>
          <a:p>
            <a:r>
              <a:rPr lang="zh-CN" altLang="en-US" sz="2400" dirty="0"/>
              <a:t>创建一个 </a:t>
            </a:r>
            <a:r>
              <a:rPr lang="en-US" altLang="zh-CN" sz="2400" dirty="0"/>
              <a:t>Gradle extension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796" y="2119489"/>
            <a:ext cx="8610049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GreetingExtension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String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greeter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'Gradle'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HelloGradle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Plugin&lt;Project&gt;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apply(Project project)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project.extensions.create(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"greeting"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GreetingExtension)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project.task(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&lt;&lt;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println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${project.greeting.message}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${project.greeting.greeter}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1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7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 extensions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1268760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引用插件后</a:t>
            </a:r>
            <a:r>
              <a:rPr lang="en-US" altLang="zh-CN" sz="2400" dirty="0"/>
              <a:t>, </a:t>
            </a:r>
            <a:r>
              <a:rPr lang="zh-CN" altLang="en-US" sz="2400" dirty="0"/>
              <a:t>就可以通过插件的 </a:t>
            </a:r>
            <a:r>
              <a:rPr lang="en-US" altLang="zh-CN" sz="2400" dirty="0"/>
              <a:t>extensions DSL </a:t>
            </a:r>
            <a:r>
              <a:rPr lang="zh-CN" altLang="en-US" sz="2400" dirty="0"/>
              <a:t>来传入配置参数给插件</a:t>
            </a:r>
            <a:endParaRPr lang="en-US" altLang="zh-CN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2066365"/>
            <a:ext cx="473559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com.meizu.samples.HelloGradle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apply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'com.android.application'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apply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HelloGradle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greeting extension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greeting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message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'Hallelujah'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greeter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'Gradle'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212976"/>
            <a:ext cx="4882169" cy="28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与插件通讯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323528" y="1138436"/>
            <a:ext cx="8280920" cy="4378796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/>
              <a:t>Hello </a:t>
            </a:r>
            <a:r>
              <a:rPr lang="zh-CN" altLang="en-US" sz="2800" dirty="0"/>
              <a:t>招呼已经打过</a:t>
            </a:r>
            <a:r>
              <a:rPr lang="en-US" altLang="zh-CN" sz="2800" dirty="0"/>
              <a:t>, </a:t>
            </a:r>
            <a:r>
              <a:rPr lang="zh-CN" altLang="en-US" sz="2800" dirty="0"/>
              <a:t>那么如何与插件通讯呢</a:t>
            </a:r>
            <a:r>
              <a:rPr lang="en-US" altLang="zh-CN" sz="2800" dirty="0"/>
              <a:t>?</a:t>
            </a:r>
          </a:p>
          <a:p>
            <a:r>
              <a:rPr lang="en-US" altLang="zh-CN" sz="2800" dirty="0"/>
              <a:t>Gradle extensions </a:t>
            </a:r>
            <a:r>
              <a:rPr lang="zh-CN" altLang="en-US" sz="2800" dirty="0"/>
              <a:t>与 </a:t>
            </a:r>
            <a:r>
              <a:rPr lang="en-US" altLang="zh-CN" sz="2800" dirty="0"/>
              <a:t>Gradle container </a:t>
            </a:r>
            <a:r>
              <a:rPr lang="zh-CN" altLang="en-US" sz="2800" dirty="0"/>
              <a:t>是常用的两种 </a:t>
            </a:r>
            <a:r>
              <a:rPr lang="en-US" altLang="zh-CN" sz="2800" dirty="0"/>
              <a:t>gradle</a:t>
            </a:r>
            <a:r>
              <a:rPr lang="zh-CN" altLang="en-US" sz="2800" dirty="0"/>
              <a:t> </a:t>
            </a:r>
            <a:r>
              <a:rPr lang="en-US" altLang="zh-CN" sz="2800" dirty="0"/>
              <a:t>DSL </a:t>
            </a:r>
            <a:r>
              <a:rPr lang="zh-CN" altLang="en-US" sz="2800" dirty="0"/>
              <a:t>方式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假如</a:t>
            </a:r>
            <a:r>
              <a:rPr lang="en-US" altLang="zh-CN" sz="2800" dirty="0"/>
              <a:t>, </a:t>
            </a:r>
            <a:r>
              <a:rPr lang="zh-CN" altLang="en-US" sz="2800" dirty="0"/>
              <a:t>我们有好多个人</a:t>
            </a:r>
            <a:r>
              <a:rPr lang="en-US" altLang="zh-CN" sz="2800" dirty="0"/>
              <a:t>, </a:t>
            </a:r>
            <a:r>
              <a:rPr lang="zh-CN" altLang="en-US" sz="2800" dirty="0"/>
              <a:t>要插件对这些人一一 </a:t>
            </a:r>
            <a:r>
              <a:rPr lang="en-US" altLang="zh-CN" sz="2800" dirty="0"/>
              <a:t>Say hello </a:t>
            </a:r>
            <a:r>
              <a:rPr lang="zh-CN" altLang="en-US" sz="2800" dirty="0"/>
              <a:t>呢</a:t>
            </a:r>
            <a:r>
              <a:rPr lang="en-US" altLang="zh-CN" sz="2800" dirty="0"/>
              <a:t>?</a:t>
            </a:r>
          </a:p>
          <a:p>
            <a:endParaRPr lang="en-US" altLang="zh-CN" sz="2800" dirty="0"/>
          </a:p>
          <a:p>
            <a:r>
              <a:rPr lang="en-US" altLang="zh-CN" sz="2800" dirty="0"/>
              <a:t>Gradle container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928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7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 container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000254"/>
            <a:ext cx="867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project.container</a:t>
            </a:r>
            <a:r>
              <a:rPr lang="en-US" altLang="zh-CN" sz="2400" dirty="0"/>
              <a:t>.(</a:t>
            </a:r>
            <a:r>
              <a:rPr lang="en-US" altLang="zh-CN" sz="2400" dirty="0" err="1"/>
              <a:t>containerClass</a:t>
            </a:r>
            <a:r>
              <a:rPr lang="en-US" altLang="zh-CN" sz="2400" dirty="0"/>
              <a:t>): </a:t>
            </a:r>
            <a:r>
              <a:rPr lang="zh-CN" altLang="en-US" sz="2400" dirty="0"/>
              <a:t>创建一个 </a:t>
            </a:r>
            <a:r>
              <a:rPr lang="en-US" altLang="zh-CN" sz="2400" dirty="0"/>
              <a:t>Gradle container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0434" y="1466197"/>
            <a:ext cx="70711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GreetingContainer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List&lt;String&gt;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msgList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GreetingContainer(String name) {</a:t>
            </a:r>
            <a:r>
              <a:rPr kumimoji="0" lang="en-US" altLang="zh-CN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name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message(String...args) {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msgList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+= Arrays.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(args)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HelloGradle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Plugin&lt;Project&gt;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apply(Project project)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greetings = project.container(GreetingContainer)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project.extensions.greetings = greetings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project.task(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‘hellos’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&lt;&lt;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greetings.all {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//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greetings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println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${it.msgList*.toString()}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${it.name}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9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7544</TotalTime>
  <Words>606</Words>
  <Application>Microsoft Office PowerPoint</Application>
  <PresentationFormat>全屏显示(4:3)</PresentationFormat>
  <Paragraphs>95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黑体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liujun@meizu.com</dc:creator>
  <cp:lastModifiedBy>刘俊</cp:lastModifiedBy>
  <cp:revision>312</cp:revision>
  <dcterms:created xsi:type="dcterms:W3CDTF">2016-01-18T09:32:50Z</dcterms:created>
  <dcterms:modified xsi:type="dcterms:W3CDTF">2016-05-06T07:57:55Z</dcterms:modified>
</cp:coreProperties>
</file>