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58" r:id="rId9"/>
    <p:sldId id="260" r:id="rId10"/>
    <p:sldId id="259" r:id="rId11"/>
    <p:sldId id="261" r:id="rId12"/>
    <p:sldId id="265" r:id="rId13"/>
    <p:sldId id="262" r:id="rId14"/>
    <p:sldId id="266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9900"/>
    <a:srgbClr val="A84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, Maojie (Nokia - US/Dallas)" userId="6604ba6a-f0a5-4976-a4e1-59ba6f370403" providerId="ADAL" clId="{0D379BAB-CEB0-4D1A-AA40-1703E62AC941}"/>
    <pc:docChg chg="undo custSel addSld delSld modSld sldOrd">
      <pc:chgData name="Gong, Maojie (Nokia - US/Dallas)" userId="6604ba6a-f0a5-4976-a4e1-59ba6f370403" providerId="ADAL" clId="{0D379BAB-CEB0-4D1A-AA40-1703E62AC941}" dt="2021-02-01T00:25:11.117" v="4256" actId="20577"/>
      <pc:docMkLst>
        <pc:docMk/>
      </pc:docMkLst>
      <pc:sldChg chg="addSp modSp">
        <pc:chgData name="Gong, Maojie (Nokia - US/Dallas)" userId="6604ba6a-f0a5-4976-a4e1-59ba6f370403" providerId="ADAL" clId="{0D379BAB-CEB0-4D1A-AA40-1703E62AC941}" dt="2021-01-31T20:55:38.147" v="3739" actId="1076"/>
        <pc:sldMkLst>
          <pc:docMk/>
          <pc:sldMk cId="647493041" sldId="256"/>
        </pc:sldMkLst>
        <pc:spChg chg="mod">
          <ac:chgData name="Gong, Maojie (Nokia - US/Dallas)" userId="6604ba6a-f0a5-4976-a4e1-59ba6f370403" providerId="ADAL" clId="{0D379BAB-CEB0-4D1A-AA40-1703E62AC941}" dt="2021-01-31T20:55:34.179" v="3738" actId="1076"/>
          <ac:spMkLst>
            <pc:docMk/>
            <pc:sldMk cId="647493041" sldId="256"/>
            <ac:spMk id="2" creationId="{4449C5FF-D536-466A-9AB9-4E930D89C47D}"/>
          </ac:spMkLst>
        </pc:spChg>
        <pc:spChg chg="mod">
          <ac:chgData name="Gong, Maojie (Nokia - US/Dallas)" userId="6604ba6a-f0a5-4976-a4e1-59ba6f370403" providerId="ADAL" clId="{0D379BAB-CEB0-4D1A-AA40-1703E62AC941}" dt="2021-01-31T20:55:38.147" v="3739" actId="1076"/>
          <ac:spMkLst>
            <pc:docMk/>
            <pc:sldMk cId="647493041" sldId="256"/>
            <ac:spMk id="3" creationId="{CBA81262-AE0C-428E-BF93-8EA31759BB61}"/>
          </ac:spMkLst>
        </pc:spChg>
        <pc:spChg chg="add mod">
          <ac:chgData name="Gong, Maojie (Nokia - US/Dallas)" userId="6604ba6a-f0a5-4976-a4e1-59ba6f370403" providerId="ADAL" clId="{0D379BAB-CEB0-4D1A-AA40-1703E62AC941}" dt="2021-01-31T20:55:13.218" v="3722" actId="1076"/>
          <ac:spMkLst>
            <pc:docMk/>
            <pc:sldMk cId="647493041" sldId="256"/>
            <ac:spMk id="4" creationId="{9374FF91-DA79-485F-996B-27EC8EC72A1B}"/>
          </ac:spMkLst>
        </pc:spChg>
      </pc:sldChg>
      <pc:sldChg chg="addSp modSp">
        <pc:chgData name="Gong, Maojie (Nokia - US/Dallas)" userId="6604ba6a-f0a5-4976-a4e1-59ba6f370403" providerId="ADAL" clId="{0D379BAB-CEB0-4D1A-AA40-1703E62AC941}" dt="2021-01-30T02:38:56.269" v="3462" actId="1076"/>
        <pc:sldMkLst>
          <pc:docMk/>
          <pc:sldMk cId="2832040057" sldId="257"/>
        </pc:sldMkLst>
        <pc:spChg chg="mod">
          <ac:chgData name="Gong, Maojie (Nokia - US/Dallas)" userId="6604ba6a-f0a5-4976-a4e1-59ba6f370403" providerId="ADAL" clId="{0D379BAB-CEB0-4D1A-AA40-1703E62AC941}" dt="2021-01-29T22:13:32.175" v="797" actId="20577"/>
          <ac:spMkLst>
            <pc:docMk/>
            <pc:sldMk cId="2832040057" sldId="257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29T22:16:27.217" v="970" actId="20577"/>
          <ac:spMkLst>
            <pc:docMk/>
            <pc:sldMk cId="2832040057" sldId="257"/>
            <ac:spMk id="3" creationId="{B17A5B57-B8AD-4AE7-9018-71B01EA61453}"/>
          </ac:spMkLst>
        </pc:spChg>
        <pc:spChg chg="add mod">
          <ac:chgData name="Gong, Maojie (Nokia - US/Dallas)" userId="6604ba6a-f0a5-4976-a4e1-59ba6f370403" providerId="ADAL" clId="{0D379BAB-CEB0-4D1A-AA40-1703E62AC941}" dt="2021-01-30T02:38:56.269" v="3462" actId="1076"/>
          <ac:spMkLst>
            <pc:docMk/>
            <pc:sldMk cId="2832040057" sldId="257"/>
            <ac:spMk id="4" creationId="{BAA4C88D-DAAA-4E6D-B270-929CA9D522D9}"/>
          </ac:spMkLst>
        </pc:spChg>
        <pc:inkChg chg="add">
          <ac:chgData name="Gong, Maojie (Nokia - US/Dallas)" userId="6604ba6a-f0a5-4976-a4e1-59ba6f370403" providerId="ADAL" clId="{0D379BAB-CEB0-4D1A-AA40-1703E62AC941}" dt="2021-01-30T02:38:27.158" v="3447" actId="9405"/>
          <ac:inkMkLst>
            <pc:docMk/>
            <pc:sldMk cId="2832040057" sldId="257"/>
            <ac:inkMk id="5" creationId="{64CA877E-36B7-4530-8CF9-630555A835A9}"/>
          </ac:inkMkLst>
        </pc:inkChg>
        <pc:inkChg chg="add mod">
          <ac:chgData name="Gong, Maojie (Nokia - US/Dallas)" userId="6604ba6a-f0a5-4976-a4e1-59ba6f370403" providerId="ADAL" clId="{0D379BAB-CEB0-4D1A-AA40-1703E62AC941}" dt="2021-01-30T02:38:41.531" v="3450" actId="1076"/>
          <ac:inkMkLst>
            <pc:docMk/>
            <pc:sldMk cId="2832040057" sldId="257"/>
            <ac:inkMk id="6" creationId="{51B58A8E-F555-4BB2-87D1-F35F0D373479}"/>
          </ac:inkMkLst>
        </pc:inkChg>
        <pc:inkChg chg="add">
          <ac:chgData name="Gong, Maojie (Nokia - US/Dallas)" userId="6604ba6a-f0a5-4976-a4e1-59ba6f370403" providerId="ADAL" clId="{0D379BAB-CEB0-4D1A-AA40-1703E62AC941}" dt="2021-01-30T02:38:38.271" v="3449" actId="9405"/>
          <ac:inkMkLst>
            <pc:docMk/>
            <pc:sldMk cId="2832040057" sldId="257"/>
            <ac:inkMk id="7" creationId="{FFA15266-5B75-4B8B-B434-9355474E3000}"/>
          </ac:inkMkLst>
        </pc:inkChg>
      </pc:sldChg>
      <pc:sldChg chg="addSp modSp">
        <pc:chgData name="Gong, Maojie (Nokia - US/Dallas)" userId="6604ba6a-f0a5-4976-a4e1-59ba6f370403" providerId="ADAL" clId="{0D379BAB-CEB0-4D1A-AA40-1703E62AC941}" dt="2021-01-29T22:31:28.144" v="1988" actId="20577"/>
        <pc:sldMkLst>
          <pc:docMk/>
          <pc:sldMk cId="3685582779" sldId="258"/>
        </pc:sldMkLst>
        <pc:spChg chg="mod">
          <ac:chgData name="Gong, Maojie (Nokia - US/Dallas)" userId="6604ba6a-f0a5-4976-a4e1-59ba6f370403" providerId="ADAL" clId="{0D379BAB-CEB0-4D1A-AA40-1703E62AC941}" dt="2021-01-29T22:31:28.144" v="1988" actId="20577"/>
          <ac:spMkLst>
            <pc:docMk/>
            <pc:sldMk cId="3685582779" sldId="258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29T22:29:39.727" v="1954" actId="1076"/>
          <ac:spMkLst>
            <pc:docMk/>
            <pc:sldMk cId="3685582779" sldId="258"/>
            <ac:spMk id="3" creationId="{B17A5B57-B8AD-4AE7-9018-71B01EA61453}"/>
          </ac:spMkLst>
        </pc:spChg>
        <pc:spChg chg="add mod">
          <ac:chgData name="Gong, Maojie (Nokia - US/Dallas)" userId="6604ba6a-f0a5-4976-a4e1-59ba6f370403" providerId="ADAL" clId="{0D379BAB-CEB0-4D1A-AA40-1703E62AC941}" dt="2021-01-29T22:29:56.720" v="1959" actId="1076"/>
          <ac:spMkLst>
            <pc:docMk/>
            <pc:sldMk cId="3685582779" sldId="258"/>
            <ac:spMk id="4" creationId="{D1C5BFB6-B1AE-438E-BD47-A19C33D7536D}"/>
          </ac:spMkLst>
        </pc:spChg>
      </pc:sldChg>
      <pc:sldChg chg="modSp">
        <pc:chgData name="Gong, Maojie (Nokia - US/Dallas)" userId="6604ba6a-f0a5-4976-a4e1-59ba6f370403" providerId="ADAL" clId="{0D379BAB-CEB0-4D1A-AA40-1703E62AC941}" dt="2021-01-29T22:53:56.264" v="2895" actId="27636"/>
        <pc:sldMkLst>
          <pc:docMk/>
          <pc:sldMk cId="873167848" sldId="259"/>
        </pc:sldMkLst>
        <pc:spChg chg="mod">
          <ac:chgData name="Gong, Maojie (Nokia - US/Dallas)" userId="6604ba6a-f0a5-4976-a4e1-59ba6f370403" providerId="ADAL" clId="{0D379BAB-CEB0-4D1A-AA40-1703E62AC941}" dt="2021-01-29T22:38:53.816" v="2477" actId="20577"/>
          <ac:spMkLst>
            <pc:docMk/>
            <pc:sldMk cId="873167848" sldId="259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29T22:53:56.264" v="2895" actId="27636"/>
          <ac:spMkLst>
            <pc:docMk/>
            <pc:sldMk cId="873167848" sldId="259"/>
            <ac:spMk id="3" creationId="{B17A5B57-B8AD-4AE7-9018-71B01EA61453}"/>
          </ac:spMkLst>
        </pc:spChg>
      </pc:sldChg>
      <pc:sldChg chg="addSp delSp modSp ord">
        <pc:chgData name="Gong, Maojie (Nokia - US/Dallas)" userId="6604ba6a-f0a5-4976-a4e1-59ba6f370403" providerId="ADAL" clId="{0D379BAB-CEB0-4D1A-AA40-1703E62AC941}" dt="2021-01-29T22:38:22.016" v="2471" actId="27636"/>
        <pc:sldMkLst>
          <pc:docMk/>
          <pc:sldMk cId="2177164839" sldId="260"/>
        </pc:sldMkLst>
        <pc:spChg chg="mod">
          <ac:chgData name="Gong, Maojie (Nokia - US/Dallas)" userId="6604ba6a-f0a5-4976-a4e1-59ba6f370403" providerId="ADAL" clId="{0D379BAB-CEB0-4D1A-AA40-1703E62AC941}" dt="2021-01-29T22:31:12.808" v="1970" actId="20577"/>
          <ac:spMkLst>
            <pc:docMk/>
            <pc:sldMk cId="2177164839" sldId="260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29T22:38:22.016" v="2471" actId="27636"/>
          <ac:spMkLst>
            <pc:docMk/>
            <pc:sldMk cId="2177164839" sldId="260"/>
            <ac:spMk id="3" creationId="{B17A5B57-B8AD-4AE7-9018-71B01EA61453}"/>
          </ac:spMkLst>
        </pc:spChg>
        <pc:spChg chg="add del mod">
          <ac:chgData name="Gong, Maojie (Nokia - US/Dallas)" userId="6604ba6a-f0a5-4976-a4e1-59ba6f370403" providerId="ADAL" clId="{0D379BAB-CEB0-4D1A-AA40-1703E62AC941}" dt="2021-01-29T22:38:17.759" v="2469" actId="478"/>
          <ac:spMkLst>
            <pc:docMk/>
            <pc:sldMk cId="2177164839" sldId="260"/>
            <ac:spMk id="4" creationId="{0C87DE4F-FDD9-44FA-A621-C1C53ABFD4E0}"/>
          </ac:spMkLst>
        </pc:spChg>
      </pc:sldChg>
      <pc:sldChg chg="addSp delSp modSp add">
        <pc:chgData name="Gong, Maojie (Nokia - US/Dallas)" userId="6604ba6a-f0a5-4976-a4e1-59ba6f370403" providerId="ADAL" clId="{0D379BAB-CEB0-4D1A-AA40-1703E62AC941}" dt="2021-01-29T22:51:43.770" v="2868" actId="20577"/>
        <pc:sldMkLst>
          <pc:docMk/>
          <pc:sldMk cId="261768430" sldId="261"/>
        </pc:sldMkLst>
        <pc:spChg chg="mod">
          <ac:chgData name="Gong, Maojie (Nokia - US/Dallas)" userId="6604ba6a-f0a5-4976-a4e1-59ba6f370403" providerId="ADAL" clId="{0D379BAB-CEB0-4D1A-AA40-1703E62AC941}" dt="2021-01-29T22:51:43.770" v="2868" actId="20577"/>
          <ac:spMkLst>
            <pc:docMk/>
            <pc:sldMk cId="261768430" sldId="261"/>
            <ac:spMk id="2" creationId="{A0F0DFCB-3950-4EE5-AC35-8593001CBA16}"/>
          </ac:spMkLst>
        </pc:spChg>
        <pc:spChg chg="del">
          <ac:chgData name="Gong, Maojie (Nokia - US/Dallas)" userId="6604ba6a-f0a5-4976-a4e1-59ba6f370403" providerId="ADAL" clId="{0D379BAB-CEB0-4D1A-AA40-1703E62AC941}" dt="2021-01-29T22:44:37.868" v="2594" actId="478"/>
          <ac:spMkLst>
            <pc:docMk/>
            <pc:sldMk cId="261768430" sldId="261"/>
            <ac:spMk id="3" creationId="{B17A5B57-B8AD-4AE7-9018-71B01EA61453}"/>
          </ac:spMkLst>
        </pc:spChg>
        <pc:spChg chg="add del mod">
          <ac:chgData name="Gong, Maojie (Nokia - US/Dallas)" userId="6604ba6a-f0a5-4976-a4e1-59ba6f370403" providerId="ADAL" clId="{0D379BAB-CEB0-4D1A-AA40-1703E62AC941}" dt="2021-01-29T22:50:12.267" v="2816" actId="478"/>
          <ac:spMkLst>
            <pc:docMk/>
            <pc:sldMk cId="261768430" sldId="261"/>
            <ac:spMk id="8" creationId="{B3679D6F-3666-465C-BCF8-988154619D60}"/>
          </ac:spMkLst>
        </pc:spChg>
        <pc:spChg chg="add mod">
          <ac:chgData name="Gong, Maojie (Nokia - US/Dallas)" userId="6604ba6a-f0a5-4976-a4e1-59ba6f370403" providerId="ADAL" clId="{0D379BAB-CEB0-4D1A-AA40-1703E62AC941}" dt="2021-01-29T22:50:30.455" v="2818" actId="1076"/>
          <ac:spMkLst>
            <pc:docMk/>
            <pc:sldMk cId="261768430" sldId="261"/>
            <ac:spMk id="9" creationId="{D791D7FD-6C76-4524-B8AE-83210A263981}"/>
          </ac:spMkLst>
        </pc:spChg>
        <pc:spChg chg="add mod">
          <ac:chgData name="Gong, Maojie (Nokia - US/Dallas)" userId="6604ba6a-f0a5-4976-a4e1-59ba6f370403" providerId="ADAL" clId="{0D379BAB-CEB0-4D1A-AA40-1703E62AC941}" dt="2021-01-29T22:50:40.543" v="2820" actId="1076"/>
          <ac:spMkLst>
            <pc:docMk/>
            <pc:sldMk cId="261768430" sldId="261"/>
            <ac:spMk id="10" creationId="{75971DB6-C2A3-422E-8C16-8CCA6B866182}"/>
          </ac:spMkLst>
        </pc:spChg>
        <pc:spChg chg="add mod">
          <ac:chgData name="Gong, Maojie (Nokia - US/Dallas)" userId="6604ba6a-f0a5-4976-a4e1-59ba6f370403" providerId="ADAL" clId="{0D379BAB-CEB0-4D1A-AA40-1703E62AC941}" dt="2021-01-29T22:50:47.352" v="2822" actId="1076"/>
          <ac:spMkLst>
            <pc:docMk/>
            <pc:sldMk cId="261768430" sldId="261"/>
            <ac:spMk id="11" creationId="{BE40982B-F349-4141-9B49-F268A3DD74CB}"/>
          </ac:spMkLst>
        </pc:spChg>
        <pc:spChg chg="add mod">
          <ac:chgData name="Gong, Maojie (Nokia - US/Dallas)" userId="6604ba6a-f0a5-4976-a4e1-59ba6f370403" providerId="ADAL" clId="{0D379BAB-CEB0-4D1A-AA40-1703E62AC941}" dt="2021-01-29T22:51:29.346" v="2839" actId="1076"/>
          <ac:spMkLst>
            <pc:docMk/>
            <pc:sldMk cId="261768430" sldId="261"/>
            <ac:spMk id="12" creationId="{962DA311-3D5F-41DD-AF16-0C2334BB1646}"/>
          </ac:spMkLst>
        </pc:spChg>
        <pc:graphicFrameChg chg="add mod modGraphic">
          <ac:chgData name="Gong, Maojie (Nokia - US/Dallas)" userId="6604ba6a-f0a5-4976-a4e1-59ba6f370403" providerId="ADAL" clId="{0D379BAB-CEB0-4D1A-AA40-1703E62AC941}" dt="2021-01-29T22:46:59.455" v="2655" actId="1076"/>
          <ac:graphicFrameMkLst>
            <pc:docMk/>
            <pc:sldMk cId="261768430" sldId="261"/>
            <ac:graphicFrameMk id="4" creationId="{ABAECFA0-BAF9-431A-A196-8AFACF45E106}"/>
          </ac:graphicFrameMkLst>
        </pc:graphicFrameChg>
        <pc:graphicFrameChg chg="add mod modGraphic">
          <ac:chgData name="Gong, Maojie (Nokia - US/Dallas)" userId="6604ba6a-f0a5-4976-a4e1-59ba6f370403" providerId="ADAL" clId="{0D379BAB-CEB0-4D1A-AA40-1703E62AC941}" dt="2021-01-29T22:49:34.235" v="2814" actId="14734"/>
          <ac:graphicFrameMkLst>
            <pc:docMk/>
            <pc:sldMk cId="261768430" sldId="261"/>
            <ac:graphicFrameMk id="6" creationId="{B96A4386-E230-418A-BA8F-D0ECE60024A8}"/>
          </ac:graphicFrameMkLst>
        </pc:graphicFrameChg>
        <pc:graphicFrameChg chg="add mod modGraphic">
          <ac:chgData name="Gong, Maojie (Nokia - US/Dallas)" userId="6604ba6a-f0a5-4976-a4e1-59ba6f370403" providerId="ADAL" clId="{0D379BAB-CEB0-4D1A-AA40-1703E62AC941}" dt="2021-01-29T22:49:29.617" v="2813" actId="14100"/>
          <ac:graphicFrameMkLst>
            <pc:docMk/>
            <pc:sldMk cId="261768430" sldId="261"/>
            <ac:graphicFrameMk id="7" creationId="{F1B4FA8C-AF31-4673-8973-4D558297EC5C}"/>
          </ac:graphicFrameMkLst>
        </pc:graphicFrameChg>
      </pc:sldChg>
      <pc:sldChg chg="addSp delSp modSp add del">
        <pc:chgData name="Gong, Maojie (Nokia - US/Dallas)" userId="6604ba6a-f0a5-4976-a4e1-59ba6f370403" providerId="ADAL" clId="{0D379BAB-CEB0-4D1A-AA40-1703E62AC941}" dt="2021-01-31T02:35:58.415" v="3528" actId="14100"/>
        <pc:sldMkLst>
          <pc:docMk/>
          <pc:sldMk cId="193511378" sldId="262"/>
        </pc:sldMkLst>
        <pc:spChg chg="mod">
          <ac:chgData name="Gong, Maojie (Nokia - US/Dallas)" userId="6604ba6a-f0a5-4976-a4e1-59ba6f370403" providerId="ADAL" clId="{0D379BAB-CEB0-4D1A-AA40-1703E62AC941}" dt="2021-01-31T02:32:20.376" v="3504" actId="20577"/>
          <ac:spMkLst>
            <pc:docMk/>
            <pc:sldMk cId="193511378" sldId="262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29T22:53:43.379" v="2893" actId="27636"/>
          <ac:spMkLst>
            <pc:docMk/>
            <pc:sldMk cId="193511378" sldId="262"/>
            <ac:spMk id="3" creationId="{B17A5B57-B8AD-4AE7-9018-71B01EA61453}"/>
          </ac:spMkLst>
        </pc:spChg>
        <pc:picChg chg="add del">
          <ac:chgData name="Gong, Maojie (Nokia - US/Dallas)" userId="6604ba6a-f0a5-4976-a4e1-59ba6f370403" providerId="ADAL" clId="{0D379BAB-CEB0-4D1A-AA40-1703E62AC941}" dt="2021-01-31T02:32:47.335" v="3507" actId="478"/>
          <ac:picMkLst>
            <pc:docMk/>
            <pc:sldMk cId="193511378" sldId="262"/>
            <ac:picMk id="4" creationId="{92C7CCDB-3D68-4CB8-A98B-4C7547DBEE56}"/>
          </ac:picMkLst>
        </pc:picChg>
        <pc:picChg chg="add mod">
          <ac:chgData name="Gong, Maojie (Nokia - US/Dallas)" userId="6604ba6a-f0a5-4976-a4e1-59ba6f370403" providerId="ADAL" clId="{0D379BAB-CEB0-4D1A-AA40-1703E62AC941}" dt="2021-01-31T02:35:58.415" v="3528" actId="14100"/>
          <ac:picMkLst>
            <pc:docMk/>
            <pc:sldMk cId="193511378" sldId="262"/>
            <ac:picMk id="5" creationId="{8D2FE0AD-7A38-44D7-B946-9A7FF1874EC3}"/>
          </ac:picMkLst>
        </pc:picChg>
      </pc:sldChg>
      <pc:sldChg chg="modSp del">
        <pc:chgData name="Gong, Maojie (Nokia - US/Dallas)" userId="6604ba6a-f0a5-4976-a4e1-59ba6f370403" providerId="ADAL" clId="{0D379BAB-CEB0-4D1A-AA40-1703E62AC941}" dt="2021-01-29T22:53:32.267" v="2891" actId="2696"/>
        <pc:sldMkLst>
          <pc:docMk/>
          <pc:sldMk cId="652369256" sldId="263"/>
        </pc:sldMkLst>
        <pc:spChg chg="mod">
          <ac:chgData name="Gong, Maojie (Nokia - US/Dallas)" userId="6604ba6a-f0a5-4976-a4e1-59ba6f370403" providerId="ADAL" clId="{0D379BAB-CEB0-4D1A-AA40-1703E62AC941}" dt="2021-01-29T22:52:20.709" v="2877" actId="27636"/>
          <ac:spMkLst>
            <pc:docMk/>
            <pc:sldMk cId="652369256" sldId="263"/>
            <ac:spMk id="3" creationId="{B17A5B57-B8AD-4AE7-9018-71B01EA61453}"/>
          </ac:spMkLst>
        </pc:spChg>
      </pc:sldChg>
      <pc:sldChg chg="addSp modSp">
        <pc:chgData name="Gong, Maojie (Nokia - US/Dallas)" userId="6604ba6a-f0a5-4976-a4e1-59ba6f370403" providerId="ADAL" clId="{0D379BAB-CEB0-4D1A-AA40-1703E62AC941}" dt="2021-02-01T00:25:11.117" v="4256" actId="20577"/>
        <pc:sldMkLst>
          <pc:docMk/>
          <pc:sldMk cId="1767828029" sldId="264"/>
        </pc:sldMkLst>
        <pc:spChg chg="mod">
          <ac:chgData name="Gong, Maojie (Nokia - US/Dallas)" userId="6604ba6a-f0a5-4976-a4e1-59ba6f370403" providerId="ADAL" clId="{0D379BAB-CEB0-4D1A-AA40-1703E62AC941}" dt="2021-02-01T00:19:30.498" v="3750" actId="20577"/>
          <ac:spMkLst>
            <pc:docMk/>
            <pc:sldMk cId="1767828029" sldId="264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2-01T00:23:14.003" v="4100" actId="20577"/>
          <ac:spMkLst>
            <pc:docMk/>
            <pc:sldMk cId="1767828029" sldId="264"/>
            <ac:spMk id="3" creationId="{B17A5B57-B8AD-4AE7-9018-71B01EA61453}"/>
          </ac:spMkLst>
        </pc:spChg>
        <pc:spChg chg="add mod">
          <ac:chgData name="Gong, Maojie (Nokia - US/Dallas)" userId="6604ba6a-f0a5-4976-a4e1-59ba6f370403" providerId="ADAL" clId="{0D379BAB-CEB0-4D1A-AA40-1703E62AC941}" dt="2021-02-01T00:25:11.117" v="4256" actId="20577"/>
          <ac:spMkLst>
            <pc:docMk/>
            <pc:sldMk cId="1767828029" sldId="264"/>
            <ac:spMk id="5" creationId="{9C2D888D-952A-49DD-B922-3D363E595391}"/>
          </ac:spMkLst>
        </pc:spChg>
        <pc:inkChg chg="add">
          <ac:chgData name="Gong, Maojie (Nokia - US/Dallas)" userId="6604ba6a-f0a5-4976-a4e1-59ba6f370403" providerId="ADAL" clId="{0D379BAB-CEB0-4D1A-AA40-1703E62AC941}" dt="2021-01-29T23:14:16.334" v="3446" actId="9405"/>
          <ac:inkMkLst>
            <pc:docMk/>
            <pc:sldMk cId="1767828029" sldId="264"/>
            <ac:inkMk id="4" creationId="{2C156764-063E-4034-93B1-64B2383EBEDC}"/>
          </ac:inkMkLst>
        </pc:inkChg>
      </pc:sldChg>
      <pc:sldChg chg="addSp delSp modSp">
        <pc:chgData name="Gong, Maojie (Nokia - US/Dallas)" userId="6604ba6a-f0a5-4976-a4e1-59ba6f370403" providerId="ADAL" clId="{0D379BAB-CEB0-4D1A-AA40-1703E62AC941}" dt="2021-01-31T02:41:25.036" v="3661" actId="1076"/>
        <pc:sldMkLst>
          <pc:docMk/>
          <pc:sldMk cId="926582221" sldId="265"/>
        </pc:sldMkLst>
        <pc:spChg chg="mod">
          <ac:chgData name="Gong, Maojie (Nokia - US/Dallas)" userId="6604ba6a-f0a5-4976-a4e1-59ba6f370403" providerId="ADAL" clId="{0D379BAB-CEB0-4D1A-AA40-1703E62AC941}" dt="2021-01-31T02:41:25.036" v="3661" actId="1076"/>
          <ac:spMkLst>
            <pc:docMk/>
            <pc:sldMk cId="926582221" sldId="265"/>
            <ac:spMk id="2" creationId="{A0F0DFCB-3950-4EE5-AC35-8593001CBA16}"/>
          </ac:spMkLst>
        </pc:spChg>
        <pc:spChg chg="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" creationId="{B17A5B57-B8AD-4AE7-9018-71B01EA61453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4" creationId="{905C7F72-DE7F-40B0-B02B-EA1A67C523AD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5" creationId="{59A86564-8BD1-478C-9FDD-30555A84F069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6" creationId="{E80F02E6-BBC6-4E70-B6A4-4CD1217FEF53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7" creationId="{D8FDD9E2-092D-49ED-9195-FBEE9E6B0600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8" creationId="{891AA5E9-5260-4E50-A36E-203B4B6C2F40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9" creationId="{35090F49-6B1C-4749-89C0-C67C48CD8617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0" creationId="{179B1D6C-511A-460F-B59D-DE36A168348F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1" creationId="{FD65A03D-4950-422B-85DE-06B6A7B52114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2" creationId="{6557FA69-E43A-48CD-BBBA-4011CA07BB81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3" creationId="{F186BD9A-DBE2-456C-A83E-7D7DDF96B3B0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4" creationId="{74DCB82B-4A1E-4725-9707-D6748E853961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5" creationId="{4106E155-74DD-47DE-9A76-F43948C8F377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6" creationId="{C47895A9-0034-4AB9-B18C-5F1964F899F3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7" creationId="{A744FA3E-09F8-46C2-BA84-9C5F42463FDD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8" creationId="{D56BC206-0389-4724-907D-C5F69C06A928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19" creationId="{7E78081A-9941-461C-A0C9-B1B53EA42A67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0" creationId="{92630338-AC47-4EC3-8121-B0B944918E10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1" creationId="{C212FB3E-A168-4031-8E88-6E54D46D2C5A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2" creationId="{5AA8933A-7C60-4CB0-9E0D-937D59056CA9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3" creationId="{930175E1-1E38-4647-A3AF-F935A8292314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4" creationId="{CDCF9321-1075-4A7E-A6B7-B9FF53B9FB94}"/>
          </ac:spMkLst>
        </pc:spChg>
        <pc:spChg chg="add del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5" creationId="{CBE505AC-79FE-4556-B992-A5967F9EF922}"/>
          </ac:spMkLst>
        </pc:spChg>
        <pc:spChg chg="add del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6" creationId="{A0864D0D-4E8B-4969-A7FE-3B32A704A94C}"/>
          </ac:spMkLst>
        </pc:spChg>
        <pc:spChg chg="add del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7" creationId="{E3F0D66D-F7DC-4F2C-9E50-49025485F8E3}"/>
          </ac:spMkLst>
        </pc:spChg>
        <pc:spChg chg="add del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8" creationId="{1243A281-D339-4D72-8E22-D9F9EA296909}"/>
          </ac:spMkLst>
        </pc:spChg>
        <pc:spChg chg="add del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29" creationId="{4DD42738-69C4-4B43-A836-534D2DCB167A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30" creationId="{65B3D41B-ECE8-4E3A-8A0D-9A6FF20A9014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31" creationId="{053CD564-64B5-4846-A959-547E00D49044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32" creationId="{F19C5D1D-E683-47E4-A57B-4095607ECAB2}"/>
          </ac:spMkLst>
        </pc:spChg>
        <pc:spChg chg="add del mod">
          <ac:chgData name="Gong, Maojie (Nokia - US/Dallas)" userId="6604ba6a-f0a5-4976-a4e1-59ba6f370403" providerId="ADAL" clId="{0D379BAB-CEB0-4D1A-AA40-1703E62AC941}" dt="2021-01-29T23:02:38.083" v="3371" actId="478"/>
          <ac:spMkLst>
            <pc:docMk/>
            <pc:sldMk cId="926582221" sldId="265"/>
            <ac:spMk id="33" creationId="{E1CFD4D5-9A91-4D43-8D21-DBCF43F1FCD3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4" creationId="{4972E390-EA56-4D2E-9D13-15A1301930BE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5" creationId="{C32481D0-FE05-4E29-8698-901EFB1127A2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6" creationId="{466D1B5C-EAF9-4486-9F49-EE37ABB504A5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7" creationId="{B7E9A333-5DDA-4C13-BF37-9094B415127F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8" creationId="{906A61C1-A6B0-455F-A074-B8C3E130E245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39" creationId="{A810A4D0-32C0-4A28-B2BA-786FBD56FC14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0" creationId="{AE6F2F7C-B527-4C92-8902-C09912B730D2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1" creationId="{89513980-0E84-4A43-9BF3-41C36364F477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2" creationId="{9870E585-2A8F-4800-AC16-6333157FC5C1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3" creationId="{DDF5CEDC-7A47-4785-9450-2058F4B07821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4" creationId="{BD1C2778-E72B-465E-A2A9-01744F6F2A1C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5" creationId="{FB8D08E2-29E0-4108-83FD-509EAD919F3E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6" creationId="{DA3617BA-9E30-47A2-B996-DBCF7F515B6E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7" creationId="{F6AE3C87-B223-459B-B818-1CD98B158189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8" creationId="{F7A5678A-A0BC-4BE1-B707-0096D663F160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49" creationId="{66364006-2C02-434A-ABC0-D04AA4B33494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0" creationId="{3C8AB3D2-B183-4E32-9F65-C5C32E41193F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1" creationId="{30003F80-C70D-4B94-8B7C-E6D216658D57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2" creationId="{D44283C3-4F21-4F7C-9671-7CC5E2F047FC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3" creationId="{846BE500-8251-4F17-9134-18FF4E079431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4" creationId="{9D2A02F5-8D59-438D-96EC-18325A051E80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5" creationId="{60EC1EE6-D405-4B68-A06E-7EDDEAED4378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6" creationId="{D0F9D6ED-2D08-4522-97BD-12AB9CF06BA7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7" creationId="{50A59ABA-5A4A-416E-9751-093253830F3D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8" creationId="{51A2558C-BC04-43B7-B225-47165601ECF0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59" creationId="{BBA023CB-C2B8-44B8-80EE-8A616AD9B87F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60" creationId="{AC2664D9-C0DA-466A-86F9-30FE84488FEC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61" creationId="{794335F1-DE7D-4325-9A55-AA2DE706C408}"/>
          </ac:spMkLst>
        </pc:spChg>
        <pc:spChg chg="add mod">
          <ac:chgData name="Gong, Maojie (Nokia - US/Dallas)" userId="6604ba6a-f0a5-4976-a4e1-59ba6f370403" providerId="ADAL" clId="{0D379BAB-CEB0-4D1A-AA40-1703E62AC941}" dt="2021-01-31T02:41:24.356" v="3660" actId="14100"/>
          <ac:spMkLst>
            <pc:docMk/>
            <pc:sldMk cId="926582221" sldId="265"/>
            <ac:spMk id="62" creationId="{23712299-AE04-42B8-AB3D-162798CD84D8}"/>
          </ac:spMkLst>
        </pc:spChg>
        <pc:spChg chg="add del mod">
          <ac:chgData name="Gong, Maojie (Nokia - US/Dallas)" userId="6604ba6a-f0a5-4976-a4e1-59ba6f370403" providerId="ADAL" clId="{0D379BAB-CEB0-4D1A-AA40-1703E62AC941}" dt="2021-01-29T23:13:07.787" v="3437" actId="478"/>
          <ac:spMkLst>
            <pc:docMk/>
            <pc:sldMk cId="926582221" sldId="265"/>
            <ac:spMk id="63" creationId="{CC47AE9E-4134-45E7-BC12-816CA6C653C9}"/>
          </ac:spMkLst>
        </pc:sp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4" creationId="{A772C500-9D1F-4316-AECC-128B02CB442A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5" creationId="{32EDCEFA-E358-49A0-96E2-4E6522DB2579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6" creationId="{359B8E5D-882D-4A16-B417-4C890AD863CD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7" creationId="{93D152A3-0ADD-465A-939F-61546F52F9D2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8" creationId="{19E15841-5661-4CF0-9D3F-8B86CD1A84E3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69" creationId="{5352529F-898E-40FB-ACC5-3E3E9B9A13D6}"/>
          </ac:inkMkLst>
        </pc:inkChg>
        <pc:inkChg chg="add">
          <ac:chgData name="Gong, Maojie (Nokia - US/Dallas)" userId="6604ba6a-f0a5-4976-a4e1-59ba6f370403" providerId="ADAL" clId="{0D379BAB-CEB0-4D1A-AA40-1703E62AC941}" dt="2021-01-29T23:14:02.767" v="3444" actId="9405"/>
          <ac:inkMkLst>
            <pc:docMk/>
            <pc:sldMk cId="926582221" sldId="265"/>
            <ac:inkMk id="70" creationId="{AAAC4E40-D282-4A2E-A0E9-89851E18D229}"/>
          </ac:inkMkLst>
        </pc:inkChg>
        <pc:inkChg chg="add mod">
          <ac:chgData name="Gong, Maojie (Nokia - US/Dallas)" userId="6604ba6a-f0a5-4976-a4e1-59ba6f370403" providerId="ADAL" clId="{0D379BAB-CEB0-4D1A-AA40-1703E62AC941}" dt="2021-01-31T02:41:24.356" v="3660" actId="14100"/>
          <ac:inkMkLst>
            <pc:docMk/>
            <pc:sldMk cId="926582221" sldId="265"/>
            <ac:inkMk id="71" creationId="{09EAC755-E14F-4515-B49E-1B96C46522DD}"/>
          </ac:inkMkLst>
        </pc:inkChg>
      </pc:sldChg>
      <pc:sldChg chg="addSp delSp modSp add">
        <pc:chgData name="Gong, Maojie (Nokia - US/Dallas)" userId="6604ba6a-f0a5-4976-a4e1-59ba6f370403" providerId="ADAL" clId="{0D379BAB-CEB0-4D1A-AA40-1703E62AC941}" dt="2021-01-31T02:35:48.771" v="3527" actId="14100"/>
        <pc:sldMkLst>
          <pc:docMk/>
          <pc:sldMk cId="189055769" sldId="266"/>
        </pc:sldMkLst>
        <pc:spChg chg="mod">
          <ac:chgData name="Gong, Maojie (Nokia - US/Dallas)" userId="6604ba6a-f0a5-4976-a4e1-59ba6f370403" providerId="ADAL" clId="{0D379BAB-CEB0-4D1A-AA40-1703E62AC941}" dt="2021-01-31T02:35:38.216" v="3523" actId="1076"/>
          <ac:spMkLst>
            <pc:docMk/>
            <pc:sldMk cId="189055769" sldId="266"/>
            <ac:spMk id="2" creationId="{A0F0DFCB-3950-4EE5-AC35-8593001CBA16}"/>
          </ac:spMkLst>
        </pc:spChg>
        <pc:spChg chg="del">
          <ac:chgData name="Gong, Maojie (Nokia - US/Dallas)" userId="6604ba6a-f0a5-4976-a4e1-59ba6f370403" providerId="ADAL" clId="{0D379BAB-CEB0-4D1A-AA40-1703E62AC941}" dt="2021-01-31T02:34:33.459" v="3520" actId="478"/>
          <ac:spMkLst>
            <pc:docMk/>
            <pc:sldMk cId="189055769" sldId="266"/>
            <ac:spMk id="3" creationId="{B17A5B57-B8AD-4AE7-9018-71B01EA61453}"/>
          </ac:spMkLst>
        </pc:spChg>
        <pc:spChg chg="add del mod">
          <ac:chgData name="Gong, Maojie (Nokia - US/Dallas)" userId="6604ba6a-f0a5-4976-a4e1-59ba6f370403" providerId="ADAL" clId="{0D379BAB-CEB0-4D1A-AA40-1703E62AC941}" dt="2021-01-31T02:34:36.360" v="3521" actId="478"/>
          <ac:spMkLst>
            <pc:docMk/>
            <pc:sldMk cId="189055769" sldId="266"/>
            <ac:spMk id="6" creationId="{297952EE-F426-4DDE-9091-3C6424E4CD6A}"/>
          </ac:spMkLst>
        </pc:spChg>
        <pc:picChg chg="del">
          <ac:chgData name="Gong, Maojie (Nokia - US/Dallas)" userId="6604ba6a-f0a5-4976-a4e1-59ba6f370403" providerId="ADAL" clId="{0D379BAB-CEB0-4D1A-AA40-1703E62AC941}" dt="2021-01-31T02:34:25.743" v="3515" actId="478"/>
          <ac:picMkLst>
            <pc:docMk/>
            <pc:sldMk cId="189055769" sldId="266"/>
            <ac:picMk id="5" creationId="{8D2FE0AD-7A38-44D7-B946-9A7FF1874EC3}"/>
          </ac:picMkLst>
        </pc:picChg>
        <pc:picChg chg="add mod">
          <ac:chgData name="Gong, Maojie (Nokia - US/Dallas)" userId="6604ba6a-f0a5-4976-a4e1-59ba6f370403" providerId="ADAL" clId="{0D379BAB-CEB0-4D1A-AA40-1703E62AC941}" dt="2021-01-31T02:35:48.771" v="3527" actId="14100"/>
          <ac:picMkLst>
            <pc:docMk/>
            <pc:sldMk cId="189055769" sldId="266"/>
            <ac:picMk id="7" creationId="{D6087E60-5618-4DBD-9AF7-0D6DBB735120}"/>
          </ac:picMkLst>
        </pc:picChg>
      </pc:sldChg>
      <pc:sldChg chg="modSp del">
        <pc:chgData name="Gong, Maojie (Nokia - US/Dallas)" userId="6604ba6a-f0a5-4976-a4e1-59ba6f370403" providerId="ADAL" clId="{0D379BAB-CEB0-4D1A-AA40-1703E62AC941}" dt="2021-01-31T02:32:00.372" v="3474" actId="2696"/>
        <pc:sldMkLst>
          <pc:docMk/>
          <pc:sldMk cId="3826724315" sldId="266"/>
        </pc:sldMkLst>
        <pc:picChg chg="mod">
          <ac:chgData name="Gong, Maojie (Nokia - US/Dallas)" userId="6604ba6a-f0a5-4976-a4e1-59ba6f370403" providerId="ADAL" clId="{0D379BAB-CEB0-4D1A-AA40-1703E62AC941}" dt="2021-01-31T02:31:31.763" v="3469" actId="14100"/>
          <ac:picMkLst>
            <pc:docMk/>
            <pc:sldMk cId="3826724315" sldId="266"/>
            <ac:picMk id="3" creationId="{E1E01945-3A49-455C-AB53-C2324CF57635}"/>
          </ac:picMkLst>
        </pc:picChg>
      </pc:sldChg>
      <pc:sldChg chg="add">
        <pc:chgData name="Gong, Maojie (Nokia - US/Dallas)" userId="6604ba6a-f0a5-4976-a4e1-59ba6f370403" providerId="ADAL" clId="{0D379BAB-CEB0-4D1A-AA40-1703E62AC941}" dt="2021-02-01T00:19:22.496" v="3740"/>
        <pc:sldMkLst>
          <pc:docMk/>
          <pc:sldMk cId="1880794985" sldId="26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2:38:27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4:0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4:0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4:16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4:16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2:38:37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0T02:38:38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27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6213 0,'12'216,"-1"-62,-2 951,-11-695,1 522,-1-883,-2-1,-4 13,0-3,2 9,3-37,-1 0,-4 13,2-15,2 0,-2 26,6 336,1-182,-2-175,-2 0,-6 26,2-20,0 27,5-39,-2 0,-1 0,-1-1,-1 0,-1 0,-8 15,-9 15,-2-1,-14 18,32-57,-2-1,1 0,-2 0,0-1,-1-1,0 0,-1 0,-9 5,-23 24,38-34,0 0,0 0,0-1,-1 0,-1 0,1-1,-4 1,-50 19,48-21,1 0,-1 2,1-1,0 2,1 0,0 0,0 2,-4 3,9-5,0 0,1 1,0 0,0 0,1 0,0 1,1 0,-1 2,4-8,-1 1,0-1,-1 0,1 0,0 0,-1 0,0-1,0 1,0-1,-1 0,-49 30,32-21,9-3,0 0,1 1,1 0,-3 3,2-1,-1 0,-15 9,-139 81,128-81,25-14,1 0,-1 1,-1 3,-9 6,-1-2,-5 3,14-10,1 1,-1 0,2 1,0 1,0 1,1 0,-7 8,6-5,-1-1,0 0,-9 6,10-10,1 2,0 0,0 0,1 1,-2 5,-6 7,-2 0,-1-1,-22 17,15-14,2 1,-8 11,-22 24,37-42,1 1,1 1,-7 13,-32 64,34-54,-24 31,13-25,2 1,3 1,2 2,2 1,3 1,-6 29,17-52,-1 0,-2-1,-1 0,-15 21,7-12,1 1,2 1,2 1,2 0,2 1,1 7,-15 67,-1 0,5 2,1 40,16-100,-3 0,-3-1,-2 0,-6 8,-96 237,86-229,-30 62,-21 28,-82 130,132-245,-2-1,-2-2,-2-2,-2-2,-24 20,-85 78,-6-7,-6-7,-5-6,-26 4,-136 70,-150 56,241-137,-310 140,453-216,3 5,-45 31,126-71,-2 0,1-1,-1 0,-2 0,4-2,1 1,0-1,0 2,1 0,-1 0,-4 4,2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35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1,'21'0,"0"0,1 1,-1 1,0 1,0 1,8 3,98 39,-2 5,26 19,231 132,-327-172,-27-14,0 2,-1 0,13 13,-23-19,1 0,0-1,11 4,27 17,-12-3,-6-3,2-2,28 13,-54-32,-1 0,2-1,13 2,13 4,-17-4,-14-4,-1 1,1 0,0 1,-1-1,0 2,0-1,5 4,2 1,0 0,1-2,0 0,0-1,0-1,1 0,10 1,87 21,-90-22,-1-1,4-1,-14-2,-1 0,1 1,0 1,-1 0,0 1,1 0,-2 1,11 5,10 9,59 30,-85-44,1-1,-1 1,0 0,6 6,-7-7,-1 1,1-1,-1 0,1 0,1-1,-1 0,7 3,9 0,-7-2,-1 0,1 1,-1 1,-1 0,1 1,-1 0,6 5,5 5,1-2,25 12,27 17,-59-33,0-2,1 0,0-2,1 0,14 3,-11-3,0 0,-1 2,-1 0,4 3,10 9,1-1,1-3,0 0,2-3,-1-1,27 4,-27-7,-1 0,0 3,14 7,-2 0,22 4,-31-12,-10-3,0-1,0-1,31 2,-34-5,0 1,0 1,0 1,11 6,36 9,44 2,-66-15,-2 2,7 4,117 48,-140-53,0-1,9 1,-20-6,1 1,-1 1,0 2,-1 0,0 1,3 3,191 95,-20-11,-154-76,0-1,2-3,0-1,1-1,-1 2,37 21,167 89,-178-97,-36-16,20 13,99 45,-18-13,-69-32,31 19,-47-17,7 3,1-3,10 2,108 32,-150-50,-1 1,0 1,12 10,-17-11,1 0,0-1,1-1,1-1,4 1,11 1,-15-6,-1 1,0 1,0 1,-1 1,0 1,3 2,40 31,2-3,35 14,-70-38,-2 1,0 1,8 9,-3-2,32 17,-32-24,-1 1,0 2,-2 1,20 20,74 66,-58-53,13 19,-71-67,23 25,1-1,1-3,16 11,-34-28,-1 1,0 0,-1 1,5 8,31 29,110 100,-140-132,1-1,0-2,6 4,-1-2,-1 2,5 5,58 47,60 35,-15-10,-71-54,-2 3,0 3,-25-19,2-2,21 11,-21-15,-1 2,22 21,-9 1,-32-29,2-1,0-1,1-1,9 5,24 17,-2 3,36 36,-83-74,18 20,-1 0,-1 1,-2 2,4 6,-5-7,1 0,1-1,1-2,14 13,-2-3,-1 2,-1 0,22 36,-43-58,19 22,29 29,15 16,52 62,-28-34,-83-90,0 1,5 10,-9-12,1-1,0 0,13 13,20 15,39 43,41 46,-5-6,-54-58,3-3,59 43,-102-86,-1 1,-1 0,-1 2,13 19,68 115,-71-109,56 104,-71-124,-2 1,0 0,-2 1,-2 1,5 23,11 35,21 69,-25-31,-16-101,-1-4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4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3823 1,'0'1626,"-6"-1384,-22 110,9-210,-23 74,-45 135,59-240,-23 117,22-93,-29 81,-31 37,-35 110,55-139,-33 53,67-189,-2 10,-5-2,-4-2,-4-1,-70 119,5-40,88-130,-15 34,24-43,-1 0,-1-1,-21 23,9-14,2 2,-7 16,7-12,-33 41,-28 26,-104 121,159-194,-244 261,214-246,45-40,1 2,0 0,2 1,-3 3,0 5,-2-1,-1 0,-1-2,-6 2,19-14,0 0,0 0,1 1,-8 13,11-14,-1 0,-1-1,0 1,0-2,-1 0,-8 6,-21 10,13-8,1 0,-21 20,33-25,-21 20,-2-1,-1-3,-6 3,-53 29,83-51,1 1,0 0,1 1,0 0,-4 8,0-3,-1 1,-6 4,-24 19,20-16,0-2,-2-1,0-2,-4 1,20-12,-1 1,1 0,1 1,0 0,0 1,1 0,1 1,-5 8,-6 4,9-11,-1-1,0-1,-1 0,-3 1,2-2,1 1,0 1,-10 12,16-17,0-1,0 1,-1-1,0-1,0 0,-1 0,0-1,0 0,-9 3,4-2,0 1,1 1,0 0,-1 2,9-6,0 0,0 0,0-1,-1 1,0-2,1 1,-6 1,-8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46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1343,'17'-1,"1"-1,-1-1,1 0,14-5,13-3,277-66,-171 41,41-9,439-64,54-11,-393 57,327-62,567-103,-1139 219,838-129,10 47,-863 88,272-31,42-4,314-13,-69 7,248-7,-484 30,281-8,51 39,-257-2,1502-16,-559-4,-1256 14,-1 6,108 21,34 11,108 21,-353-59,0 1,0 1,0 0,0 0,-1 2,0-1,0 2,0 0,-1 0,0 1,2 2,-1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5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23:13:54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customXml" Target="../ink/ink11.xml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C5FF-D536-466A-9AB9-4E930D89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420" y="2003256"/>
            <a:ext cx="9618366" cy="75962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Extreme Experience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81262-AE0C-428E-BF93-8EA31759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015" y="3003275"/>
            <a:ext cx="8637072" cy="1733112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IBM Data Science Capstone Project</a:t>
            </a:r>
          </a:p>
          <a:p>
            <a:pPr algn="ctr"/>
            <a:r>
              <a:rPr lang="en-US" sz="2800" dirty="0"/>
              <a:t>Maojie Gong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4FF91-DA79-485F-996B-27EC8EC72A1B}"/>
              </a:ext>
            </a:extLst>
          </p:cNvPr>
          <p:cNvSpPr txBox="1"/>
          <p:nvPr/>
        </p:nvSpPr>
        <p:spPr>
          <a:xfrm>
            <a:off x="1119884" y="523982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gongmj2000@gmail.com</a:t>
            </a:r>
          </a:p>
        </p:txBody>
      </p:sp>
    </p:spTree>
    <p:extLst>
      <p:ext uri="{BB962C8B-B14F-4D97-AF65-F5344CB8AC3E}">
        <p14:creationId xmlns:p14="http://schemas.microsoft.com/office/powerpoint/2010/main" val="6474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2" y="342420"/>
            <a:ext cx="9603275" cy="10492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028857"/>
            <a:ext cx="11168009" cy="4437487"/>
          </a:xfrm>
        </p:spPr>
        <p:txBody>
          <a:bodyPr>
            <a:normAutofit/>
          </a:bodyPr>
          <a:lstStyle/>
          <a:p>
            <a:r>
              <a:rPr lang="en-US" dirty="0"/>
              <a:t>The solution proposal, methodology and process verified feasible</a:t>
            </a:r>
          </a:p>
          <a:p>
            <a:r>
              <a:rPr lang="en-US" dirty="0"/>
              <a:t>This project is successful as </a:t>
            </a:r>
            <a:r>
              <a:rPr lang="en-US" dirty="0" err="1"/>
              <a:t>PoC</a:t>
            </a:r>
            <a:r>
              <a:rPr lang="en-US" dirty="0"/>
              <a:t> project</a:t>
            </a:r>
          </a:p>
          <a:p>
            <a:r>
              <a:rPr lang="en-US" dirty="0"/>
              <a:t>Only some basic data used due to license and time limitation</a:t>
            </a:r>
          </a:p>
          <a:p>
            <a:r>
              <a:rPr lang="en-US" dirty="0"/>
              <a:t>More accurate venue election can be achieved with more data used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56764-063E-4034-93B1-64B2383EBEDC}"/>
                  </a:ext>
                </a:extLst>
              </p14:cNvPr>
              <p14:cNvContentPartPr/>
              <p14:nvPr/>
            </p14:nvContentPartPr>
            <p14:xfrm>
              <a:off x="-370311" y="46328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56764-063E-4034-93B1-64B2383EB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8951" y="46241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2D888D-952A-49DD-B922-3D363E595391}"/>
              </a:ext>
            </a:extLst>
          </p:cNvPr>
          <p:cNvSpPr txBox="1"/>
          <p:nvPr/>
        </p:nvSpPr>
        <p:spPr>
          <a:xfrm>
            <a:off x="754957" y="4155782"/>
            <a:ext cx="10464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This can be discussed with Travel Corporation/Agency for 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comments and for possible cooperation</a:t>
            </a:r>
          </a:p>
        </p:txBody>
      </p:sp>
    </p:spTree>
    <p:extLst>
      <p:ext uri="{BB962C8B-B14F-4D97-AF65-F5344CB8AC3E}">
        <p14:creationId xmlns:p14="http://schemas.microsoft.com/office/powerpoint/2010/main" val="17678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2" y="342420"/>
            <a:ext cx="9603275" cy="1049235"/>
          </a:xfrm>
        </p:spPr>
        <p:txBody>
          <a:bodyPr/>
          <a:lstStyle/>
          <a:p>
            <a:r>
              <a:rPr lang="en-US" dirty="0"/>
              <a:t>Discussion and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160979"/>
            <a:ext cx="11168009" cy="4305365"/>
          </a:xfrm>
        </p:spPr>
        <p:txBody>
          <a:bodyPr>
            <a:normAutofit/>
          </a:bodyPr>
          <a:lstStyle/>
          <a:p>
            <a:r>
              <a:rPr lang="en-US" dirty="0"/>
              <a:t>This is just simplified project to show the feasibility and real project can be much more complicated with more info added</a:t>
            </a:r>
          </a:p>
          <a:p>
            <a:r>
              <a:rPr lang="en-US" dirty="0"/>
              <a:t>Tips and user data not used for the project, but these data can be used to enhance venue selection accuracy on top of venue data</a:t>
            </a:r>
          </a:p>
          <a:p>
            <a:r>
              <a:rPr lang="en-US" dirty="0"/>
              <a:t>There can be different business models with results</a:t>
            </a:r>
          </a:p>
          <a:p>
            <a:pPr lvl="1"/>
            <a:r>
              <a:rPr lang="en-US" dirty="0"/>
              <a:t>Travel corporation/agency for travel trip planning</a:t>
            </a:r>
          </a:p>
          <a:p>
            <a:pPr lvl="1"/>
            <a:r>
              <a:rPr lang="en-US" dirty="0"/>
              <a:t>Recommendation to individual tourist</a:t>
            </a:r>
          </a:p>
          <a:p>
            <a:pPr lvl="1"/>
            <a:r>
              <a:rPr lang="en-US" dirty="0"/>
              <a:t>Other approach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56764-063E-4034-93B1-64B2383EBEDC}"/>
                  </a:ext>
                </a:extLst>
              </p14:cNvPr>
              <p14:cNvContentPartPr/>
              <p14:nvPr/>
            </p14:nvContentPartPr>
            <p14:xfrm>
              <a:off x="-370311" y="46328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56764-063E-4034-93B1-64B2383EB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8951" y="46241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7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49" y="265858"/>
            <a:ext cx="9603275" cy="710188"/>
          </a:xfrm>
        </p:spPr>
        <p:txBody>
          <a:bodyPr/>
          <a:lstStyle/>
          <a:p>
            <a:r>
              <a:rPr lang="en-US" dirty="0"/>
              <a:t>Business Problems for Current Tourism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893853"/>
            <a:ext cx="10777591" cy="4767208"/>
          </a:xfrm>
        </p:spPr>
        <p:txBody>
          <a:bodyPr/>
          <a:lstStyle/>
          <a:p>
            <a:r>
              <a:rPr lang="en-US" dirty="0"/>
              <a:t>Customer satisfaction issue for fixed schedule tourist group</a:t>
            </a:r>
          </a:p>
          <a:p>
            <a:pPr lvl="1"/>
            <a:r>
              <a:rPr lang="en-US" dirty="0"/>
              <a:t>Time and visit places to visit fixed</a:t>
            </a:r>
          </a:p>
          <a:p>
            <a:pPr lvl="1"/>
            <a:r>
              <a:rPr lang="en-US" dirty="0"/>
              <a:t>No or little flexibility for personal arrangement</a:t>
            </a:r>
          </a:p>
          <a:p>
            <a:pPr lvl="1"/>
            <a:r>
              <a:rPr lang="en-US" dirty="0"/>
              <a:t>Places normally famous but expensive and too hot with too many people</a:t>
            </a:r>
          </a:p>
          <a:p>
            <a:pPr lvl="1"/>
            <a:r>
              <a:rPr lang="en-US" dirty="0"/>
              <a:t>With low customer satisfaction generally speaking</a:t>
            </a:r>
          </a:p>
          <a:p>
            <a:r>
              <a:rPr lang="en-US" dirty="0"/>
              <a:t>Don’t know where to go for flexible individual tourist</a:t>
            </a:r>
          </a:p>
          <a:p>
            <a:pPr lvl="1"/>
            <a:r>
              <a:rPr lang="en-US" dirty="0"/>
              <a:t>Not familiar with New York city as mainly from other countries or states</a:t>
            </a:r>
          </a:p>
          <a:p>
            <a:pPr lvl="1"/>
            <a:r>
              <a:rPr lang="en-US" dirty="0"/>
              <a:t>Just know few famous places like “Statue of Liberty” and “Empire State Building” etc.</a:t>
            </a:r>
          </a:p>
          <a:p>
            <a:pPr lvl="1"/>
            <a:r>
              <a:rPr lang="en-US" dirty="0"/>
              <a:t>Flexible but don’t know the good places to visit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4C88D-DAAA-4E6D-B270-929CA9D522D9}"/>
              </a:ext>
            </a:extLst>
          </p:cNvPr>
          <p:cNvSpPr txBox="1"/>
          <p:nvPr/>
        </p:nvSpPr>
        <p:spPr>
          <a:xfrm>
            <a:off x="848608" y="4895933"/>
            <a:ext cx="10163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Can we dig out and recommend some places with top customer experience for 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</a:rPr>
              <a:t>travel corporation/agency and tourist's selection?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CA877E-36B7-4530-8CF9-630555A835A9}"/>
                  </a:ext>
                </a:extLst>
              </p14:cNvPr>
              <p14:cNvContentPartPr/>
              <p14:nvPr/>
            </p14:nvContentPartPr>
            <p14:xfrm>
              <a:off x="-1561911" y="274283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CA877E-36B7-4530-8CF9-630555A83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70911" y="2734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B58A8E-F555-4BB2-87D1-F35F0D373479}"/>
                  </a:ext>
                </a:extLst>
              </p14:cNvPr>
              <p14:cNvContentPartPr/>
              <p14:nvPr/>
            </p14:nvContentPartPr>
            <p14:xfrm>
              <a:off x="2362449" y="513669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B58A8E-F555-4BB2-87D1-F35F0D373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449" y="51280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A15266-5B75-4B8B-B434-9355474E3000}"/>
                  </a:ext>
                </a:extLst>
              </p14:cNvPr>
              <p14:cNvContentPartPr/>
              <p14:nvPr/>
            </p14:nvContentPartPr>
            <p14:xfrm>
              <a:off x="2362809" y="52498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A15266-5B75-4B8B-B434-9355474E30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809" y="52408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0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57" y="183664"/>
            <a:ext cx="11260363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Proposal and Methodology</a:t>
            </a:r>
            <a:br>
              <a:rPr lang="en-US" dirty="0"/>
            </a:br>
            <a:r>
              <a:rPr lang="en-US" dirty="0"/>
              <a:t>– Travel Recommendation List with Top Customer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11" y="1099335"/>
            <a:ext cx="10941977" cy="4233446"/>
          </a:xfrm>
        </p:spPr>
        <p:txBody>
          <a:bodyPr/>
          <a:lstStyle/>
          <a:p>
            <a:r>
              <a:rPr lang="en-US" dirty="0"/>
              <a:t>Use history customer rating data for venue selection</a:t>
            </a:r>
          </a:p>
          <a:p>
            <a:r>
              <a:rPr lang="en-US" dirty="0"/>
              <a:t>Define categories based on tourists' interest(Hotel, Museum, Restaurant etc.)</a:t>
            </a:r>
          </a:p>
          <a:p>
            <a:r>
              <a:rPr lang="en-US" dirty="0"/>
              <a:t>Select only top venue with excellent top customer feedback rating and experience for each category</a:t>
            </a:r>
          </a:p>
          <a:p>
            <a:r>
              <a:rPr lang="en-US" dirty="0"/>
              <a:t>Consolidate venues with location information from all selected categories</a:t>
            </a:r>
          </a:p>
          <a:p>
            <a:r>
              <a:rPr lang="en-US" dirty="0"/>
              <a:t>Venue segmentation with Machine Learning clustering algorithms based on venue location data so that each segment is mapped to one day trip arrangement</a:t>
            </a:r>
          </a:p>
          <a:p>
            <a:r>
              <a:rPr lang="en-US" dirty="0"/>
              <a:t>Travel corporation/agency or tourist can choose from recommendation list for their travel trip arrangement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5BFB6-B1AE-438E-BD47-A19C33D7536D}"/>
              </a:ext>
            </a:extLst>
          </p:cNvPr>
          <p:cNvSpPr txBox="1"/>
          <p:nvPr/>
        </p:nvSpPr>
        <p:spPr>
          <a:xfrm>
            <a:off x="954406" y="5245226"/>
            <a:ext cx="1011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Foursquare location and historic customer rating data will be used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as basis for venue selection </a:t>
            </a:r>
          </a:p>
        </p:txBody>
      </p:sp>
    </p:spTree>
    <p:extLst>
      <p:ext uri="{BB962C8B-B14F-4D97-AF65-F5344CB8AC3E}">
        <p14:creationId xmlns:p14="http://schemas.microsoft.com/office/powerpoint/2010/main" val="36855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2" y="342420"/>
            <a:ext cx="9603275" cy="1049235"/>
          </a:xfrm>
        </p:spPr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160979"/>
            <a:ext cx="11168009" cy="4305365"/>
          </a:xfrm>
        </p:spPr>
        <p:txBody>
          <a:bodyPr>
            <a:normAutofit fontScale="92500"/>
          </a:bodyPr>
          <a:lstStyle/>
          <a:p>
            <a:r>
              <a:rPr lang="en-US" dirty="0"/>
              <a:t>Venue search data: Venue name, ID, Location and category</a:t>
            </a:r>
          </a:p>
          <a:p>
            <a:r>
              <a:rPr lang="en-US" dirty="0"/>
              <a:t>Venue explore data: Venue Name, ID, Tips, URL, Location, Rating, Statistics, Contact Info</a:t>
            </a:r>
          </a:p>
          <a:p>
            <a:r>
              <a:rPr lang="en-US" dirty="0"/>
              <a:t>Tips data: Can be used on top of venue rating to enhance venue selection accuracy, but will not be used for this Capstone project</a:t>
            </a:r>
          </a:p>
          <a:p>
            <a:r>
              <a:rPr lang="en-US" dirty="0"/>
              <a:t>User data: Will not be used for this project</a:t>
            </a:r>
          </a:p>
          <a:p>
            <a:r>
              <a:rPr lang="en-US" dirty="0"/>
              <a:t>Critical Data for the project:</a:t>
            </a:r>
          </a:p>
          <a:p>
            <a:pPr marL="742950" lvl="1" indent="-285750"/>
            <a:r>
              <a:rPr lang="en-US" dirty="0"/>
              <a:t>Venue category</a:t>
            </a:r>
          </a:p>
          <a:p>
            <a:pPr marL="742950" lvl="1" indent="-285750"/>
            <a:r>
              <a:rPr lang="en-US" dirty="0"/>
              <a:t>Venue ID</a:t>
            </a:r>
          </a:p>
          <a:p>
            <a:pPr marL="742950" lvl="1" indent="-285750"/>
            <a:r>
              <a:rPr lang="en-US" dirty="0"/>
              <a:t>Venue location</a:t>
            </a:r>
          </a:p>
          <a:p>
            <a:pPr marL="742950" lvl="1" indent="-285750"/>
            <a:r>
              <a:rPr lang="en-US" dirty="0"/>
              <a:t>Venue rating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2" y="342420"/>
            <a:ext cx="9603275" cy="1049235"/>
          </a:xfrm>
        </p:spPr>
        <p:txBody>
          <a:bodyPr/>
          <a:lstStyle/>
          <a:p>
            <a:r>
              <a:rPr lang="en-US" dirty="0"/>
              <a:t>Major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068512"/>
            <a:ext cx="10695398" cy="439783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Limit the data to Manhattan and surrounding area as show case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Define major categories for travel arrangement based on typical tourists’ interest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Select one central location in Manhattan as starting point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Select max 50 venues for each category around the selected venue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Collect rating for each venue and then select Top 10 venues with highest rating score for each category.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Combine all the venues for all selected categories and get the venue list with location data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K-means algorithm or other clustering algorithms to divide the venues into K segments/clusters based on location data</a:t>
            </a:r>
          </a:p>
        </p:txBody>
      </p:sp>
    </p:spTree>
    <p:extLst>
      <p:ext uri="{BB962C8B-B14F-4D97-AF65-F5344CB8AC3E}">
        <p14:creationId xmlns:p14="http://schemas.microsoft.com/office/powerpoint/2010/main" val="873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249954"/>
            <a:ext cx="9603275" cy="756914"/>
          </a:xfrm>
        </p:spPr>
        <p:txBody>
          <a:bodyPr/>
          <a:lstStyle/>
          <a:p>
            <a:r>
              <a:rPr lang="en-US" dirty="0"/>
              <a:t>Example: Consolidation of Venue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AECFA0-BAF9-431A-A196-8AFACF45E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98066"/>
              </p:ext>
            </p:extLst>
          </p:nvPr>
        </p:nvGraphicFramePr>
        <p:xfrm>
          <a:off x="624441" y="1089536"/>
          <a:ext cx="21804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35">
                  <a:extLst>
                    <a:ext uri="{9D8B030D-6E8A-4147-A177-3AD203B41FA5}">
                      <a16:colId xmlns:a16="http://schemas.microsoft.com/office/drawing/2014/main" val="4172455549"/>
                    </a:ext>
                  </a:extLst>
                </a:gridCol>
                <a:gridCol w="1421468">
                  <a:extLst>
                    <a:ext uri="{9D8B030D-6E8A-4147-A177-3AD203B41FA5}">
                      <a16:colId xmlns:a16="http://schemas.microsoft.com/office/drawing/2014/main" val="160162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3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0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0248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96A4386-E230-418A-BA8F-D0ECE6002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58542"/>
              </p:ext>
            </p:extLst>
          </p:nvPr>
        </p:nvGraphicFramePr>
        <p:xfrm>
          <a:off x="3471808" y="1093780"/>
          <a:ext cx="2315681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1">
                  <a:extLst>
                    <a:ext uri="{9D8B030D-6E8A-4147-A177-3AD203B41FA5}">
                      <a16:colId xmlns:a16="http://schemas.microsoft.com/office/drawing/2014/main" val="4172455549"/>
                    </a:ext>
                  </a:extLst>
                </a:gridCol>
                <a:gridCol w="1509660">
                  <a:extLst>
                    <a:ext uri="{9D8B030D-6E8A-4147-A177-3AD203B41FA5}">
                      <a16:colId xmlns:a16="http://schemas.microsoft.com/office/drawing/2014/main" val="1601627466"/>
                    </a:ext>
                  </a:extLst>
                </a:gridCol>
              </a:tblGrid>
              <a:tr h="361516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3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0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0248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1B4FA8C-AF31-4673-8973-4D558297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54414"/>
              </p:ext>
            </p:extLst>
          </p:nvPr>
        </p:nvGraphicFramePr>
        <p:xfrm>
          <a:off x="8770135" y="1078025"/>
          <a:ext cx="25519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273">
                  <a:extLst>
                    <a:ext uri="{9D8B030D-6E8A-4147-A177-3AD203B41FA5}">
                      <a16:colId xmlns:a16="http://schemas.microsoft.com/office/drawing/2014/main" val="4172455549"/>
                    </a:ext>
                  </a:extLst>
                </a:gridCol>
                <a:gridCol w="1663713">
                  <a:extLst>
                    <a:ext uri="{9D8B030D-6E8A-4147-A177-3AD203B41FA5}">
                      <a16:colId xmlns:a16="http://schemas.microsoft.com/office/drawing/2014/main" val="160162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3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0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02482"/>
                  </a:ext>
                </a:extLst>
              </a:tr>
            </a:tbl>
          </a:graphicData>
        </a:graphic>
      </p:graphicFrame>
      <p:sp>
        <p:nvSpPr>
          <p:cNvPr id="9" name="Plus Sign 8">
            <a:extLst>
              <a:ext uri="{FF2B5EF4-FFF2-40B4-BE49-F238E27FC236}">
                <a16:creationId xmlns:a16="http://schemas.microsoft.com/office/drawing/2014/main" id="{D791D7FD-6C76-4524-B8AE-83210A263981}"/>
              </a:ext>
            </a:extLst>
          </p:cNvPr>
          <p:cNvSpPr/>
          <p:nvPr/>
        </p:nvSpPr>
        <p:spPr>
          <a:xfrm>
            <a:off x="2979505" y="2945505"/>
            <a:ext cx="369869" cy="3673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75971DB6-C2A3-422E-8C16-8CCA6B866182}"/>
              </a:ext>
            </a:extLst>
          </p:cNvPr>
          <p:cNvSpPr/>
          <p:nvPr/>
        </p:nvSpPr>
        <p:spPr>
          <a:xfrm>
            <a:off x="6034644" y="2933994"/>
            <a:ext cx="369869" cy="3673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BE40982B-F349-4141-9B49-F268A3DD74CB}"/>
              </a:ext>
            </a:extLst>
          </p:cNvPr>
          <p:cNvSpPr/>
          <p:nvPr/>
        </p:nvSpPr>
        <p:spPr>
          <a:xfrm>
            <a:off x="7888840" y="2933993"/>
            <a:ext cx="369869" cy="3673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DA311-3D5F-41DD-AF16-0C2334BB1646}"/>
              </a:ext>
            </a:extLst>
          </p:cNvPr>
          <p:cNvSpPr txBox="1"/>
          <p:nvPr/>
        </p:nvSpPr>
        <p:spPr>
          <a:xfrm>
            <a:off x="6535584" y="2604920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6176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2" y="342420"/>
            <a:ext cx="9603275" cy="1049235"/>
          </a:xfrm>
        </p:spPr>
        <p:txBody>
          <a:bodyPr/>
          <a:lstStyle/>
          <a:p>
            <a:r>
              <a:rPr lang="en-US" dirty="0"/>
              <a:t>Example: Venue Segmentation/Clustering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160979"/>
            <a:ext cx="11168009" cy="43053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2E390-EA56-4D2E-9D13-15A1301930BE}"/>
              </a:ext>
            </a:extLst>
          </p:cNvPr>
          <p:cNvSpPr/>
          <p:nvPr/>
        </p:nvSpPr>
        <p:spPr>
          <a:xfrm>
            <a:off x="1813389" y="1649003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32481D0-FE05-4E29-8698-901EFB1127A2}"/>
              </a:ext>
            </a:extLst>
          </p:cNvPr>
          <p:cNvSpPr/>
          <p:nvPr/>
        </p:nvSpPr>
        <p:spPr>
          <a:xfrm>
            <a:off x="3287731" y="1602769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66D1B5C-EAF9-4486-9F49-EE37ABB504A5}"/>
              </a:ext>
            </a:extLst>
          </p:cNvPr>
          <p:cNvSpPr/>
          <p:nvPr/>
        </p:nvSpPr>
        <p:spPr>
          <a:xfrm>
            <a:off x="1936679" y="3346806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7E9A333-5DDA-4C13-BF37-9094B415127F}"/>
              </a:ext>
            </a:extLst>
          </p:cNvPr>
          <p:cNvSpPr/>
          <p:nvPr/>
        </p:nvSpPr>
        <p:spPr>
          <a:xfrm>
            <a:off x="6960741" y="4176445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06A61C1-A6B0-455F-A074-B8C3E130E245}"/>
              </a:ext>
            </a:extLst>
          </p:cNvPr>
          <p:cNvSpPr/>
          <p:nvPr/>
        </p:nvSpPr>
        <p:spPr>
          <a:xfrm>
            <a:off x="3774041" y="4662754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810A4D0-32C0-4A28-B2BA-786FBD56FC14}"/>
              </a:ext>
            </a:extLst>
          </p:cNvPr>
          <p:cNvSpPr/>
          <p:nvPr/>
        </p:nvSpPr>
        <p:spPr>
          <a:xfrm>
            <a:off x="4399051" y="2631897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E6F2F7C-B527-4C92-8902-C09912B730D2}"/>
              </a:ext>
            </a:extLst>
          </p:cNvPr>
          <p:cNvSpPr/>
          <p:nvPr/>
        </p:nvSpPr>
        <p:spPr>
          <a:xfrm>
            <a:off x="6631968" y="2288307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89513980-0E84-4A43-9BF3-41C36364F477}"/>
              </a:ext>
            </a:extLst>
          </p:cNvPr>
          <p:cNvSpPr/>
          <p:nvPr/>
        </p:nvSpPr>
        <p:spPr>
          <a:xfrm>
            <a:off x="10310592" y="4498368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870E585-2A8F-4800-AC16-6333157FC5C1}"/>
              </a:ext>
            </a:extLst>
          </p:cNvPr>
          <p:cNvSpPr/>
          <p:nvPr/>
        </p:nvSpPr>
        <p:spPr>
          <a:xfrm>
            <a:off x="8298095" y="1813389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DF5CEDC-7A47-4785-9450-2058F4B07821}"/>
              </a:ext>
            </a:extLst>
          </p:cNvPr>
          <p:cNvSpPr/>
          <p:nvPr/>
        </p:nvSpPr>
        <p:spPr>
          <a:xfrm>
            <a:off x="10219837" y="1649003"/>
            <a:ext cx="123290" cy="1643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1C2778-E72B-465E-A2A9-01744F6F2A1C}"/>
              </a:ext>
            </a:extLst>
          </p:cNvPr>
          <p:cNvSpPr/>
          <p:nvPr/>
        </p:nvSpPr>
        <p:spPr>
          <a:xfrm flipV="1">
            <a:off x="2643882" y="2650729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8D08E2-29E0-4108-83FD-509EAD919F3E}"/>
              </a:ext>
            </a:extLst>
          </p:cNvPr>
          <p:cNvSpPr/>
          <p:nvPr/>
        </p:nvSpPr>
        <p:spPr>
          <a:xfrm flipV="1">
            <a:off x="4522341" y="4637065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3617BA-9E30-47A2-B996-DBCF7F515B6E}"/>
              </a:ext>
            </a:extLst>
          </p:cNvPr>
          <p:cNvSpPr/>
          <p:nvPr/>
        </p:nvSpPr>
        <p:spPr>
          <a:xfrm flipV="1">
            <a:off x="5193823" y="1675595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AE3C87-B223-459B-B818-1CD98B158189}"/>
              </a:ext>
            </a:extLst>
          </p:cNvPr>
          <p:cNvSpPr/>
          <p:nvPr/>
        </p:nvSpPr>
        <p:spPr>
          <a:xfrm flipV="1">
            <a:off x="2391691" y="3804859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A5678A-A0BC-4BE1-B707-0096D663F160}"/>
              </a:ext>
            </a:extLst>
          </p:cNvPr>
          <p:cNvSpPr/>
          <p:nvPr/>
        </p:nvSpPr>
        <p:spPr>
          <a:xfrm flipV="1">
            <a:off x="6250112" y="3313661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364006-2C02-434A-ABC0-D04AA4B33494}"/>
              </a:ext>
            </a:extLst>
          </p:cNvPr>
          <p:cNvSpPr/>
          <p:nvPr/>
        </p:nvSpPr>
        <p:spPr>
          <a:xfrm flipV="1">
            <a:off x="7738152" y="4102810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8AB3D2-B183-4E32-9F65-C5C32E41193F}"/>
              </a:ext>
            </a:extLst>
          </p:cNvPr>
          <p:cNvSpPr/>
          <p:nvPr/>
        </p:nvSpPr>
        <p:spPr>
          <a:xfrm flipV="1">
            <a:off x="8794678" y="2914431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003F80-C70D-4B94-8B7C-E6D216658D57}"/>
              </a:ext>
            </a:extLst>
          </p:cNvPr>
          <p:cNvSpPr/>
          <p:nvPr/>
        </p:nvSpPr>
        <p:spPr>
          <a:xfrm flipV="1">
            <a:off x="8256998" y="5010360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4283C3-4F21-4F7C-9671-7CC5E2F047FC}"/>
              </a:ext>
            </a:extLst>
          </p:cNvPr>
          <p:cNvSpPr/>
          <p:nvPr/>
        </p:nvSpPr>
        <p:spPr>
          <a:xfrm flipV="1">
            <a:off x="9195134" y="1484617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6BE500-8251-4F17-9134-18FF4E079431}"/>
              </a:ext>
            </a:extLst>
          </p:cNvPr>
          <p:cNvSpPr/>
          <p:nvPr/>
        </p:nvSpPr>
        <p:spPr>
          <a:xfrm flipV="1">
            <a:off x="6549775" y="5198715"/>
            <a:ext cx="205483" cy="164386"/>
          </a:xfrm>
          <a:prstGeom prst="ellipse">
            <a:avLst/>
          </a:prstGeom>
          <a:solidFill>
            <a:srgbClr val="A84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9D2A02F5-8D59-438D-96EC-18325A051E80}"/>
              </a:ext>
            </a:extLst>
          </p:cNvPr>
          <p:cNvSpPr/>
          <p:nvPr/>
        </p:nvSpPr>
        <p:spPr>
          <a:xfrm>
            <a:off x="2339939" y="1992985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60EC1EE6-D405-4B68-A06E-7EDDEAED4378}"/>
              </a:ext>
            </a:extLst>
          </p:cNvPr>
          <p:cNvSpPr/>
          <p:nvPr/>
        </p:nvSpPr>
        <p:spPr>
          <a:xfrm>
            <a:off x="1731196" y="4280769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D0F9D6ED-2D08-4522-97BD-12AB9CF06BA7}"/>
              </a:ext>
            </a:extLst>
          </p:cNvPr>
          <p:cNvSpPr/>
          <p:nvPr/>
        </p:nvSpPr>
        <p:spPr>
          <a:xfrm>
            <a:off x="3479515" y="3383617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0A59ABA-5A4A-416E-9751-093253830F3D}"/>
              </a:ext>
            </a:extLst>
          </p:cNvPr>
          <p:cNvSpPr/>
          <p:nvPr/>
        </p:nvSpPr>
        <p:spPr>
          <a:xfrm>
            <a:off x="4505218" y="1952569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1A2558C-BC04-43B7-B225-47165601ECF0}"/>
              </a:ext>
            </a:extLst>
          </p:cNvPr>
          <p:cNvSpPr/>
          <p:nvPr/>
        </p:nvSpPr>
        <p:spPr>
          <a:xfrm>
            <a:off x="5890517" y="4592296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BBA023CB-C2B8-44B8-80EE-8A616AD9B87F}"/>
              </a:ext>
            </a:extLst>
          </p:cNvPr>
          <p:cNvSpPr/>
          <p:nvPr/>
        </p:nvSpPr>
        <p:spPr>
          <a:xfrm>
            <a:off x="5541489" y="3243203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AC2664D9-C0DA-466A-86F9-30FE84488FEC}"/>
              </a:ext>
            </a:extLst>
          </p:cNvPr>
          <p:cNvSpPr/>
          <p:nvPr/>
        </p:nvSpPr>
        <p:spPr>
          <a:xfrm>
            <a:off x="9400617" y="3941601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94335F1-DE7D-4325-9A55-AA2DE706C408}"/>
              </a:ext>
            </a:extLst>
          </p:cNvPr>
          <p:cNvSpPr/>
          <p:nvPr/>
        </p:nvSpPr>
        <p:spPr>
          <a:xfrm>
            <a:off x="8029254" y="2170885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23712299-AE04-42B8-AB3D-162798CD84D8}"/>
              </a:ext>
            </a:extLst>
          </p:cNvPr>
          <p:cNvSpPr/>
          <p:nvPr/>
        </p:nvSpPr>
        <p:spPr>
          <a:xfrm>
            <a:off x="9738188" y="2779516"/>
            <a:ext cx="205483" cy="2348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772C500-9D1F-4316-AECC-128B02CB442A}"/>
                  </a:ext>
                </a:extLst>
              </p14:cNvPr>
              <p14:cNvContentPartPr/>
              <p14:nvPr/>
            </p14:nvContentPartPr>
            <p14:xfrm>
              <a:off x="1492689" y="996116"/>
              <a:ext cx="2248200" cy="3948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772C500-9D1F-4316-AECC-128B02CB4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689" y="987117"/>
                <a:ext cx="2265840" cy="3966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2EDCEFA-E358-49A0-96E2-4E6522DB2579}"/>
                  </a:ext>
                </a:extLst>
              </p14:cNvPr>
              <p14:cNvContentPartPr/>
              <p14:nvPr/>
            </p14:nvContentPartPr>
            <p14:xfrm>
              <a:off x="3359289" y="2855516"/>
              <a:ext cx="4231440" cy="2814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2EDCEFA-E358-49A0-96E2-4E6522DB2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0289" y="2846515"/>
                <a:ext cx="4249080" cy="2831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59B8E5D-882D-4A16-B417-4C890AD863CD}"/>
                  </a:ext>
                </a:extLst>
              </p14:cNvPr>
              <p14:cNvContentPartPr/>
              <p14:nvPr/>
            </p14:nvContentPartPr>
            <p14:xfrm>
              <a:off x="6052089" y="934196"/>
              <a:ext cx="1376280" cy="296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59B8E5D-882D-4A16-B417-4C890AD863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3089" y="925195"/>
                <a:ext cx="1393920" cy="2987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D152A3-0ADD-465A-939F-61546F52F9D2}"/>
                  </a:ext>
                </a:extLst>
              </p14:cNvPr>
              <p14:cNvContentPartPr/>
              <p14:nvPr/>
            </p14:nvContentPartPr>
            <p14:xfrm>
              <a:off x="6092409" y="3451316"/>
              <a:ext cx="5572800" cy="483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D152A3-0ADD-465A-939F-61546F52F9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408" y="3442316"/>
                <a:ext cx="5590441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E15841-5661-4CF0-9D3F-8B86CD1A84E3}"/>
                  </a:ext>
                </a:extLst>
              </p14:cNvPr>
              <p14:cNvContentPartPr/>
              <p14:nvPr/>
            </p14:nvContentPartPr>
            <p14:xfrm>
              <a:off x="667209" y="297863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E15841-5661-4CF0-9D3F-8B86CD1A84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209" y="29696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52529F-898E-40FB-ACC5-3E3E9B9A13D6}"/>
                  </a:ext>
                </a:extLst>
              </p14:cNvPr>
              <p14:cNvContentPartPr/>
              <p14:nvPr/>
            </p14:nvContentPartPr>
            <p14:xfrm>
              <a:off x="2506809" y="6009836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52529F-898E-40FB-ACC5-3E3E9B9A13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7809" y="60008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AC4E40-D282-4A2E-A0E9-89851E18D229}"/>
                  </a:ext>
                </a:extLst>
              </p14:cNvPr>
              <p14:cNvContentPartPr/>
              <p14:nvPr/>
            </p14:nvContentPartPr>
            <p14:xfrm>
              <a:off x="194889" y="4807796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AC4E40-D282-4A2E-A0E9-89851E18D2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5889" y="4798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9EAC755-E14F-4515-B49E-1B96C46522DD}"/>
                  </a:ext>
                </a:extLst>
              </p14:cNvPr>
              <p14:cNvContentPartPr/>
              <p14:nvPr/>
            </p14:nvContentPartPr>
            <p14:xfrm>
              <a:off x="626529" y="5146556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9EAC755-E14F-4515-B49E-1B96C46522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529" y="513755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5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86" y="111744"/>
            <a:ext cx="9603275" cy="1049235"/>
          </a:xfrm>
        </p:spPr>
        <p:txBody>
          <a:bodyPr/>
          <a:lstStyle/>
          <a:p>
            <a:r>
              <a:rPr lang="en-US" dirty="0"/>
              <a:t>Results: Clustering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B57-B8AD-4AE7-9018-71B01EA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160979"/>
            <a:ext cx="11168009" cy="43053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E0AD-7A38-44D7-B946-9A7FF187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8" y="760289"/>
            <a:ext cx="10407722" cy="53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DFCB-3950-4EE5-AC35-8593001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08" y="146152"/>
            <a:ext cx="9603275" cy="1049235"/>
          </a:xfrm>
        </p:spPr>
        <p:txBody>
          <a:bodyPr/>
          <a:lstStyle/>
          <a:p>
            <a:r>
              <a:rPr lang="en-US" dirty="0"/>
              <a:t>Results: Clustering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87E60-5618-4DBD-9AF7-0D6DBB73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750013"/>
            <a:ext cx="10993348" cy="53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2008719D3F141A5F7A17F951BF887" ma:contentTypeVersion="13" ma:contentTypeDescription="Create a new document." ma:contentTypeScope="" ma:versionID="34703e6aefd3ffd774d94d4811b3f48d">
  <xsd:schema xmlns:xsd="http://www.w3.org/2001/XMLSchema" xmlns:xs="http://www.w3.org/2001/XMLSchema" xmlns:p="http://schemas.microsoft.com/office/2006/metadata/properties" xmlns:ns3="71c5aaf6-e6ce-465b-b873-5148d2a4c105" xmlns:ns4="be177c35-912f-42dd-aea8-ee5c3baa9aa9" xmlns:ns5="d82b7825-2a71-46d4-8e33-e7d8570de432" targetNamespace="http://schemas.microsoft.com/office/2006/metadata/properties" ma:root="true" ma:fieldsID="031efce3452cb9ee88723858f34aa5c3" ns3:_="" ns4:_="" ns5:_="">
    <xsd:import namespace="71c5aaf6-e6ce-465b-b873-5148d2a4c105"/>
    <xsd:import namespace="be177c35-912f-42dd-aea8-ee5c3baa9aa9"/>
    <xsd:import namespace="d82b7825-2a71-46d4-8e33-e7d8570de432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DateTaken" minOccurs="0"/>
                <xsd:element ref="ns4:MediaServiceLoca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77c35-912f-42dd-aea8-ee5c3baa9aa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b7825-2a71-46d4-8e33-e7d8570de43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D00DDE7B-8740-4A9C-972E-AB2BEAC91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be177c35-912f-42dd-aea8-ee5c3baa9aa9"/>
    <ds:schemaRef ds:uri="d82b7825-2a71-46d4-8e33-e7d8570de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0E0E5-BCD1-442F-8140-C91DBC86957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38CE246-2A92-4068-AFF0-C2544EE7F9E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16E416-2D44-4B17-B8F1-48E7B452CCA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7665EBA-86B1-47E5-AC7C-76D95275BD7F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1709</TotalTime>
  <Words>624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Extreme Experience in New York City</vt:lpstr>
      <vt:lpstr>Business Problems for Current Tourism</vt:lpstr>
      <vt:lpstr>Solution Proposal and Methodology – Travel Recommendation List with Top Customer Experience</vt:lpstr>
      <vt:lpstr>Data Used</vt:lpstr>
      <vt:lpstr>Major Process</vt:lpstr>
      <vt:lpstr>Example: Consolidation of Venue List</vt:lpstr>
      <vt:lpstr>Example: Venue Segmentation/Clustering</vt:lpstr>
      <vt:lpstr>Results: Clustering Visualization</vt:lpstr>
      <vt:lpstr>Results: Clustering List</vt:lpstr>
      <vt:lpstr>Conclusion</vt:lpstr>
      <vt:lpstr>Discussion and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Experience in New York</dc:title>
  <dc:creator>Gong, Maojie (Nokia - US/Dallas)</dc:creator>
  <cp:lastModifiedBy>Gong, Maojie (Nokia - US/Dallas)</cp:lastModifiedBy>
  <cp:revision>6</cp:revision>
  <dcterms:created xsi:type="dcterms:W3CDTF">2021-01-29T16:40:52Z</dcterms:created>
  <dcterms:modified xsi:type="dcterms:W3CDTF">2021-02-01T00:25:16Z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0x01010040A2008719D3F141A5F7A17F951BF887</vt:lpwstr>
  </property>
</Properties>
</file>