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2" d="100"/>
          <a:sy n="52" d="100"/>
        </p:scale>
        <p:origin x="3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0146-16F3-419F-9D85-1C7149E56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06F1F-E61C-4168-B6B3-D3FF2F87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9B3-BD0E-4941-913F-B61873F1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54-938B-4074-8001-208D9526E97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86CE-78D8-4758-8B7E-B82D5A2C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AF28-A9A4-4F45-9064-3A212AB5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115A-6297-4129-98B5-2F55CEFC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F503-CEB3-4BD2-B5C2-A270746D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D28D0-9D00-4494-94CA-9EF9767AA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A973-B4F2-4ED7-AEA5-E336CE2D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54-938B-4074-8001-208D9526E97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BB7F4-EBF3-48EE-9F5A-509E84B9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95792-4A4C-4178-A872-5F85F654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115A-6297-4129-98B5-2F55CEFC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1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DA560-2E76-46E0-9D98-7451F10D0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A11F3-D3CC-4ED2-A693-B2016218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5943B-6C6E-4578-AA80-5EBFB0CB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54-938B-4074-8001-208D9526E97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3EB53-2A1A-420B-8EF4-61DF769F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DEE2-E69F-459C-A059-8F67E53E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115A-6297-4129-98B5-2F55CEFC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1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BD44-B2F6-4800-AC02-8964B061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9086-82D1-451C-9805-F3D959190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DD8F-9A1F-4B85-813F-EE836536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54-938B-4074-8001-208D9526E97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7E52-60AF-46C3-B378-256C18CD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A2BE-7AF6-4CDA-B5A4-23EEC147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115A-6297-4129-98B5-2F55CEFC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5F7D-DD73-4276-82EA-6BAE072C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011B0-6F1E-4DE4-A2EC-0A4BA9D03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CBD93-730E-480B-A54F-1F6DACA1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54-938B-4074-8001-208D9526E97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2373-554C-497B-B56A-96237B6F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029B-AF3E-422F-B332-E8B9752F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115A-6297-4129-98B5-2F55CEFC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53F2-6E88-4152-8B9C-EBB8212D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FB26-55F5-49E4-828A-6B3E4DE33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F76EF-FF4A-4C1D-91C0-731F5D65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CE09E-E212-4EE7-9750-C8A9D52C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54-938B-4074-8001-208D9526E97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87AA9-EF57-4CB3-83E4-BA896FE6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108EB-EEF4-4BA2-9C10-AB26FF8A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115A-6297-4129-98B5-2F55CEFC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0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221F-AAB4-4EAA-B89B-81B241F4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3AEB8-D726-4BD5-B22E-015730CB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0A58-EB16-4AEC-9FC7-2EFA9A2CB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2F183-37DB-4E4D-B9BC-B005E568F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C1196-872E-49D9-BE18-8EF74E246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C951D-EA41-477B-9990-67ECC299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54-938B-4074-8001-208D9526E97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DE2D2-E78C-4252-B3DE-8F8266A6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A7214-9080-4F36-B517-C1BC07CB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115A-6297-4129-98B5-2F55CEFC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E909-B14D-45CF-8257-94016CF0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51AFE-8D1B-4873-B389-C84F57F5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54-938B-4074-8001-208D9526E97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E27E0-0F33-4CED-B080-432F1BD6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E45DE-B0F8-4E06-B8A8-9FDFEA17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115A-6297-4129-98B5-2F55CEFC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F4752-EAEB-4B93-8D1E-7082EF5B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54-938B-4074-8001-208D9526E97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7CD77-FC50-45FF-89CB-E282049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397B0-BB22-4111-A3F7-33F3B3E1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115A-6297-4129-98B5-2F55CEFC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2060-9B31-43A4-BA3E-8945AD5D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D15B-C058-41B3-8723-3DE85920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FECCF-1DC7-4EFA-870B-327DC0FB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D9571-F0E5-4B72-B32A-82AF4400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54-938B-4074-8001-208D9526E97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F43CF-5E4E-4E7F-8200-DF5F9371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C5895-D759-4AF5-9EA1-1C08537C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115A-6297-4129-98B5-2F55CEFC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9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27BF-3707-4F44-813E-8F713106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FF704-FEDB-45EF-B5A3-AF0B82B4E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BA7A2-ED2E-4D69-B213-4324FE4CA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88C70-F44E-407C-A1AE-A8073878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54-938B-4074-8001-208D9526E97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331C7-0313-4C56-9A31-8D4A740D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370CB-B3DB-4276-BD4A-3E6AB01E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2115A-6297-4129-98B5-2F55CEFC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10886-2C18-4D13-AA37-5C2CB4B7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2520-1514-4075-9608-00967D99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69BF-38E1-4E9D-A78E-4B348D576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5454-938B-4074-8001-208D9526E97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9CE3-6B94-45DC-8224-377648A68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D742F-1000-47FF-9390-4513B5FA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2115A-6297-4129-98B5-2F55CEFC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AB1FCE2-AC48-4B0F-95E0-302DD57E48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152668"/>
                  </p:ext>
                </p:extLst>
              </p:nvPr>
            </p:nvGraphicFramePr>
            <p:xfrm>
              <a:off x="494070" y="719665"/>
              <a:ext cx="11090785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7685">
                      <a:extLst>
                        <a:ext uri="{9D8B030D-6E8A-4147-A177-3AD203B41FA5}">
                          <a16:colId xmlns:a16="http://schemas.microsoft.com/office/drawing/2014/main" val="3880645700"/>
                        </a:ext>
                      </a:extLst>
                    </a:gridCol>
                    <a:gridCol w="2688629">
                      <a:extLst>
                        <a:ext uri="{9D8B030D-6E8A-4147-A177-3AD203B41FA5}">
                          <a16:colId xmlns:a16="http://schemas.microsoft.com/office/drawing/2014/main" val="1570224257"/>
                        </a:ext>
                      </a:extLst>
                    </a:gridCol>
                    <a:gridCol w="1278687">
                      <a:extLst>
                        <a:ext uri="{9D8B030D-6E8A-4147-A177-3AD203B41FA5}">
                          <a16:colId xmlns:a16="http://schemas.microsoft.com/office/drawing/2014/main" val="2867029194"/>
                        </a:ext>
                      </a:extLst>
                    </a:gridCol>
                    <a:gridCol w="3487994">
                      <a:extLst>
                        <a:ext uri="{9D8B030D-6E8A-4147-A177-3AD203B41FA5}">
                          <a16:colId xmlns:a16="http://schemas.microsoft.com/office/drawing/2014/main" val="25289505"/>
                        </a:ext>
                      </a:extLst>
                    </a:gridCol>
                    <a:gridCol w="1887790">
                      <a:extLst>
                        <a:ext uri="{9D8B030D-6E8A-4147-A177-3AD203B41FA5}">
                          <a16:colId xmlns:a16="http://schemas.microsoft.com/office/drawing/2014/main" val="233852200"/>
                        </a:ext>
                      </a:extLst>
                    </a:gridCol>
                  </a:tblGrid>
                  <a:tr h="570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Phase 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Phase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Phase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4523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AB1FCE2-AC48-4B0F-95E0-302DD57E48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2152668"/>
                  </p:ext>
                </p:extLst>
              </p:nvPr>
            </p:nvGraphicFramePr>
            <p:xfrm>
              <a:off x="494070" y="719665"/>
              <a:ext cx="11090785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7685">
                      <a:extLst>
                        <a:ext uri="{9D8B030D-6E8A-4147-A177-3AD203B41FA5}">
                          <a16:colId xmlns:a16="http://schemas.microsoft.com/office/drawing/2014/main" val="3880645700"/>
                        </a:ext>
                      </a:extLst>
                    </a:gridCol>
                    <a:gridCol w="2688629">
                      <a:extLst>
                        <a:ext uri="{9D8B030D-6E8A-4147-A177-3AD203B41FA5}">
                          <a16:colId xmlns:a16="http://schemas.microsoft.com/office/drawing/2014/main" val="1570224257"/>
                        </a:ext>
                      </a:extLst>
                    </a:gridCol>
                    <a:gridCol w="1278687">
                      <a:extLst>
                        <a:ext uri="{9D8B030D-6E8A-4147-A177-3AD203B41FA5}">
                          <a16:colId xmlns:a16="http://schemas.microsoft.com/office/drawing/2014/main" val="2867029194"/>
                        </a:ext>
                      </a:extLst>
                    </a:gridCol>
                    <a:gridCol w="3487994">
                      <a:extLst>
                        <a:ext uri="{9D8B030D-6E8A-4147-A177-3AD203B41FA5}">
                          <a16:colId xmlns:a16="http://schemas.microsoft.com/office/drawing/2014/main" val="25289505"/>
                        </a:ext>
                      </a:extLst>
                    </a:gridCol>
                    <a:gridCol w="1887790">
                      <a:extLst>
                        <a:ext uri="{9D8B030D-6E8A-4147-A177-3AD203B41FA5}">
                          <a16:colId xmlns:a16="http://schemas.microsoft.com/office/drawing/2014/main" val="2338522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Phase 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Phase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161" t="-13542" r="-54895" b="-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452377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027D4B-3DC5-4735-8F0F-CE5DFF67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4990"/>
              </p:ext>
            </p:extLst>
          </p:nvPr>
        </p:nvGraphicFramePr>
        <p:xfrm>
          <a:off x="494070" y="2061770"/>
          <a:ext cx="110907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232">
                  <a:extLst>
                    <a:ext uri="{9D8B030D-6E8A-4147-A177-3AD203B41FA5}">
                      <a16:colId xmlns:a16="http://schemas.microsoft.com/office/drawing/2014/main" val="3622278000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757046460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2590426584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684010086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535540104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3398092431"/>
                    </a:ext>
                  </a:extLst>
                </a:gridCol>
                <a:gridCol w="858645">
                  <a:extLst>
                    <a:ext uri="{9D8B030D-6E8A-4147-A177-3AD203B41FA5}">
                      <a16:colId xmlns:a16="http://schemas.microsoft.com/office/drawing/2014/main" val="242255119"/>
                    </a:ext>
                  </a:extLst>
                </a:gridCol>
                <a:gridCol w="989819">
                  <a:extLst>
                    <a:ext uri="{9D8B030D-6E8A-4147-A177-3AD203B41FA5}">
                      <a16:colId xmlns:a16="http://schemas.microsoft.com/office/drawing/2014/main" val="2018209503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346024063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3730310018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313234240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207590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667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583184-1CAB-4598-B36F-B7544B4F4CDC}"/>
              </a:ext>
            </a:extLst>
          </p:cNvPr>
          <p:cNvCxnSpPr/>
          <p:nvPr/>
        </p:nvCxnSpPr>
        <p:spPr>
          <a:xfrm flipH="1">
            <a:off x="494070" y="1298785"/>
            <a:ext cx="5707627" cy="7438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FD585C-A294-4BA0-91C5-9E6F8E531287}"/>
              </a:ext>
            </a:extLst>
          </p:cNvPr>
          <p:cNvCxnSpPr/>
          <p:nvPr/>
        </p:nvCxnSpPr>
        <p:spPr>
          <a:xfrm>
            <a:off x="9704439" y="1298785"/>
            <a:ext cx="1880415" cy="7629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F2E65A5-C453-42DE-8942-66AC34BEB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36385"/>
              </p:ext>
            </p:extLst>
          </p:nvPr>
        </p:nvGraphicFramePr>
        <p:xfrm>
          <a:off x="494070" y="3058160"/>
          <a:ext cx="110907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232">
                  <a:extLst>
                    <a:ext uri="{9D8B030D-6E8A-4147-A177-3AD203B41FA5}">
                      <a16:colId xmlns:a16="http://schemas.microsoft.com/office/drawing/2014/main" val="3622278000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757046460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2590426584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684010086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535540104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3398092431"/>
                    </a:ext>
                  </a:extLst>
                </a:gridCol>
                <a:gridCol w="858645">
                  <a:extLst>
                    <a:ext uri="{9D8B030D-6E8A-4147-A177-3AD203B41FA5}">
                      <a16:colId xmlns:a16="http://schemas.microsoft.com/office/drawing/2014/main" val="242255119"/>
                    </a:ext>
                  </a:extLst>
                </a:gridCol>
                <a:gridCol w="989819">
                  <a:extLst>
                    <a:ext uri="{9D8B030D-6E8A-4147-A177-3AD203B41FA5}">
                      <a16:colId xmlns:a16="http://schemas.microsoft.com/office/drawing/2014/main" val="2018209503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346024063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3730310018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313234240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207590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66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104161-E9D7-41AB-8EBE-718525D31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63429"/>
              </p:ext>
            </p:extLst>
          </p:nvPr>
        </p:nvGraphicFramePr>
        <p:xfrm>
          <a:off x="494070" y="4054550"/>
          <a:ext cx="110907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232">
                  <a:extLst>
                    <a:ext uri="{9D8B030D-6E8A-4147-A177-3AD203B41FA5}">
                      <a16:colId xmlns:a16="http://schemas.microsoft.com/office/drawing/2014/main" val="3622278000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757046460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2590426584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684010086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535540104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3398092431"/>
                    </a:ext>
                  </a:extLst>
                </a:gridCol>
                <a:gridCol w="858645">
                  <a:extLst>
                    <a:ext uri="{9D8B030D-6E8A-4147-A177-3AD203B41FA5}">
                      <a16:colId xmlns:a16="http://schemas.microsoft.com/office/drawing/2014/main" val="242255119"/>
                    </a:ext>
                  </a:extLst>
                </a:gridCol>
                <a:gridCol w="989819">
                  <a:extLst>
                    <a:ext uri="{9D8B030D-6E8A-4147-A177-3AD203B41FA5}">
                      <a16:colId xmlns:a16="http://schemas.microsoft.com/office/drawing/2014/main" val="2018209503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346024063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3730310018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313234240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207590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66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9A9A95-9554-4A00-B6E9-6190778BE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31270"/>
              </p:ext>
            </p:extLst>
          </p:nvPr>
        </p:nvGraphicFramePr>
        <p:xfrm>
          <a:off x="494070" y="5050940"/>
          <a:ext cx="110907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232">
                  <a:extLst>
                    <a:ext uri="{9D8B030D-6E8A-4147-A177-3AD203B41FA5}">
                      <a16:colId xmlns:a16="http://schemas.microsoft.com/office/drawing/2014/main" val="3622278000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757046460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2590426584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684010086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535540104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3398092431"/>
                    </a:ext>
                  </a:extLst>
                </a:gridCol>
                <a:gridCol w="858645">
                  <a:extLst>
                    <a:ext uri="{9D8B030D-6E8A-4147-A177-3AD203B41FA5}">
                      <a16:colId xmlns:a16="http://schemas.microsoft.com/office/drawing/2014/main" val="242255119"/>
                    </a:ext>
                  </a:extLst>
                </a:gridCol>
                <a:gridCol w="989819">
                  <a:extLst>
                    <a:ext uri="{9D8B030D-6E8A-4147-A177-3AD203B41FA5}">
                      <a16:colId xmlns:a16="http://schemas.microsoft.com/office/drawing/2014/main" val="2018209503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346024063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3730310018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1313234240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207590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8667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E415281-53DD-49A7-8EDE-E16757C118F4}"/>
              </a:ext>
            </a:extLst>
          </p:cNvPr>
          <p:cNvSpPr txBox="1"/>
          <p:nvPr/>
        </p:nvSpPr>
        <p:spPr>
          <a:xfrm>
            <a:off x="494070" y="2432610"/>
            <a:ext cx="176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Type 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7B795-0B0D-41F9-B273-BBCFC84FB391}"/>
              </a:ext>
            </a:extLst>
          </p:cNvPr>
          <p:cNvSpPr txBox="1"/>
          <p:nvPr/>
        </p:nvSpPr>
        <p:spPr>
          <a:xfrm>
            <a:off x="494067" y="3452862"/>
            <a:ext cx="377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Type 2		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A0F0F1-7AC1-47FE-8BC3-5E55BFEB6F85}"/>
              </a:ext>
            </a:extLst>
          </p:cNvPr>
          <p:cNvSpPr txBox="1"/>
          <p:nvPr/>
        </p:nvSpPr>
        <p:spPr>
          <a:xfrm>
            <a:off x="494068" y="4473114"/>
            <a:ext cx="176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5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Jieming Mao</dc:creator>
  <cp:lastModifiedBy>Jieming Mao</cp:lastModifiedBy>
  <cp:revision>4</cp:revision>
  <dcterms:created xsi:type="dcterms:W3CDTF">2019-04-24T19:22:40Z</dcterms:created>
  <dcterms:modified xsi:type="dcterms:W3CDTF">2019-04-24T20:03:10Z</dcterms:modified>
</cp:coreProperties>
</file>