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56" r:id="rId2"/>
    <p:sldId id="258" r:id="rId3"/>
    <p:sldId id="291" r:id="rId4"/>
    <p:sldId id="292" r:id="rId5"/>
    <p:sldId id="293" r:id="rId6"/>
    <p:sldId id="285" r:id="rId7"/>
    <p:sldId id="287" r:id="rId8"/>
    <p:sldId id="288" r:id="rId9"/>
    <p:sldId id="260" r:id="rId10"/>
    <p:sldId id="270" r:id="rId11"/>
    <p:sldId id="267" r:id="rId12"/>
    <p:sldId id="268" r:id="rId13"/>
    <p:sldId id="289" r:id="rId14"/>
    <p:sldId id="259" r:id="rId15"/>
    <p:sldId id="266" r:id="rId16"/>
    <p:sldId id="284" r:id="rId17"/>
    <p:sldId id="277" r:id="rId18"/>
    <p:sldId id="276" r:id="rId19"/>
    <p:sldId id="274" r:id="rId20"/>
    <p:sldId id="278" r:id="rId21"/>
    <p:sldId id="286" r:id="rId22"/>
    <p:sldId id="279" r:id="rId23"/>
    <p:sldId id="280" r:id="rId24"/>
    <p:sldId id="281" r:id="rId25"/>
    <p:sldId id="282" r:id="rId26"/>
    <p:sldId id="265" r:id="rId27"/>
    <p:sldId id="290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660"/>
  </p:normalViewPr>
  <p:slideViewPr>
    <p:cSldViewPr>
      <p:cViewPr varScale="1">
        <p:scale>
          <a:sx n="101" d="100"/>
          <a:sy n="101" d="100"/>
        </p:scale>
        <p:origin x="-2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-195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F4D79E-4F1F-47DA-91F7-A0FC77CFDB5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67B0DC0-B908-490C-9DE1-63A11BAEB527}">
      <dgm:prSet phldrT="[文本]"/>
      <dgm:spPr/>
      <dgm:t>
        <a:bodyPr/>
        <a:lstStyle/>
        <a:p>
          <a:r>
            <a:rPr lang="en-US" altLang="zh-CN" dirty="0" err="1" smtClean="0"/>
            <a:t>CPFSBase</a:t>
          </a:r>
          <a:endParaRPr lang="zh-CN" altLang="en-US" dirty="0"/>
        </a:p>
      </dgm:t>
    </dgm:pt>
    <dgm:pt modelId="{E500395D-91B3-410D-937A-DEDF38CE8BAD}" type="parTrans" cxnId="{EFF6916E-D44D-4BF8-AC16-166D4A98213C}">
      <dgm:prSet/>
      <dgm:spPr/>
      <dgm:t>
        <a:bodyPr/>
        <a:lstStyle/>
        <a:p>
          <a:endParaRPr lang="zh-CN" altLang="en-US"/>
        </a:p>
      </dgm:t>
    </dgm:pt>
    <dgm:pt modelId="{57E5DFB1-907F-490B-9A48-5B3A93AE599B}" type="sibTrans" cxnId="{EFF6916E-D44D-4BF8-AC16-166D4A98213C}">
      <dgm:prSet/>
      <dgm:spPr/>
      <dgm:t>
        <a:bodyPr/>
        <a:lstStyle/>
        <a:p>
          <a:endParaRPr lang="zh-CN" altLang="en-US"/>
        </a:p>
      </dgm:t>
    </dgm:pt>
    <dgm:pt modelId="{DD46B42F-ECC9-4B5A-995F-21B33C6EF902}">
      <dgm:prSet phldrT="[文本]"/>
      <dgm:spPr/>
      <dgm:t>
        <a:bodyPr/>
        <a:lstStyle/>
        <a:p>
          <a:r>
            <a:rPr lang="en-US" altLang="en-US" dirty="0" err="1" smtClean="0"/>
            <a:t>CNativeFS</a:t>
          </a:r>
          <a:endParaRPr lang="zh-CN" altLang="en-US" dirty="0"/>
        </a:p>
      </dgm:t>
    </dgm:pt>
    <dgm:pt modelId="{F268B944-7BCE-4A18-B331-DE81F9A13DEC}" type="parTrans" cxnId="{54B0B07F-4D0B-43E2-BFBE-8FA101BB59B0}">
      <dgm:prSet/>
      <dgm:spPr/>
      <dgm:t>
        <a:bodyPr/>
        <a:lstStyle/>
        <a:p>
          <a:endParaRPr lang="zh-CN" altLang="en-US"/>
        </a:p>
      </dgm:t>
    </dgm:pt>
    <dgm:pt modelId="{D294232F-E4BD-4A18-B191-1B2EBCEF14DC}" type="sibTrans" cxnId="{54B0B07F-4D0B-43E2-BFBE-8FA101BB59B0}">
      <dgm:prSet/>
      <dgm:spPr/>
      <dgm:t>
        <a:bodyPr/>
        <a:lstStyle/>
        <a:p>
          <a:endParaRPr lang="zh-CN" altLang="en-US"/>
        </a:p>
      </dgm:t>
    </dgm:pt>
    <dgm:pt modelId="{B7E8AE29-B124-4A6A-A359-1F9470B8B13C}">
      <dgm:prSet phldrT="[文本]"/>
      <dgm:spPr/>
      <dgm:t>
        <a:bodyPr/>
        <a:lstStyle/>
        <a:p>
          <a:r>
            <a:rPr lang="en-US" altLang="en-US" dirty="0" err="1" smtClean="0"/>
            <a:t>CZipFS</a:t>
          </a:r>
          <a:endParaRPr lang="zh-CN" altLang="en-US" dirty="0"/>
        </a:p>
      </dgm:t>
    </dgm:pt>
    <dgm:pt modelId="{D21F0C8E-F0C3-4A50-A572-D1C325BA5D73}" type="parTrans" cxnId="{40511991-FA8C-447C-B5CF-289A3C302D87}">
      <dgm:prSet/>
      <dgm:spPr/>
      <dgm:t>
        <a:bodyPr/>
        <a:lstStyle/>
        <a:p>
          <a:endParaRPr lang="zh-CN" altLang="en-US"/>
        </a:p>
      </dgm:t>
    </dgm:pt>
    <dgm:pt modelId="{8126ABCD-D8B0-4AE6-8D4A-3516AE28B83B}" type="sibTrans" cxnId="{40511991-FA8C-447C-B5CF-289A3C302D87}">
      <dgm:prSet/>
      <dgm:spPr/>
      <dgm:t>
        <a:bodyPr/>
        <a:lstStyle/>
        <a:p>
          <a:endParaRPr lang="zh-CN" altLang="en-US"/>
        </a:p>
      </dgm:t>
    </dgm:pt>
    <dgm:pt modelId="{1AD05FC0-85EA-4557-A34C-467EEA814177}">
      <dgm:prSet/>
      <dgm:spPr/>
      <dgm:t>
        <a:bodyPr/>
        <a:lstStyle/>
        <a:p>
          <a:r>
            <a:rPr lang="en-US" altLang="en-US" dirty="0" err="1" smtClean="0"/>
            <a:t>CRunZipFS</a:t>
          </a:r>
          <a:endParaRPr lang="zh-CN" altLang="en-US" dirty="0"/>
        </a:p>
      </dgm:t>
    </dgm:pt>
    <dgm:pt modelId="{792C2664-38FD-4F12-806F-E3F912FA3E1D}" type="parTrans" cxnId="{B8B13DC6-B10B-4FF9-9FCB-B39A71120DEA}">
      <dgm:prSet/>
      <dgm:spPr/>
      <dgm:t>
        <a:bodyPr/>
        <a:lstStyle/>
        <a:p>
          <a:endParaRPr lang="zh-CN" altLang="en-US"/>
        </a:p>
      </dgm:t>
    </dgm:pt>
    <dgm:pt modelId="{790F2ADA-F3F5-4344-A7AD-AA911D284413}" type="sibTrans" cxnId="{B8B13DC6-B10B-4FF9-9FCB-B39A71120DEA}">
      <dgm:prSet/>
      <dgm:spPr/>
      <dgm:t>
        <a:bodyPr/>
        <a:lstStyle/>
        <a:p>
          <a:endParaRPr lang="zh-CN" altLang="en-US"/>
        </a:p>
      </dgm:t>
    </dgm:pt>
    <dgm:pt modelId="{D818BB43-B2C5-406E-B9BE-7E9F1B743D27}">
      <dgm:prSet/>
      <dgm:spPr/>
      <dgm:t>
        <a:bodyPr/>
        <a:lstStyle/>
        <a:p>
          <a:r>
            <a:rPr lang="en-US" altLang="zh-CN" dirty="0" err="1" smtClean="0"/>
            <a:t>CBriefFS</a:t>
          </a:r>
          <a:endParaRPr lang="zh-CN" altLang="en-US" dirty="0"/>
        </a:p>
      </dgm:t>
    </dgm:pt>
    <dgm:pt modelId="{0A412E3E-183E-4809-AC3C-31D7C4550F8A}" type="parTrans" cxnId="{0DDA9782-D18C-4014-BAE7-A2570F02FB3F}">
      <dgm:prSet/>
      <dgm:spPr/>
      <dgm:t>
        <a:bodyPr/>
        <a:lstStyle/>
        <a:p>
          <a:endParaRPr lang="zh-CN" altLang="en-US"/>
        </a:p>
      </dgm:t>
    </dgm:pt>
    <dgm:pt modelId="{62B4551F-1460-447D-A238-71B10FA2F650}" type="sibTrans" cxnId="{0DDA9782-D18C-4014-BAE7-A2570F02FB3F}">
      <dgm:prSet/>
      <dgm:spPr/>
      <dgm:t>
        <a:bodyPr/>
        <a:lstStyle/>
        <a:p>
          <a:endParaRPr lang="zh-CN" altLang="en-US"/>
        </a:p>
      </dgm:t>
    </dgm:pt>
    <dgm:pt modelId="{F683764F-355E-46A0-98FF-17B97EAE2E1D}" type="pres">
      <dgm:prSet presAssocID="{BEF4D79E-4F1F-47DA-91F7-A0FC77CFDB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DE07A34-3A9F-4FFC-BAAB-3B3F8C30B70F}" type="pres">
      <dgm:prSet presAssocID="{367B0DC0-B908-490C-9DE1-63A11BAEB527}" presName="hierRoot1" presStyleCnt="0"/>
      <dgm:spPr/>
    </dgm:pt>
    <dgm:pt modelId="{0FAD7DCA-2110-4E2F-9E44-314A104A293D}" type="pres">
      <dgm:prSet presAssocID="{367B0DC0-B908-490C-9DE1-63A11BAEB527}" presName="composite" presStyleCnt="0"/>
      <dgm:spPr/>
    </dgm:pt>
    <dgm:pt modelId="{1FBCE4FA-3C85-45D9-A45B-869BBE247923}" type="pres">
      <dgm:prSet presAssocID="{367B0DC0-B908-490C-9DE1-63A11BAEB527}" presName="background" presStyleLbl="node0" presStyleIdx="0" presStyleCnt="1"/>
      <dgm:spPr/>
    </dgm:pt>
    <dgm:pt modelId="{15B71257-EA43-4CDE-8742-E0CA8480B358}" type="pres">
      <dgm:prSet presAssocID="{367B0DC0-B908-490C-9DE1-63A11BAEB52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7C64F5-4BBE-4C2E-8EE0-F6BF435B6BD3}" type="pres">
      <dgm:prSet presAssocID="{367B0DC0-B908-490C-9DE1-63A11BAEB527}" presName="hierChild2" presStyleCnt="0"/>
      <dgm:spPr/>
    </dgm:pt>
    <dgm:pt modelId="{EF5386E3-1900-40B2-8939-58394F4130F9}" type="pres">
      <dgm:prSet presAssocID="{F268B944-7BCE-4A18-B331-DE81F9A13DEC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D900E6DD-2627-4E12-A5CC-C0A73629FCF8}" type="pres">
      <dgm:prSet presAssocID="{DD46B42F-ECC9-4B5A-995F-21B33C6EF902}" presName="hierRoot2" presStyleCnt="0"/>
      <dgm:spPr/>
    </dgm:pt>
    <dgm:pt modelId="{73471C71-5C14-4DCF-BEDF-CED7ED87F487}" type="pres">
      <dgm:prSet presAssocID="{DD46B42F-ECC9-4B5A-995F-21B33C6EF902}" presName="composite2" presStyleCnt="0"/>
      <dgm:spPr/>
    </dgm:pt>
    <dgm:pt modelId="{4965521F-B2D9-4D0B-AF84-E6B6DEBD57B5}" type="pres">
      <dgm:prSet presAssocID="{DD46B42F-ECC9-4B5A-995F-21B33C6EF902}" presName="background2" presStyleLbl="node2" presStyleIdx="0" presStyleCnt="4"/>
      <dgm:spPr/>
    </dgm:pt>
    <dgm:pt modelId="{AD85623E-9285-404C-8928-753E3A565014}" type="pres">
      <dgm:prSet presAssocID="{DD46B42F-ECC9-4B5A-995F-21B33C6EF902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53BFBB-D491-4B02-BD61-64574AC41A2A}" type="pres">
      <dgm:prSet presAssocID="{DD46B42F-ECC9-4B5A-995F-21B33C6EF902}" presName="hierChild3" presStyleCnt="0"/>
      <dgm:spPr/>
    </dgm:pt>
    <dgm:pt modelId="{3AC11642-4178-4BB7-85C8-39251424885C}" type="pres">
      <dgm:prSet presAssocID="{D21F0C8E-F0C3-4A50-A572-D1C325BA5D73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A731ADCB-5393-4CC1-BA08-A2C35BA065BF}" type="pres">
      <dgm:prSet presAssocID="{B7E8AE29-B124-4A6A-A359-1F9470B8B13C}" presName="hierRoot2" presStyleCnt="0"/>
      <dgm:spPr/>
    </dgm:pt>
    <dgm:pt modelId="{D42574CC-25F6-4540-8498-00A27E6AD0CE}" type="pres">
      <dgm:prSet presAssocID="{B7E8AE29-B124-4A6A-A359-1F9470B8B13C}" presName="composite2" presStyleCnt="0"/>
      <dgm:spPr/>
    </dgm:pt>
    <dgm:pt modelId="{5D3B9A9A-926A-41FE-B4F5-8157BA383F24}" type="pres">
      <dgm:prSet presAssocID="{B7E8AE29-B124-4A6A-A359-1F9470B8B13C}" presName="background2" presStyleLbl="node2" presStyleIdx="1" presStyleCnt="4"/>
      <dgm:spPr/>
    </dgm:pt>
    <dgm:pt modelId="{A3717604-4A4F-4043-AD13-86E01ABCA77D}" type="pres">
      <dgm:prSet presAssocID="{B7E8AE29-B124-4A6A-A359-1F9470B8B13C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1B52EA-C0A8-4162-BAA8-11A52F398CD2}" type="pres">
      <dgm:prSet presAssocID="{B7E8AE29-B124-4A6A-A359-1F9470B8B13C}" presName="hierChild3" presStyleCnt="0"/>
      <dgm:spPr/>
    </dgm:pt>
    <dgm:pt modelId="{5E16CEB2-D237-45D7-BAD1-09B224A6C982}" type="pres">
      <dgm:prSet presAssocID="{792C2664-38FD-4F12-806F-E3F912FA3E1D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244D25BF-FCDB-4ACD-868A-8EA5861D1A58}" type="pres">
      <dgm:prSet presAssocID="{1AD05FC0-85EA-4557-A34C-467EEA814177}" presName="hierRoot2" presStyleCnt="0"/>
      <dgm:spPr/>
    </dgm:pt>
    <dgm:pt modelId="{E3891138-1080-4485-89B6-92DFFDDF095B}" type="pres">
      <dgm:prSet presAssocID="{1AD05FC0-85EA-4557-A34C-467EEA814177}" presName="composite2" presStyleCnt="0"/>
      <dgm:spPr/>
    </dgm:pt>
    <dgm:pt modelId="{C789C356-4E85-4700-B5B2-E9B9820656C5}" type="pres">
      <dgm:prSet presAssocID="{1AD05FC0-85EA-4557-A34C-467EEA814177}" presName="background2" presStyleLbl="node2" presStyleIdx="2" presStyleCnt="4"/>
      <dgm:spPr/>
    </dgm:pt>
    <dgm:pt modelId="{37F00E96-8F8C-4685-8BA3-7E0707827A24}" type="pres">
      <dgm:prSet presAssocID="{1AD05FC0-85EA-4557-A34C-467EEA814177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67D5E6-5772-44C0-A344-966ED6D08FDA}" type="pres">
      <dgm:prSet presAssocID="{1AD05FC0-85EA-4557-A34C-467EEA814177}" presName="hierChild3" presStyleCnt="0"/>
      <dgm:spPr/>
    </dgm:pt>
    <dgm:pt modelId="{60D61D13-5FAF-432F-AA6F-EE621FE2E7C7}" type="pres">
      <dgm:prSet presAssocID="{0A412E3E-183E-4809-AC3C-31D7C4550F8A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785B541A-E68D-484E-9532-573F5A2098CA}" type="pres">
      <dgm:prSet presAssocID="{D818BB43-B2C5-406E-B9BE-7E9F1B743D27}" presName="hierRoot2" presStyleCnt="0"/>
      <dgm:spPr/>
    </dgm:pt>
    <dgm:pt modelId="{7711D1FE-23F6-4579-A1A3-529E358C61FB}" type="pres">
      <dgm:prSet presAssocID="{D818BB43-B2C5-406E-B9BE-7E9F1B743D27}" presName="composite2" presStyleCnt="0"/>
      <dgm:spPr/>
    </dgm:pt>
    <dgm:pt modelId="{78FEE818-71B5-4247-AA20-12D18E556190}" type="pres">
      <dgm:prSet presAssocID="{D818BB43-B2C5-406E-B9BE-7E9F1B743D27}" presName="background2" presStyleLbl="node2" presStyleIdx="3" presStyleCnt="4"/>
      <dgm:spPr/>
    </dgm:pt>
    <dgm:pt modelId="{FAC8A3E8-FE8B-49CD-95C4-24968C7ED77A}" type="pres">
      <dgm:prSet presAssocID="{D818BB43-B2C5-406E-B9BE-7E9F1B743D27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A335FA-68CB-4218-8304-CB1A55CEB4ED}" type="pres">
      <dgm:prSet presAssocID="{D818BB43-B2C5-406E-B9BE-7E9F1B743D27}" presName="hierChild3" presStyleCnt="0"/>
      <dgm:spPr/>
    </dgm:pt>
  </dgm:ptLst>
  <dgm:cxnLst>
    <dgm:cxn modelId="{54B0B07F-4D0B-43E2-BFBE-8FA101BB59B0}" srcId="{367B0DC0-B908-490C-9DE1-63A11BAEB527}" destId="{DD46B42F-ECC9-4B5A-995F-21B33C6EF902}" srcOrd="0" destOrd="0" parTransId="{F268B944-7BCE-4A18-B331-DE81F9A13DEC}" sibTransId="{D294232F-E4BD-4A18-B191-1B2EBCEF14DC}"/>
    <dgm:cxn modelId="{4A8503A9-74C0-445B-BCAF-8724DD7B7BF2}" type="presOf" srcId="{BEF4D79E-4F1F-47DA-91F7-A0FC77CFDB58}" destId="{F683764F-355E-46A0-98FF-17B97EAE2E1D}" srcOrd="0" destOrd="0" presId="urn:microsoft.com/office/officeart/2005/8/layout/hierarchy1"/>
    <dgm:cxn modelId="{BD5D44CC-962D-437B-9502-8C3159FD9466}" type="presOf" srcId="{0A412E3E-183E-4809-AC3C-31D7C4550F8A}" destId="{60D61D13-5FAF-432F-AA6F-EE621FE2E7C7}" srcOrd="0" destOrd="0" presId="urn:microsoft.com/office/officeart/2005/8/layout/hierarchy1"/>
    <dgm:cxn modelId="{79D57525-D571-4327-AF98-A79455118A7A}" type="presOf" srcId="{1AD05FC0-85EA-4557-A34C-467EEA814177}" destId="{37F00E96-8F8C-4685-8BA3-7E0707827A24}" srcOrd="0" destOrd="0" presId="urn:microsoft.com/office/officeart/2005/8/layout/hierarchy1"/>
    <dgm:cxn modelId="{C2600F96-8025-46AF-8B84-01CACE693B39}" type="presOf" srcId="{F268B944-7BCE-4A18-B331-DE81F9A13DEC}" destId="{EF5386E3-1900-40B2-8939-58394F4130F9}" srcOrd="0" destOrd="0" presId="urn:microsoft.com/office/officeart/2005/8/layout/hierarchy1"/>
    <dgm:cxn modelId="{40511991-FA8C-447C-B5CF-289A3C302D87}" srcId="{367B0DC0-B908-490C-9DE1-63A11BAEB527}" destId="{B7E8AE29-B124-4A6A-A359-1F9470B8B13C}" srcOrd="1" destOrd="0" parTransId="{D21F0C8E-F0C3-4A50-A572-D1C325BA5D73}" sibTransId="{8126ABCD-D8B0-4AE6-8D4A-3516AE28B83B}"/>
    <dgm:cxn modelId="{B8B13DC6-B10B-4FF9-9FCB-B39A71120DEA}" srcId="{367B0DC0-B908-490C-9DE1-63A11BAEB527}" destId="{1AD05FC0-85EA-4557-A34C-467EEA814177}" srcOrd="2" destOrd="0" parTransId="{792C2664-38FD-4F12-806F-E3F912FA3E1D}" sibTransId="{790F2ADA-F3F5-4344-A7AD-AA911D284413}"/>
    <dgm:cxn modelId="{90CEEC54-5DC4-45FB-B990-0998C14E8CD4}" type="presOf" srcId="{D21F0C8E-F0C3-4A50-A572-D1C325BA5D73}" destId="{3AC11642-4178-4BB7-85C8-39251424885C}" srcOrd="0" destOrd="0" presId="urn:microsoft.com/office/officeart/2005/8/layout/hierarchy1"/>
    <dgm:cxn modelId="{EFF6916E-D44D-4BF8-AC16-166D4A98213C}" srcId="{BEF4D79E-4F1F-47DA-91F7-A0FC77CFDB58}" destId="{367B0DC0-B908-490C-9DE1-63A11BAEB527}" srcOrd="0" destOrd="0" parTransId="{E500395D-91B3-410D-937A-DEDF38CE8BAD}" sibTransId="{57E5DFB1-907F-490B-9A48-5B3A93AE599B}"/>
    <dgm:cxn modelId="{374D9001-CE7B-4F05-97D4-0847A8D55332}" type="presOf" srcId="{D818BB43-B2C5-406E-B9BE-7E9F1B743D27}" destId="{FAC8A3E8-FE8B-49CD-95C4-24968C7ED77A}" srcOrd="0" destOrd="0" presId="urn:microsoft.com/office/officeart/2005/8/layout/hierarchy1"/>
    <dgm:cxn modelId="{B0D2F951-32DB-4AB5-90BF-FCDD7DA6D6D2}" type="presOf" srcId="{B7E8AE29-B124-4A6A-A359-1F9470B8B13C}" destId="{A3717604-4A4F-4043-AD13-86E01ABCA77D}" srcOrd="0" destOrd="0" presId="urn:microsoft.com/office/officeart/2005/8/layout/hierarchy1"/>
    <dgm:cxn modelId="{2BE0C873-538D-460D-BE7A-E44D15CD44D4}" type="presOf" srcId="{792C2664-38FD-4F12-806F-E3F912FA3E1D}" destId="{5E16CEB2-D237-45D7-BAD1-09B224A6C982}" srcOrd="0" destOrd="0" presId="urn:microsoft.com/office/officeart/2005/8/layout/hierarchy1"/>
    <dgm:cxn modelId="{FAFC8489-5781-4CBA-9AE5-EAB2AB0AFD81}" type="presOf" srcId="{DD46B42F-ECC9-4B5A-995F-21B33C6EF902}" destId="{AD85623E-9285-404C-8928-753E3A565014}" srcOrd="0" destOrd="0" presId="urn:microsoft.com/office/officeart/2005/8/layout/hierarchy1"/>
    <dgm:cxn modelId="{0DDA9782-D18C-4014-BAE7-A2570F02FB3F}" srcId="{367B0DC0-B908-490C-9DE1-63A11BAEB527}" destId="{D818BB43-B2C5-406E-B9BE-7E9F1B743D27}" srcOrd="3" destOrd="0" parTransId="{0A412E3E-183E-4809-AC3C-31D7C4550F8A}" sibTransId="{62B4551F-1460-447D-A238-71B10FA2F650}"/>
    <dgm:cxn modelId="{01A29247-2544-464D-B418-3725F403750B}" type="presOf" srcId="{367B0DC0-B908-490C-9DE1-63A11BAEB527}" destId="{15B71257-EA43-4CDE-8742-E0CA8480B358}" srcOrd="0" destOrd="0" presId="urn:microsoft.com/office/officeart/2005/8/layout/hierarchy1"/>
    <dgm:cxn modelId="{C30C633F-D292-4ECC-864C-300DAA94F729}" type="presParOf" srcId="{F683764F-355E-46A0-98FF-17B97EAE2E1D}" destId="{9DE07A34-3A9F-4FFC-BAAB-3B3F8C30B70F}" srcOrd="0" destOrd="0" presId="urn:microsoft.com/office/officeart/2005/8/layout/hierarchy1"/>
    <dgm:cxn modelId="{F32154AF-C7CD-4B23-9BE5-652FF9F9DC40}" type="presParOf" srcId="{9DE07A34-3A9F-4FFC-BAAB-3B3F8C30B70F}" destId="{0FAD7DCA-2110-4E2F-9E44-314A104A293D}" srcOrd="0" destOrd="0" presId="urn:microsoft.com/office/officeart/2005/8/layout/hierarchy1"/>
    <dgm:cxn modelId="{6CB22337-672A-47AA-BF78-287D5659A9A9}" type="presParOf" srcId="{0FAD7DCA-2110-4E2F-9E44-314A104A293D}" destId="{1FBCE4FA-3C85-45D9-A45B-869BBE247923}" srcOrd="0" destOrd="0" presId="urn:microsoft.com/office/officeart/2005/8/layout/hierarchy1"/>
    <dgm:cxn modelId="{BF4BE25D-48D1-4085-B55B-63A6A7F720A7}" type="presParOf" srcId="{0FAD7DCA-2110-4E2F-9E44-314A104A293D}" destId="{15B71257-EA43-4CDE-8742-E0CA8480B358}" srcOrd="1" destOrd="0" presId="urn:microsoft.com/office/officeart/2005/8/layout/hierarchy1"/>
    <dgm:cxn modelId="{DBF1643F-FE04-4E62-B9D1-DDB9AC2EAD48}" type="presParOf" srcId="{9DE07A34-3A9F-4FFC-BAAB-3B3F8C30B70F}" destId="{6D7C64F5-4BBE-4C2E-8EE0-F6BF435B6BD3}" srcOrd="1" destOrd="0" presId="urn:microsoft.com/office/officeart/2005/8/layout/hierarchy1"/>
    <dgm:cxn modelId="{8E95318B-AFAA-449B-8724-A51E9B50F1E6}" type="presParOf" srcId="{6D7C64F5-4BBE-4C2E-8EE0-F6BF435B6BD3}" destId="{EF5386E3-1900-40B2-8939-58394F4130F9}" srcOrd="0" destOrd="0" presId="urn:microsoft.com/office/officeart/2005/8/layout/hierarchy1"/>
    <dgm:cxn modelId="{9D9B917F-DFA9-487A-919B-448CD2B9392A}" type="presParOf" srcId="{6D7C64F5-4BBE-4C2E-8EE0-F6BF435B6BD3}" destId="{D900E6DD-2627-4E12-A5CC-C0A73629FCF8}" srcOrd="1" destOrd="0" presId="urn:microsoft.com/office/officeart/2005/8/layout/hierarchy1"/>
    <dgm:cxn modelId="{A5385E2D-D8BA-459E-A699-918EA087295F}" type="presParOf" srcId="{D900E6DD-2627-4E12-A5CC-C0A73629FCF8}" destId="{73471C71-5C14-4DCF-BEDF-CED7ED87F487}" srcOrd="0" destOrd="0" presId="urn:microsoft.com/office/officeart/2005/8/layout/hierarchy1"/>
    <dgm:cxn modelId="{2CF84000-FEBD-4861-B5E2-247191B00AAC}" type="presParOf" srcId="{73471C71-5C14-4DCF-BEDF-CED7ED87F487}" destId="{4965521F-B2D9-4D0B-AF84-E6B6DEBD57B5}" srcOrd="0" destOrd="0" presId="urn:microsoft.com/office/officeart/2005/8/layout/hierarchy1"/>
    <dgm:cxn modelId="{47A78058-9673-4988-A943-4833D4EF0EB6}" type="presParOf" srcId="{73471C71-5C14-4DCF-BEDF-CED7ED87F487}" destId="{AD85623E-9285-404C-8928-753E3A565014}" srcOrd="1" destOrd="0" presId="urn:microsoft.com/office/officeart/2005/8/layout/hierarchy1"/>
    <dgm:cxn modelId="{415A19AE-5C74-4F72-9DD9-90B82A7EF7CE}" type="presParOf" srcId="{D900E6DD-2627-4E12-A5CC-C0A73629FCF8}" destId="{8353BFBB-D491-4B02-BD61-64574AC41A2A}" srcOrd="1" destOrd="0" presId="urn:microsoft.com/office/officeart/2005/8/layout/hierarchy1"/>
    <dgm:cxn modelId="{8BA02ED4-978B-46EF-AF7C-7464A9C73CFC}" type="presParOf" srcId="{6D7C64F5-4BBE-4C2E-8EE0-F6BF435B6BD3}" destId="{3AC11642-4178-4BB7-85C8-39251424885C}" srcOrd="2" destOrd="0" presId="urn:microsoft.com/office/officeart/2005/8/layout/hierarchy1"/>
    <dgm:cxn modelId="{7D298491-DC95-43AC-9835-18C207E96651}" type="presParOf" srcId="{6D7C64F5-4BBE-4C2E-8EE0-F6BF435B6BD3}" destId="{A731ADCB-5393-4CC1-BA08-A2C35BA065BF}" srcOrd="3" destOrd="0" presId="urn:microsoft.com/office/officeart/2005/8/layout/hierarchy1"/>
    <dgm:cxn modelId="{066C4A17-FEAF-4B0E-9E81-F2E64FA64171}" type="presParOf" srcId="{A731ADCB-5393-4CC1-BA08-A2C35BA065BF}" destId="{D42574CC-25F6-4540-8498-00A27E6AD0CE}" srcOrd="0" destOrd="0" presId="urn:microsoft.com/office/officeart/2005/8/layout/hierarchy1"/>
    <dgm:cxn modelId="{E543DA30-A0E6-439B-851C-5E506408522A}" type="presParOf" srcId="{D42574CC-25F6-4540-8498-00A27E6AD0CE}" destId="{5D3B9A9A-926A-41FE-B4F5-8157BA383F24}" srcOrd="0" destOrd="0" presId="urn:microsoft.com/office/officeart/2005/8/layout/hierarchy1"/>
    <dgm:cxn modelId="{309A4C1A-90F5-4D19-A467-A08B27D9A9E7}" type="presParOf" srcId="{D42574CC-25F6-4540-8498-00A27E6AD0CE}" destId="{A3717604-4A4F-4043-AD13-86E01ABCA77D}" srcOrd="1" destOrd="0" presId="urn:microsoft.com/office/officeart/2005/8/layout/hierarchy1"/>
    <dgm:cxn modelId="{7B626DA5-310A-4659-AA4E-A331CEBDFD97}" type="presParOf" srcId="{A731ADCB-5393-4CC1-BA08-A2C35BA065BF}" destId="{0C1B52EA-C0A8-4162-BAA8-11A52F398CD2}" srcOrd="1" destOrd="0" presId="urn:microsoft.com/office/officeart/2005/8/layout/hierarchy1"/>
    <dgm:cxn modelId="{5998DBBC-67ED-43A2-9B64-AD60C5304B44}" type="presParOf" srcId="{6D7C64F5-4BBE-4C2E-8EE0-F6BF435B6BD3}" destId="{5E16CEB2-D237-45D7-BAD1-09B224A6C982}" srcOrd="4" destOrd="0" presId="urn:microsoft.com/office/officeart/2005/8/layout/hierarchy1"/>
    <dgm:cxn modelId="{FAB21BD9-A680-46B2-B5F9-D24BFD86C048}" type="presParOf" srcId="{6D7C64F5-4BBE-4C2E-8EE0-F6BF435B6BD3}" destId="{244D25BF-FCDB-4ACD-868A-8EA5861D1A58}" srcOrd="5" destOrd="0" presId="urn:microsoft.com/office/officeart/2005/8/layout/hierarchy1"/>
    <dgm:cxn modelId="{46D5E413-0435-422A-8737-8123E70E20BB}" type="presParOf" srcId="{244D25BF-FCDB-4ACD-868A-8EA5861D1A58}" destId="{E3891138-1080-4485-89B6-92DFFDDF095B}" srcOrd="0" destOrd="0" presId="urn:microsoft.com/office/officeart/2005/8/layout/hierarchy1"/>
    <dgm:cxn modelId="{31AA116B-B68B-43A5-B689-A7EA7F2353C8}" type="presParOf" srcId="{E3891138-1080-4485-89B6-92DFFDDF095B}" destId="{C789C356-4E85-4700-B5B2-E9B9820656C5}" srcOrd="0" destOrd="0" presId="urn:microsoft.com/office/officeart/2005/8/layout/hierarchy1"/>
    <dgm:cxn modelId="{58F9FD8A-7022-4EE9-A177-131C37C3836E}" type="presParOf" srcId="{E3891138-1080-4485-89B6-92DFFDDF095B}" destId="{37F00E96-8F8C-4685-8BA3-7E0707827A24}" srcOrd="1" destOrd="0" presId="urn:microsoft.com/office/officeart/2005/8/layout/hierarchy1"/>
    <dgm:cxn modelId="{716B9626-3B0A-49B9-9DE9-7D306A77BAFA}" type="presParOf" srcId="{244D25BF-FCDB-4ACD-868A-8EA5861D1A58}" destId="{0767D5E6-5772-44C0-A344-966ED6D08FDA}" srcOrd="1" destOrd="0" presId="urn:microsoft.com/office/officeart/2005/8/layout/hierarchy1"/>
    <dgm:cxn modelId="{365995B1-6D99-4BD2-B10E-CF4932415DA3}" type="presParOf" srcId="{6D7C64F5-4BBE-4C2E-8EE0-F6BF435B6BD3}" destId="{60D61D13-5FAF-432F-AA6F-EE621FE2E7C7}" srcOrd="6" destOrd="0" presId="urn:microsoft.com/office/officeart/2005/8/layout/hierarchy1"/>
    <dgm:cxn modelId="{69B9475C-7660-4908-8937-8BFF2D6EE32A}" type="presParOf" srcId="{6D7C64F5-4BBE-4C2E-8EE0-F6BF435B6BD3}" destId="{785B541A-E68D-484E-9532-573F5A2098CA}" srcOrd="7" destOrd="0" presId="urn:microsoft.com/office/officeart/2005/8/layout/hierarchy1"/>
    <dgm:cxn modelId="{7BDBAACB-65A9-4E00-8D52-3DE4E0C3172A}" type="presParOf" srcId="{785B541A-E68D-484E-9532-573F5A2098CA}" destId="{7711D1FE-23F6-4579-A1A3-529E358C61FB}" srcOrd="0" destOrd="0" presId="urn:microsoft.com/office/officeart/2005/8/layout/hierarchy1"/>
    <dgm:cxn modelId="{D88F8674-FFE2-47EB-A33A-4496A0BD2812}" type="presParOf" srcId="{7711D1FE-23F6-4579-A1A3-529E358C61FB}" destId="{78FEE818-71B5-4247-AA20-12D18E556190}" srcOrd="0" destOrd="0" presId="urn:microsoft.com/office/officeart/2005/8/layout/hierarchy1"/>
    <dgm:cxn modelId="{0C871096-6F61-4667-A572-FD17B4F935B7}" type="presParOf" srcId="{7711D1FE-23F6-4579-A1A3-529E358C61FB}" destId="{FAC8A3E8-FE8B-49CD-95C4-24968C7ED77A}" srcOrd="1" destOrd="0" presId="urn:microsoft.com/office/officeart/2005/8/layout/hierarchy1"/>
    <dgm:cxn modelId="{A09F9886-A3DB-4071-BA46-DE8FCDF498CF}" type="presParOf" srcId="{785B541A-E68D-484E-9532-573F5A2098CA}" destId="{92A335FA-68CB-4218-8304-CB1A55CEB4ED}" srcOrd="1" destOrd="0" presId="urn:microsoft.com/office/officeart/2005/8/layout/hierarchy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882A74-A974-4D1C-9AF9-2EA84B73136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00791D-AD75-4930-B9B2-65C996BE9882}">
      <dgm:prSet phldrT="[文本]"/>
      <dgm:spPr/>
      <dgm:t>
        <a:bodyPr/>
        <a:lstStyle/>
        <a:p>
          <a:r>
            <a:rPr lang="en-US" altLang="zh-CN" dirty="0" err="1" smtClean="0"/>
            <a:t>CBaseFile</a:t>
          </a:r>
          <a:endParaRPr lang="zh-CN" altLang="en-US" dirty="0"/>
        </a:p>
      </dgm:t>
    </dgm:pt>
    <dgm:pt modelId="{29042EE3-779B-4143-ABAF-C33326F3D2B9}" type="parTrans" cxnId="{EA35C43E-0621-4300-8D85-9D32D4EE00CC}">
      <dgm:prSet/>
      <dgm:spPr/>
      <dgm:t>
        <a:bodyPr/>
        <a:lstStyle/>
        <a:p>
          <a:endParaRPr lang="zh-CN" altLang="en-US"/>
        </a:p>
      </dgm:t>
    </dgm:pt>
    <dgm:pt modelId="{809B96B5-269C-47CB-BFCE-F5728DFD1182}" type="sibTrans" cxnId="{EA35C43E-0621-4300-8D85-9D32D4EE00CC}">
      <dgm:prSet/>
      <dgm:spPr/>
      <dgm:t>
        <a:bodyPr/>
        <a:lstStyle/>
        <a:p>
          <a:endParaRPr lang="zh-CN" altLang="en-US"/>
        </a:p>
      </dgm:t>
    </dgm:pt>
    <dgm:pt modelId="{51A929EE-412E-498B-A40E-B099BE25DDD2}">
      <dgm:prSet phldrT="[文本]"/>
      <dgm:spPr/>
      <dgm:t>
        <a:bodyPr/>
        <a:lstStyle/>
        <a:p>
          <a:r>
            <a:rPr lang="en-US" altLang="en-US" dirty="0" err="1" smtClean="0"/>
            <a:t>CNativeFile</a:t>
          </a:r>
          <a:endParaRPr lang="zh-CN" altLang="en-US" dirty="0"/>
        </a:p>
      </dgm:t>
    </dgm:pt>
    <dgm:pt modelId="{A82A1EFE-AB04-4523-B380-A7A470701C0E}" type="parTrans" cxnId="{33DCF6A7-BA67-4010-9FD1-359DE5D17915}">
      <dgm:prSet/>
      <dgm:spPr/>
      <dgm:t>
        <a:bodyPr/>
        <a:lstStyle/>
        <a:p>
          <a:endParaRPr lang="zh-CN" altLang="en-US"/>
        </a:p>
      </dgm:t>
    </dgm:pt>
    <dgm:pt modelId="{2682653F-61F4-41DF-BA9D-3FFEC8B4B5AF}" type="sibTrans" cxnId="{33DCF6A7-BA67-4010-9FD1-359DE5D17915}">
      <dgm:prSet/>
      <dgm:spPr/>
      <dgm:t>
        <a:bodyPr/>
        <a:lstStyle/>
        <a:p>
          <a:endParaRPr lang="zh-CN" altLang="en-US"/>
        </a:p>
      </dgm:t>
    </dgm:pt>
    <dgm:pt modelId="{D987702C-7591-4E1A-8F3C-B3F35D48FFF6}">
      <dgm:prSet phldrT="[文本]"/>
      <dgm:spPr/>
      <dgm:t>
        <a:bodyPr/>
        <a:lstStyle/>
        <a:p>
          <a:r>
            <a:rPr lang="en-US" altLang="en-US" dirty="0" err="1" smtClean="0"/>
            <a:t>CFile</a:t>
          </a:r>
          <a:endParaRPr lang="zh-CN" altLang="en-US" dirty="0"/>
        </a:p>
      </dgm:t>
    </dgm:pt>
    <dgm:pt modelId="{E20A4D23-9846-41FF-9E9B-2F63F2AD5DD4}" type="parTrans" cxnId="{993A6B9C-3CB8-43C0-9A34-342B099B6337}">
      <dgm:prSet/>
      <dgm:spPr/>
      <dgm:t>
        <a:bodyPr/>
        <a:lstStyle/>
        <a:p>
          <a:endParaRPr lang="zh-CN" altLang="en-US"/>
        </a:p>
      </dgm:t>
    </dgm:pt>
    <dgm:pt modelId="{92F80B8C-B0E3-4C51-B720-C125761C7FAE}" type="sibTrans" cxnId="{993A6B9C-3CB8-43C0-9A34-342B099B6337}">
      <dgm:prSet/>
      <dgm:spPr/>
      <dgm:t>
        <a:bodyPr/>
        <a:lstStyle/>
        <a:p>
          <a:endParaRPr lang="zh-CN" altLang="en-US"/>
        </a:p>
      </dgm:t>
    </dgm:pt>
    <dgm:pt modelId="{B91EB1B2-2B9E-41C6-B1BC-C7E5661D70A6}">
      <dgm:prSet/>
      <dgm:spPr/>
      <dgm:t>
        <a:bodyPr/>
        <a:lstStyle/>
        <a:p>
          <a:r>
            <a:rPr lang="en-US" altLang="zh-CN" dirty="0" err="1" smtClean="0"/>
            <a:t>CImageFile</a:t>
          </a:r>
          <a:endParaRPr lang="zh-CN" altLang="en-US" dirty="0"/>
        </a:p>
      </dgm:t>
    </dgm:pt>
    <dgm:pt modelId="{8DDF2E44-157E-422F-97A1-DB65B98A719C}" type="parTrans" cxnId="{3CE1ADD1-EA69-436B-A11F-FDECB4E8DA04}">
      <dgm:prSet/>
      <dgm:spPr/>
      <dgm:t>
        <a:bodyPr/>
        <a:lstStyle/>
        <a:p>
          <a:endParaRPr lang="zh-CN" altLang="en-US"/>
        </a:p>
      </dgm:t>
    </dgm:pt>
    <dgm:pt modelId="{B0FB82C5-6F62-4D37-A138-5F82B6CCCCDF}" type="sibTrans" cxnId="{3CE1ADD1-EA69-436B-A11F-FDECB4E8DA04}">
      <dgm:prSet/>
      <dgm:spPr/>
      <dgm:t>
        <a:bodyPr/>
        <a:lstStyle/>
        <a:p>
          <a:endParaRPr lang="zh-CN" altLang="en-US"/>
        </a:p>
      </dgm:t>
    </dgm:pt>
    <dgm:pt modelId="{70F8B51B-94F5-4063-ACB8-AAAAC7BCC992}">
      <dgm:prSet/>
      <dgm:spPr/>
      <dgm:t>
        <a:bodyPr/>
        <a:lstStyle/>
        <a:p>
          <a:r>
            <a:rPr lang="en-US" altLang="zh-CN" dirty="0" err="1" smtClean="0"/>
            <a:t>CDataFile</a:t>
          </a:r>
          <a:endParaRPr lang="zh-CN" altLang="en-US" dirty="0"/>
        </a:p>
      </dgm:t>
    </dgm:pt>
    <dgm:pt modelId="{BC589348-86DC-4536-9BC6-95110807477B}" type="parTrans" cxnId="{90CCF893-D8F8-499F-AA2D-83AA6FD6A777}">
      <dgm:prSet/>
      <dgm:spPr/>
      <dgm:t>
        <a:bodyPr/>
        <a:lstStyle/>
        <a:p>
          <a:endParaRPr lang="zh-CN" altLang="en-US"/>
        </a:p>
      </dgm:t>
    </dgm:pt>
    <dgm:pt modelId="{B3E767B8-E66F-4B5E-878F-2E805905BC6B}" type="sibTrans" cxnId="{90CCF893-D8F8-499F-AA2D-83AA6FD6A777}">
      <dgm:prSet/>
      <dgm:spPr/>
      <dgm:t>
        <a:bodyPr/>
        <a:lstStyle/>
        <a:p>
          <a:endParaRPr lang="zh-CN" altLang="en-US"/>
        </a:p>
      </dgm:t>
    </dgm:pt>
    <dgm:pt modelId="{CF0F27D2-A29C-4B1A-93FE-0AD5BB0AFAB6}">
      <dgm:prSet/>
      <dgm:spPr/>
      <dgm:t>
        <a:bodyPr/>
        <a:lstStyle/>
        <a:p>
          <a:r>
            <a:rPr lang="en-US" altLang="zh-CN" dirty="0" err="1" smtClean="0"/>
            <a:t>CMemFile</a:t>
          </a:r>
          <a:endParaRPr lang="zh-CN" altLang="en-US" dirty="0"/>
        </a:p>
      </dgm:t>
    </dgm:pt>
    <dgm:pt modelId="{7D73B021-9044-412D-8FE4-FAA0B9405F54}" type="sibTrans" cxnId="{4DC31D1D-155B-4B57-9ACA-E0799342642B}">
      <dgm:prSet/>
      <dgm:spPr/>
      <dgm:t>
        <a:bodyPr/>
        <a:lstStyle/>
        <a:p>
          <a:endParaRPr lang="zh-CN" altLang="en-US"/>
        </a:p>
      </dgm:t>
    </dgm:pt>
    <dgm:pt modelId="{353371E1-61BF-46B8-AA30-9CCC8F13D2F3}" type="parTrans" cxnId="{4DC31D1D-155B-4B57-9ACA-E0799342642B}">
      <dgm:prSet/>
      <dgm:spPr/>
      <dgm:t>
        <a:bodyPr/>
        <a:lstStyle/>
        <a:p>
          <a:endParaRPr lang="zh-CN" altLang="en-US"/>
        </a:p>
      </dgm:t>
    </dgm:pt>
    <dgm:pt modelId="{1BCE4EFE-F4EC-43C7-8208-BADC22396BA4}" type="pres">
      <dgm:prSet presAssocID="{6B882A74-A974-4D1C-9AF9-2EA84B73136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3F21EFA-C4A4-4949-8B06-763ED98D405F}" type="pres">
      <dgm:prSet presAssocID="{7F00791D-AD75-4930-B9B2-65C996BE9882}" presName="hierRoot1" presStyleCnt="0"/>
      <dgm:spPr/>
    </dgm:pt>
    <dgm:pt modelId="{7D94A582-E73F-4522-B686-8FB599062CF2}" type="pres">
      <dgm:prSet presAssocID="{7F00791D-AD75-4930-B9B2-65C996BE9882}" presName="composite" presStyleCnt="0"/>
      <dgm:spPr/>
    </dgm:pt>
    <dgm:pt modelId="{D817AA56-2440-4396-B752-FFD49C755378}" type="pres">
      <dgm:prSet presAssocID="{7F00791D-AD75-4930-B9B2-65C996BE9882}" presName="background" presStyleLbl="node0" presStyleIdx="0" presStyleCnt="1"/>
      <dgm:spPr/>
    </dgm:pt>
    <dgm:pt modelId="{13E58703-6E9B-489D-B97B-B129A449D8D6}" type="pres">
      <dgm:prSet presAssocID="{7F00791D-AD75-4930-B9B2-65C996BE988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54B0CA-B218-4138-97D2-D618F4B4CD74}" type="pres">
      <dgm:prSet presAssocID="{7F00791D-AD75-4930-B9B2-65C996BE9882}" presName="hierChild2" presStyleCnt="0"/>
      <dgm:spPr/>
    </dgm:pt>
    <dgm:pt modelId="{55898241-14F2-4526-B4F0-C94A7AEA4390}" type="pres">
      <dgm:prSet presAssocID="{A82A1EFE-AB04-4523-B380-A7A470701C0E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5DE5BB89-4D98-4A93-B9B0-BC3218C4D534}" type="pres">
      <dgm:prSet presAssocID="{51A929EE-412E-498B-A40E-B099BE25DDD2}" presName="hierRoot2" presStyleCnt="0"/>
      <dgm:spPr/>
    </dgm:pt>
    <dgm:pt modelId="{E22D1A58-6587-463C-A7A6-111B0EB8C52B}" type="pres">
      <dgm:prSet presAssocID="{51A929EE-412E-498B-A40E-B099BE25DDD2}" presName="composite2" presStyleCnt="0"/>
      <dgm:spPr/>
    </dgm:pt>
    <dgm:pt modelId="{6787D08F-4E15-485E-A2B5-6CD3D9C63E94}" type="pres">
      <dgm:prSet presAssocID="{51A929EE-412E-498B-A40E-B099BE25DDD2}" presName="background2" presStyleLbl="node2" presStyleIdx="0" presStyleCnt="4"/>
      <dgm:spPr/>
    </dgm:pt>
    <dgm:pt modelId="{D47670B5-3AFA-4EF8-A7CC-C45D97F6A281}" type="pres">
      <dgm:prSet presAssocID="{51A929EE-412E-498B-A40E-B099BE25DDD2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6311FA-EB10-4622-8188-F2C89C352962}" type="pres">
      <dgm:prSet presAssocID="{51A929EE-412E-498B-A40E-B099BE25DDD2}" presName="hierChild3" presStyleCnt="0"/>
      <dgm:spPr/>
    </dgm:pt>
    <dgm:pt modelId="{ADD4C15E-EDFC-4CCF-A0F5-A52A430FEE05}" type="pres">
      <dgm:prSet presAssocID="{E20A4D23-9846-41FF-9E9B-2F63F2AD5DD4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D797F4BA-F279-48F9-813B-5183345F7220}" type="pres">
      <dgm:prSet presAssocID="{D987702C-7591-4E1A-8F3C-B3F35D48FFF6}" presName="hierRoot2" presStyleCnt="0"/>
      <dgm:spPr/>
    </dgm:pt>
    <dgm:pt modelId="{6BE7F420-F21F-471B-9C58-4CAC17AE2655}" type="pres">
      <dgm:prSet presAssocID="{D987702C-7591-4E1A-8F3C-B3F35D48FFF6}" presName="composite2" presStyleCnt="0"/>
      <dgm:spPr/>
    </dgm:pt>
    <dgm:pt modelId="{7196E476-DBC8-4D6A-9752-8E9DC85534D5}" type="pres">
      <dgm:prSet presAssocID="{D987702C-7591-4E1A-8F3C-B3F35D48FFF6}" presName="background2" presStyleLbl="node2" presStyleIdx="1" presStyleCnt="4"/>
      <dgm:spPr/>
    </dgm:pt>
    <dgm:pt modelId="{5EE3350F-00F9-4F49-A217-2DF72D01842D}" type="pres">
      <dgm:prSet presAssocID="{D987702C-7591-4E1A-8F3C-B3F35D48FFF6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240A954-B274-4E73-9A3C-45948EA2B057}" type="pres">
      <dgm:prSet presAssocID="{D987702C-7591-4E1A-8F3C-B3F35D48FFF6}" presName="hierChild3" presStyleCnt="0"/>
      <dgm:spPr/>
    </dgm:pt>
    <dgm:pt modelId="{E46356A5-C889-49FC-A893-AD6F89383BF5}" type="pres">
      <dgm:prSet presAssocID="{8DDF2E44-157E-422F-97A1-DB65B98A719C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ED154BFC-39E2-4F5A-95EB-A264383F3135}" type="pres">
      <dgm:prSet presAssocID="{B91EB1B2-2B9E-41C6-B1BC-C7E5661D70A6}" presName="hierRoot2" presStyleCnt="0"/>
      <dgm:spPr/>
    </dgm:pt>
    <dgm:pt modelId="{97A1594C-1A10-437B-AE3E-263E0FB6CBD9}" type="pres">
      <dgm:prSet presAssocID="{B91EB1B2-2B9E-41C6-B1BC-C7E5661D70A6}" presName="composite2" presStyleCnt="0"/>
      <dgm:spPr/>
    </dgm:pt>
    <dgm:pt modelId="{7E016F0B-29B6-4A98-9570-F282098D4F77}" type="pres">
      <dgm:prSet presAssocID="{B91EB1B2-2B9E-41C6-B1BC-C7E5661D70A6}" presName="background2" presStyleLbl="node2" presStyleIdx="2" presStyleCnt="4"/>
      <dgm:spPr/>
    </dgm:pt>
    <dgm:pt modelId="{85D8B217-145D-4BC1-AB45-594435CCA35C}" type="pres">
      <dgm:prSet presAssocID="{B91EB1B2-2B9E-41C6-B1BC-C7E5661D70A6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3C36B6-A84C-43A9-BCF1-0EE1649076AB}" type="pres">
      <dgm:prSet presAssocID="{B91EB1B2-2B9E-41C6-B1BC-C7E5661D70A6}" presName="hierChild3" presStyleCnt="0"/>
      <dgm:spPr/>
    </dgm:pt>
    <dgm:pt modelId="{CA9E90AA-4CDB-40A8-84DA-EDBFBF51B3A7}" type="pres">
      <dgm:prSet presAssocID="{BC589348-86DC-4536-9BC6-95110807477B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0224EF29-957D-4C60-A88B-48624DD8285C}" type="pres">
      <dgm:prSet presAssocID="{70F8B51B-94F5-4063-ACB8-AAAAC7BCC992}" presName="hierRoot2" presStyleCnt="0"/>
      <dgm:spPr/>
    </dgm:pt>
    <dgm:pt modelId="{E6CBCB61-2190-4DE2-8318-2FA9AFA77CA9}" type="pres">
      <dgm:prSet presAssocID="{70F8B51B-94F5-4063-ACB8-AAAAC7BCC992}" presName="composite2" presStyleCnt="0"/>
      <dgm:spPr/>
    </dgm:pt>
    <dgm:pt modelId="{C61F7127-F9C3-43E6-8D46-62C7A3D5AA6F}" type="pres">
      <dgm:prSet presAssocID="{70F8B51B-94F5-4063-ACB8-AAAAC7BCC992}" presName="background2" presStyleLbl="node2" presStyleIdx="3" presStyleCnt="4"/>
      <dgm:spPr/>
    </dgm:pt>
    <dgm:pt modelId="{782A2111-DCBE-4DC3-B92E-AACE2F473BD5}" type="pres">
      <dgm:prSet presAssocID="{70F8B51B-94F5-4063-ACB8-AAAAC7BCC992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C917CDF-01AE-42E8-8F77-10ADDBDE84D4}" type="pres">
      <dgm:prSet presAssocID="{70F8B51B-94F5-4063-ACB8-AAAAC7BCC992}" presName="hierChild3" presStyleCnt="0"/>
      <dgm:spPr/>
    </dgm:pt>
    <dgm:pt modelId="{3BB4403A-1AA3-483B-9307-56F6A675C397}" type="pres">
      <dgm:prSet presAssocID="{353371E1-61BF-46B8-AA30-9CCC8F13D2F3}" presName="Name17" presStyleLbl="parChTrans1D3" presStyleIdx="0" presStyleCnt="1"/>
      <dgm:spPr/>
      <dgm:t>
        <a:bodyPr/>
        <a:lstStyle/>
        <a:p>
          <a:endParaRPr lang="zh-CN" altLang="en-US"/>
        </a:p>
      </dgm:t>
    </dgm:pt>
    <dgm:pt modelId="{FB447BFD-F394-4820-9C0E-7619A423FAA9}" type="pres">
      <dgm:prSet presAssocID="{CF0F27D2-A29C-4B1A-93FE-0AD5BB0AFAB6}" presName="hierRoot3" presStyleCnt="0"/>
      <dgm:spPr/>
    </dgm:pt>
    <dgm:pt modelId="{9786DD8B-55B3-49B5-BD32-9E7DC8E0F9C6}" type="pres">
      <dgm:prSet presAssocID="{CF0F27D2-A29C-4B1A-93FE-0AD5BB0AFAB6}" presName="composite3" presStyleCnt="0"/>
      <dgm:spPr/>
    </dgm:pt>
    <dgm:pt modelId="{9FDF9E6E-18E6-49C1-A3B4-ABC05D0B99AD}" type="pres">
      <dgm:prSet presAssocID="{CF0F27D2-A29C-4B1A-93FE-0AD5BB0AFAB6}" presName="background3" presStyleLbl="node3" presStyleIdx="0" presStyleCnt="1"/>
      <dgm:spPr/>
    </dgm:pt>
    <dgm:pt modelId="{1749E6F9-7562-4875-B2E7-D7ACB9797370}" type="pres">
      <dgm:prSet presAssocID="{CF0F27D2-A29C-4B1A-93FE-0AD5BB0AFAB6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383FD4-F1E7-41E7-980E-8D8102A1D829}" type="pres">
      <dgm:prSet presAssocID="{CF0F27D2-A29C-4B1A-93FE-0AD5BB0AFAB6}" presName="hierChild4" presStyleCnt="0"/>
      <dgm:spPr/>
    </dgm:pt>
  </dgm:ptLst>
  <dgm:cxnLst>
    <dgm:cxn modelId="{33DCF6A7-BA67-4010-9FD1-359DE5D17915}" srcId="{7F00791D-AD75-4930-B9B2-65C996BE9882}" destId="{51A929EE-412E-498B-A40E-B099BE25DDD2}" srcOrd="0" destOrd="0" parTransId="{A82A1EFE-AB04-4523-B380-A7A470701C0E}" sibTransId="{2682653F-61F4-41DF-BA9D-3FFEC8B4B5AF}"/>
    <dgm:cxn modelId="{4DC31D1D-155B-4B57-9ACA-E0799342642B}" srcId="{70F8B51B-94F5-4063-ACB8-AAAAC7BCC992}" destId="{CF0F27D2-A29C-4B1A-93FE-0AD5BB0AFAB6}" srcOrd="0" destOrd="0" parTransId="{353371E1-61BF-46B8-AA30-9CCC8F13D2F3}" sibTransId="{7D73B021-9044-412D-8FE4-FAA0B9405F54}"/>
    <dgm:cxn modelId="{90CCF893-D8F8-499F-AA2D-83AA6FD6A777}" srcId="{7F00791D-AD75-4930-B9B2-65C996BE9882}" destId="{70F8B51B-94F5-4063-ACB8-AAAAC7BCC992}" srcOrd="3" destOrd="0" parTransId="{BC589348-86DC-4536-9BC6-95110807477B}" sibTransId="{B3E767B8-E66F-4B5E-878F-2E805905BC6B}"/>
    <dgm:cxn modelId="{E8B660EB-3A0B-4108-A1D8-2FED5D3EFAF0}" type="presOf" srcId="{8DDF2E44-157E-422F-97A1-DB65B98A719C}" destId="{E46356A5-C889-49FC-A893-AD6F89383BF5}" srcOrd="0" destOrd="0" presId="urn:microsoft.com/office/officeart/2005/8/layout/hierarchy1"/>
    <dgm:cxn modelId="{1D08D67C-B3C5-4E1D-B462-376E2C775719}" type="presOf" srcId="{A82A1EFE-AB04-4523-B380-A7A470701C0E}" destId="{55898241-14F2-4526-B4F0-C94A7AEA4390}" srcOrd="0" destOrd="0" presId="urn:microsoft.com/office/officeart/2005/8/layout/hierarchy1"/>
    <dgm:cxn modelId="{E24548A8-7702-4AC5-8B7A-81F34E2319A5}" type="presOf" srcId="{7F00791D-AD75-4930-B9B2-65C996BE9882}" destId="{13E58703-6E9B-489D-B97B-B129A449D8D6}" srcOrd="0" destOrd="0" presId="urn:microsoft.com/office/officeart/2005/8/layout/hierarchy1"/>
    <dgm:cxn modelId="{3CE1ADD1-EA69-436B-A11F-FDECB4E8DA04}" srcId="{7F00791D-AD75-4930-B9B2-65C996BE9882}" destId="{B91EB1B2-2B9E-41C6-B1BC-C7E5661D70A6}" srcOrd="2" destOrd="0" parTransId="{8DDF2E44-157E-422F-97A1-DB65B98A719C}" sibTransId="{B0FB82C5-6F62-4D37-A138-5F82B6CCCCDF}"/>
    <dgm:cxn modelId="{105F7AC8-3090-4148-8FF2-EB869DF7E7ED}" type="presOf" srcId="{D987702C-7591-4E1A-8F3C-B3F35D48FFF6}" destId="{5EE3350F-00F9-4F49-A217-2DF72D01842D}" srcOrd="0" destOrd="0" presId="urn:microsoft.com/office/officeart/2005/8/layout/hierarchy1"/>
    <dgm:cxn modelId="{CD8ABB3A-FF56-409E-9F55-51679E78F0FC}" type="presOf" srcId="{B91EB1B2-2B9E-41C6-B1BC-C7E5661D70A6}" destId="{85D8B217-145D-4BC1-AB45-594435CCA35C}" srcOrd="0" destOrd="0" presId="urn:microsoft.com/office/officeart/2005/8/layout/hierarchy1"/>
    <dgm:cxn modelId="{EA35C43E-0621-4300-8D85-9D32D4EE00CC}" srcId="{6B882A74-A974-4D1C-9AF9-2EA84B731368}" destId="{7F00791D-AD75-4930-B9B2-65C996BE9882}" srcOrd="0" destOrd="0" parTransId="{29042EE3-779B-4143-ABAF-C33326F3D2B9}" sibTransId="{809B96B5-269C-47CB-BFCE-F5728DFD1182}"/>
    <dgm:cxn modelId="{95381ECC-7C28-440C-AE00-0BC1A2B8315A}" type="presOf" srcId="{70F8B51B-94F5-4063-ACB8-AAAAC7BCC992}" destId="{782A2111-DCBE-4DC3-B92E-AACE2F473BD5}" srcOrd="0" destOrd="0" presId="urn:microsoft.com/office/officeart/2005/8/layout/hierarchy1"/>
    <dgm:cxn modelId="{2144F48D-EC43-4666-9463-82BBB593A80A}" type="presOf" srcId="{BC589348-86DC-4536-9BC6-95110807477B}" destId="{CA9E90AA-4CDB-40A8-84DA-EDBFBF51B3A7}" srcOrd="0" destOrd="0" presId="urn:microsoft.com/office/officeart/2005/8/layout/hierarchy1"/>
    <dgm:cxn modelId="{CB0DB05A-C0D6-4A1C-A9D7-371206384767}" type="presOf" srcId="{6B882A74-A974-4D1C-9AF9-2EA84B731368}" destId="{1BCE4EFE-F4EC-43C7-8208-BADC22396BA4}" srcOrd="0" destOrd="0" presId="urn:microsoft.com/office/officeart/2005/8/layout/hierarchy1"/>
    <dgm:cxn modelId="{E01C874B-2B3D-49F7-BE98-50307CD7E990}" type="presOf" srcId="{353371E1-61BF-46B8-AA30-9CCC8F13D2F3}" destId="{3BB4403A-1AA3-483B-9307-56F6A675C397}" srcOrd="0" destOrd="0" presId="urn:microsoft.com/office/officeart/2005/8/layout/hierarchy1"/>
    <dgm:cxn modelId="{5EDFC901-3F49-4D73-BF7F-717E32180C33}" type="presOf" srcId="{51A929EE-412E-498B-A40E-B099BE25DDD2}" destId="{D47670B5-3AFA-4EF8-A7CC-C45D97F6A281}" srcOrd="0" destOrd="0" presId="urn:microsoft.com/office/officeart/2005/8/layout/hierarchy1"/>
    <dgm:cxn modelId="{993A6B9C-3CB8-43C0-9A34-342B099B6337}" srcId="{7F00791D-AD75-4930-B9B2-65C996BE9882}" destId="{D987702C-7591-4E1A-8F3C-B3F35D48FFF6}" srcOrd="1" destOrd="0" parTransId="{E20A4D23-9846-41FF-9E9B-2F63F2AD5DD4}" sibTransId="{92F80B8C-B0E3-4C51-B720-C125761C7FAE}"/>
    <dgm:cxn modelId="{00CDA6E1-26F2-420C-8FE4-401AE0401F0F}" type="presOf" srcId="{E20A4D23-9846-41FF-9E9B-2F63F2AD5DD4}" destId="{ADD4C15E-EDFC-4CCF-A0F5-A52A430FEE05}" srcOrd="0" destOrd="0" presId="urn:microsoft.com/office/officeart/2005/8/layout/hierarchy1"/>
    <dgm:cxn modelId="{893A8A9F-BEDB-4016-B087-89926DB56895}" type="presOf" srcId="{CF0F27D2-A29C-4B1A-93FE-0AD5BB0AFAB6}" destId="{1749E6F9-7562-4875-B2E7-D7ACB9797370}" srcOrd="0" destOrd="0" presId="urn:microsoft.com/office/officeart/2005/8/layout/hierarchy1"/>
    <dgm:cxn modelId="{B7FA4B6C-58B9-49A3-8539-129DF0DED63B}" type="presParOf" srcId="{1BCE4EFE-F4EC-43C7-8208-BADC22396BA4}" destId="{A3F21EFA-C4A4-4949-8B06-763ED98D405F}" srcOrd="0" destOrd="0" presId="urn:microsoft.com/office/officeart/2005/8/layout/hierarchy1"/>
    <dgm:cxn modelId="{E1D814D3-C2A6-4DAD-826A-4168B4359725}" type="presParOf" srcId="{A3F21EFA-C4A4-4949-8B06-763ED98D405F}" destId="{7D94A582-E73F-4522-B686-8FB599062CF2}" srcOrd="0" destOrd="0" presId="urn:microsoft.com/office/officeart/2005/8/layout/hierarchy1"/>
    <dgm:cxn modelId="{D0075171-02EF-4DA6-A2A9-D28BDBD2F5DC}" type="presParOf" srcId="{7D94A582-E73F-4522-B686-8FB599062CF2}" destId="{D817AA56-2440-4396-B752-FFD49C755378}" srcOrd="0" destOrd="0" presId="urn:microsoft.com/office/officeart/2005/8/layout/hierarchy1"/>
    <dgm:cxn modelId="{48C4FBF6-137E-4931-BE01-37CD9B792FC4}" type="presParOf" srcId="{7D94A582-E73F-4522-B686-8FB599062CF2}" destId="{13E58703-6E9B-489D-B97B-B129A449D8D6}" srcOrd="1" destOrd="0" presId="urn:microsoft.com/office/officeart/2005/8/layout/hierarchy1"/>
    <dgm:cxn modelId="{5F1E2497-72CD-44BA-8517-BF3F7667AFEC}" type="presParOf" srcId="{A3F21EFA-C4A4-4949-8B06-763ED98D405F}" destId="{0C54B0CA-B218-4138-97D2-D618F4B4CD74}" srcOrd="1" destOrd="0" presId="urn:microsoft.com/office/officeart/2005/8/layout/hierarchy1"/>
    <dgm:cxn modelId="{5A21B8F3-BE6B-43AA-B0D4-7D0C13C80FE5}" type="presParOf" srcId="{0C54B0CA-B218-4138-97D2-D618F4B4CD74}" destId="{55898241-14F2-4526-B4F0-C94A7AEA4390}" srcOrd="0" destOrd="0" presId="urn:microsoft.com/office/officeart/2005/8/layout/hierarchy1"/>
    <dgm:cxn modelId="{C93BC058-498F-4645-A03B-29D46B332E7C}" type="presParOf" srcId="{0C54B0CA-B218-4138-97D2-D618F4B4CD74}" destId="{5DE5BB89-4D98-4A93-B9B0-BC3218C4D534}" srcOrd="1" destOrd="0" presId="urn:microsoft.com/office/officeart/2005/8/layout/hierarchy1"/>
    <dgm:cxn modelId="{894FC6FA-DE48-421B-8FB6-28B58B6ACA84}" type="presParOf" srcId="{5DE5BB89-4D98-4A93-B9B0-BC3218C4D534}" destId="{E22D1A58-6587-463C-A7A6-111B0EB8C52B}" srcOrd="0" destOrd="0" presId="urn:microsoft.com/office/officeart/2005/8/layout/hierarchy1"/>
    <dgm:cxn modelId="{EC46571D-9FBD-46AF-96C2-D95B50E4C9A1}" type="presParOf" srcId="{E22D1A58-6587-463C-A7A6-111B0EB8C52B}" destId="{6787D08F-4E15-485E-A2B5-6CD3D9C63E94}" srcOrd="0" destOrd="0" presId="urn:microsoft.com/office/officeart/2005/8/layout/hierarchy1"/>
    <dgm:cxn modelId="{3F137D9A-18F8-429F-B161-99662CF47E7C}" type="presParOf" srcId="{E22D1A58-6587-463C-A7A6-111B0EB8C52B}" destId="{D47670B5-3AFA-4EF8-A7CC-C45D97F6A281}" srcOrd="1" destOrd="0" presId="urn:microsoft.com/office/officeart/2005/8/layout/hierarchy1"/>
    <dgm:cxn modelId="{99E6EEC4-12E3-44AE-976D-42CDB0F2AB25}" type="presParOf" srcId="{5DE5BB89-4D98-4A93-B9B0-BC3218C4D534}" destId="{3A6311FA-EB10-4622-8188-F2C89C352962}" srcOrd="1" destOrd="0" presId="urn:microsoft.com/office/officeart/2005/8/layout/hierarchy1"/>
    <dgm:cxn modelId="{DB9A87D2-6922-4EF6-A25D-BAF5A5965CD8}" type="presParOf" srcId="{0C54B0CA-B218-4138-97D2-D618F4B4CD74}" destId="{ADD4C15E-EDFC-4CCF-A0F5-A52A430FEE05}" srcOrd="2" destOrd="0" presId="urn:microsoft.com/office/officeart/2005/8/layout/hierarchy1"/>
    <dgm:cxn modelId="{756AB95D-8080-4EAC-9748-DEAE55362B74}" type="presParOf" srcId="{0C54B0CA-B218-4138-97D2-D618F4B4CD74}" destId="{D797F4BA-F279-48F9-813B-5183345F7220}" srcOrd="3" destOrd="0" presId="urn:microsoft.com/office/officeart/2005/8/layout/hierarchy1"/>
    <dgm:cxn modelId="{8E2A28BA-BDB8-4C8E-A41D-67AD18962A8E}" type="presParOf" srcId="{D797F4BA-F279-48F9-813B-5183345F7220}" destId="{6BE7F420-F21F-471B-9C58-4CAC17AE2655}" srcOrd="0" destOrd="0" presId="urn:microsoft.com/office/officeart/2005/8/layout/hierarchy1"/>
    <dgm:cxn modelId="{833E4B45-7B23-455B-9FCE-FFB28F4B43EA}" type="presParOf" srcId="{6BE7F420-F21F-471B-9C58-4CAC17AE2655}" destId="{7196E476-DBC8-4D6A-9752-8E9DC85534D5}" srcOrd="0" destOrd="0" presId="urn:microsoft.com/office/officeart/2005/8/layout/hierarchy1"/>
    <dgm:cxn modelId="{FC213533-17B0-4AE7-B47F-61D6CEE87B97}" type="presParOf" srcId="{6BE7F420-F21F-471B-9C58-4CAC17AE2655}" destId="{5EE3350F-00F9-4F49-A217-2DF72D01842D}" srcOrd="1" destOrd="0" presId="urn:microsoft.com/office/officeart/2005/8/layout/hierarchy1"/>
    <dgm:cxn modelId="{F124932E-8D37-4444-BAF6-FA2028BE564C}" type="presParOf" srcId="{D797F4BA-F279-48F9-813B-5183345F7220}" destId="{3240A954-B274-4E73-9A3C-45948EA2B057}" srcOrd="1" destOrd="0" presId="urn:microsoft.com/office/officeart/2005/8/layout/hierarchy1"/>
    <dgm:cxn modelId="{122DF21B-D727-428E-A9DF-C68794F182F5}" type="presParOf" srcId="{0C54B0CA-B218-4138-97D2-D618F4B4CD74}" destId="{E46356A5-C889-49FC-A893-AD6F89383BF5}" srcOrd="4" destOrd="0" presId="urn:microsoft.com/office/officeart/2005/8/layout/hierarchy1"/>
    <dgm:cxn modelId="{47D30087-E1F7-434F-B029-D54957DF2293}" type="presParOf" srcId="{0C54B0CA-B218-4138-97D2-D618F4B4CD74}" destId="{ED154BFC-39E2-4F5A-95EB-A264383F3135}" srcOrd="5" destOrd="0" presId="urn:microsoft.com/office/officeart/2005/8/layout/hierarchy1"/>
    <dgm:cxn modelId="{30285804-AE7E-44EA-AA78-C290D65284A6}" type="presParOf" srcId="{ED154BFC-39E2-4F5A-95EB-A264383F3135}" destId="{97A1594C-1A10-437B-AE3E-263E0FB6CBD9}" srcOrd="0" destOrd="0" presId="urn:microsoft.com/office/officeart/2005/8/layout/hierarchy1"/>
    <dgm:cxn modelId="{C0C06598-72A1-4323-9D53-12D534B477FC}" type="presParOf" srcId="{97A1594C-1A10-437B-AE3E-263E0FB6CBD9}" destId="{7E016F0B-29B6-4A98-9570-F282098D4F77}" srcOrd="0" destOrd="0" presId="urn:microsoft.com/office/officeart/2005/8/layout/hierarchy1"/>
    <dgm:cxn modelId="{57AB6CA0-D227-423C-A62E-A236BBB73561}" type="presParOf" srcId="{97A1594C-1A10-437B-AE3E-263E0FB6CBD9}" destId="{85D8B217-145D-4BC1-AB45-594435CCA35C}" srcOrd="1" destOrd="0" presId="urn:microsoft.com/office/officeart/2005/8/layout/hierarchy1"/>
    <dgm:cxn modelId="{EDAC4D3D-27BA-4389-A3DC-6924932E4A38}" type="presParOf" srcId="{ED154BFC-39E2-4F5A-95EB-A264383F3135}" destId="{283C36B6-A84C-43A9-BCF1-0EE1649076AB}" srcOrd="1" destOrd="0" presId="urn:microsoft.com/office/officeart/2005/8/layout/hierarchy1"/>
    <dgm:cxn modelId="{17407527-2001-4D44-8104-E1EE386615E8}" type="presParOf" srcId="{0C54B0CA-B218-4138-97D2-D618F4B4CD74}" destId="{CA9E90AA-4CDB-40A8-84DA-EDBFBF51B3A7}" srcOrd="6" destOrd="0" presId="urn:microsoft.com/office/officeart/2005/8/layout/hierarchy1"/>
    <dgm:cxn modelId="{AAEFD331-EDDA-4CAF-8677-64D72DCE9B51}" type="presParOf" srcId="{0C54B0CA-B218-4138-97D2-D618F4B4CD74}" destId="{0224EF29-957D-4C60-A88B-48624DD8285C}" srcOrd="7" destOrd="0" presId="urn:microsoft.com/office/officeart/2005/8/layout/hierarchy1"/>
    <dgm:cxn modelId="{A3E8B491-4D6C-4362-9DBF-832C037471A0}" type="presParOf" srcId="{0224EF29-957D-4C60-A88B-48624DD8285C}" destId="{E6CBCB61-2190-4DE2-8318-2FA9AFA77CA9}" srcOrd="0" destOrd="0" presId="urn:microsoft.com/office/officeart/2005/8/layout/hierarchy1"/>
    <dgm:cxn modelId="{192B6721-A04A-4D27-B6BF-F0636ABFCB98}" type="presParOf" srcId="{E6CBCB61-2190-4DE2-8318-2FA9AFA77CA9}" destId="{C61F7127-F9C3-43E6-8D46-62C7A3D5AA6F}" srcOrd="0" destOrd="0" presId="urn:microsoft.com/office/officeart/2005/8/layout/hierarchy1"/>
    <dgm:cxn modelId="{6DC8DFC1-2F4E-4971-A90B-CC0278EED2AA}" type="presParOf" srcId="{E6CBCB61-2190-4DE2-8318-2FA9AFA77CA9}" destId="{782A2111-DCBE-4DC3-B92E-AACE2F473BD5}" srcOrd="1" destOrd="0" presId="urn:microsoft.com/office/officeart/2005/8/layout/hierarchy1"/>
    <dgm:cxn modelId="{EB292DA7-64E2-457E-966D-FC49B52BBF3F}" type="presParOf" srcId="{0224EF29-957D-4C60-A88B-48624DD8285C}" destId="{8C917CDF-01AE-42E8-8F77-10ADDBDE84D4}" srcOrd="1" destOrd="0" presId="urn:microsoft.com/office/officeart/2005/8/layout/hierarchy1"/>
    <dgm:cxn modelId="{4C32336B-B16C-488E-ACC4-02C860D6911A}" type="presParOf" srcId="{8C917CDF-01AE-42E8-8F77-10ADDBDE84D4}" destId="{3BB4403A-1AA3-483B-9307-56F6A675C397}" srcOrd="0" destOrd="0" presId="urn:microsoft.com/office/officeart/2005/8/layout/hierarchy1"/>
    <dgm:cxn modelId="{5278ED51-6F26-4F7B-A78C-4DE698A99BD4}" type="presParOf" srcId="{8C917CDF-01AE-42E8-8F77-10ADDBDE84D4}" destId="{FB447BFD-F394-4820-9C0E-7619A423FAA9}" srcOrd="1" destOrd="0" presId="urn:microsoft.com/office/officeart/2005/8/layout/hierarchy1"/>
    <dgm:cxn modelId="{B7B7497F-72ED-4BD4-8422-B4560C0B601E}" type="presParOf" srcId="{FB447BFD-F394-4820-9C0E-7619A423FAA9}" destId="{9786DD8B-55B3-49B5-BD32-9E7DC8E0F9C6}" srcOrd="0" destOrd="0" presId="urn:microsoft.com/office/officeart/2005/8/layout/hierarchy1"/>
    <dgm:cxn modelId="{B03A1C40-2CC0-4F8E-8585-47423BF6E180}" type="presParOf" srcId="{9786DD8B-55B3-49B5-BD32-9E7DC8E0F9C6}" destId="{9FDF9E6E-18E6-49C1-A3B4-ABC05D0B99AD}" srcOrd="0" destOrd="0" presId="urn:microsoft.com/office/officeart/2005/8/layout/hierarchy1"/>
    <dgm:cxn modelId="{A7ABDFA0-5C39-4B31-A16C-161522796DB1}" type="presParOf" srcId="{9786DD8B-55B3-49B5-BD32-9E7DC8E0F9C6}" destId="{1749E6F9-7562-4875-B2E7-D7ACB9797370}" srcOrd="1" destOrd="0" presId="urn:microsoft.com/office/officeart/2005/8/layout/hierarchy1"/>
    <dgm:cxn modelId="{AD066FD1-1484-4952-B61E-68271148F543}" type="presParOf" srcId="{FB447BFD-F394-4820-9C0E-7619A423FAA9}" destId="{CC383FD4-F1E7-41E7-980E-8D8102A1D829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9C2838B-7DF5-4BD1-8D45-D5765A5B898C}" type="datetimeFigureOut">
              <a:rPr lang="zh-CN" altLang="en-US"/>
              <a:pPr>
                <a:defRPr/>
              </a:pPr>
              <a:t>2009-7-20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F74F9C7-EFA6-4D66-BDBD-A1566B1081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71670" y="2000241"/>
            <a:ext cx="6386530" cy="1143007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71670" y="3214686"/>
            <a:ext cx="6357982" cy="642942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7786742" cy="7143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85860"/>
            <a:ext cx="7786742" cy="464347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14325" y="500063"/>
            <a:ext cx="782955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14325" y="1214438"/>
            <a:ext cx="78295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0" r:id="rId2"/>
    <p:sldLayoutId id="2147483701" r:id="rId3"/>
    <p:sldLayoutId id="2147483702" r:id="rId4"/>
    <p:sldLayoutId id="2147483703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ts val="1800"/>
        </a:lnSpc>
        <a:spcBef>
          <a:spcPct val="20000"/>
        </a:spcBef>
        <a:spcAft>
          <a:spcPct val="0"/>
        </a:spcAft>
        <a:buFont typeface="Arial" charset="0"/>
        <a:buChar char="•"/>
        <a:defRPr sz="1200" b="1" kern="1200" spc="1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lnSpc>
          <a:spcPts val="1800"/>
        </a:lnSpc>
        <a:spcBef>
          <a:spcPct val="20000"/>
        </a:spcBef>
        <a:spcAft>
          <a:spcPct val="0"/>
        </a:spcAft>
        <a:buFont typeface="Arial" charset="0"/>
        <a:buChar char="–"/>
        <a:defRPr sz="1200" kern="1200" spc="1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lnSpc>
          <a:spcPts val="1800"/>
        </a:lnSpc>
        <a:spcBef>
          <a:spcPct val="20000"/>
        </a:spcBef>
        <a:spcAft>
          <a:spcPct val="0"/>
        </a:spcAft>
        <a:buFont typeface="Arial" charset="0"/>
        <a:buChar char="•"/>
        <a:defRPr sz="1200" kern="1200" spc="1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lnSpc>
          <a:spcPts val="1800"/>
        </a:lnSpc>
        <a:spcBef>
          <a:spcPct val="20000"/>
        </a:spcBef>
        <a:spcAft>
          <a:spcPct val="0"/>
        </a:spcAft>
        <a:buFont typeface="Arial" charset="0"/>
        <a:buChar char="–"/>
        <a:defRPr sz="1200" kern="1200" spc="1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lnSpc>
          <a:spcPts val="1800"/>
        </a:lnSpc>
        <a:spcBef>
          <a:spcPct val="20000"/>
        </a:spcBef>
        <a:spcAft>
          <a:spcPct val="0"/>
        </a:spcAft>
        <a:buFont typeface="Arial" charset="0"/>
        <a:buChar char="»"/>
        <a:defRPr sz="1200" kern="1200" spc="1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2071688" y="2000250"/>
            <a:ext cx="6386512" cy="1143000"/>
          </a:xfrm>
        </p:spPr>
        <p:txBody>
          <a:bodyPr/>
          <a:lstStyle/>
          <a:p>
            <a:r>
              <a:rPr lang="en-US" altLang="zh-CN" smtClean="0"/>
              <a:t>PFS</a:t>
            </a:r>
            <a:r>
              <a:rPr lang="zh-CN" altLang="en-US" smtClean="0"/>
              <a:t>系统概述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71688" y="3214688"/>
            <a:ext cx="6357937" cy="12858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数据</a:t>
            </a:r>
            <a:r>
              <a:rPr lang="zh-CN" altLang="en-US" dirty="0" smtClean="0"/>
              <a:t>及</a:t>
            </a:r>
            <a:r>
              <a:rPr lang="zh-CN" altLang="en-US" dirty="0" smtClean="0"/>
              <a:t>安全管理部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刘东学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2009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69850"/>
            <a:ext cx="8215313" cy="70040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357188" y="500063"/>
            <a:ext cx="7786687" cy="714375"/>
          </a:xfrm>
        </p:spPr>
        <p:txBody>
          <a:bodyPr/>
          <a:lstStyle/>
          <a:p>
            <a:r>
              <a:rPr lang="zh-CN" altLang="en-US" smtClean="0"/>
              <a:t>基础架构图 </a:t>
            </a:r>
            <a:r>
              <a:rPr lang="en-US" altLang="zh-CN" smtClean="0"/>
              <a:t>- Infrastructure</a:t>
            </a:r>
            <a:endParaRPr lang="zh-CN" altLang="en-US" smtClean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57188" y="1285875"/>
          <a:ext cx="7786687" cy="4643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357188" y="500063"/>
            <a:ext cx="7786687" cy="714375"/>
          </a:xfrm>
        </p:spPr>
        <p:txBody>
          <a:bodyPr/>
          <a:lstStyle/>
          <a:p>
            <a:r>
              <a:rPr lang="en-US" altLang="zh-CN" smtClean="0"/>
              <a:t>Utility Files</a:t>
            </a:r>
            <a:endParaRPr lang="zh-CN" altLang="en-US" smtClean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57188" y="1285875"/>
          <a:ext cx="7786687" cy="4643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3"/>
          <p:cNvSpPr>
            <a:spLocks noGrp="1"/>
          </p:cNvSpPr>
          <p:nvPr>
            <p:ph type="ctrTitle"/>
          </p:nvPr>
        </p:nvSpPr>
        <p:spPr>
          <a:xfrm>
            <a:off x="2071688" y="2000250"/>
            <a:ext cx="6386512" cy="1143000"/>
          </a:xfrm>
        </p:spPr>
        <p:txBody>
          <a:bodyPr/>
          <a:lstStyle/>
          <a:p>
            <a:r>
              <a:rPr lang="en-US" altLang="zh-CN" smtClean="0"/>
              <a:t>PFS</a:t>
            </a:r>
            <a:r>
              <a:rPr lang="zh-CN" altLang="en-US" smtClean="0"/>
              <a:t>系统实现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071688" y="3214688"/>
            <a:ext cx="6357937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UML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357188" y="500063"/>
            <a:ext cx="7786687" cy="714375"/>
          </a:xfrm>
        </p:spPr>
        <p:txBody>
          <a:bodyPr/>
          <a:lstStyle/>
          <a:p>
            <a:r>
              <a:rPr lang="zh-CN" altLang="en-US" smtClean="0"/>
              <a:t>枚举</a:t>
            </a:r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28688" y="1500188"/>
            <a:ext cx="7286625" cy="33004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357188" y="500063"/>
            <a:ext cx="7786687" cy="714375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文件属性信息 </a:t>
            </a:r>
            <a:r>
              <a:rPr lang="en-US" altLang="zh-CN" smtClean="0">
                <a:solidFill>
                  <a:srgbClr val="002060"/>
                </a:solidFill>
              </a:rPr>
              <a:t>- MetaInfo</a:t>
            </a:r>
            <a:endParaRPr lang="zh-CN" altLang="en-US" smtClean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1285875"/>
            <a:ext cx="7786687" cy="4643438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zh-CN" altLang="en-US" dirty="0" smtClean="0"/>
              <a:t>用于文件的识别</a:t>
            </a:r>
            <a:r>
              <a:rPr lang="en-US" altLang="zh-CN" dirty="0" smtClean="0"/>
              <a:t>,</a:t>
            </a:r>
            <a:r>
              <a:rPr lang="zh-CN" altLang="en-US" dirty="0" smtClean="0"/>
              <a:t>格式转换</a:t>
            </a:r>
            <a:r>
              <a:rPr lang="en-US" altLang="zh-CN" dirty="0" smtClean="0"/>
              <a:t>,</a:t>
            </a:r>
            <a:r>
              <a:rPr lang="zh-CN" altLang="en-US" dirty="0" smtClean="0"/>
              <a:t>更新</a:t>
            </a:r>
            <a:endParaRPr lang="en-US" altLang="zh-CN" dirty="0" smtClean="0"/>
          </a:p>
          <a:p>
            <a:pPr>
              <a:buFont typeface="Arial" charset="0"/>
              <a:buNone/>
              <a:defRPr/>
            </a:pPr>
            <a:endParaRPr lang="en-US" altLang="zh-CN" dirty="0" smtClean="0"/>
          </a:p>
          <a:p>
            <a:pPr>
              <a:buFont typeface="Arial" charset="0"/>
              <a:buNone/>
              <a:defRPr/>
            </a:pPr>
            <a:endParaRPr lang="zh-CN" altLang="en-US" dirty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63" y="714375"/>
            <a:ext cx="4586287" cy="562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357188" y="500063"/>
            <a:ext cx="7786687" cy="714375"/>
          </a:xfrm>
        </p:spPr>
        <p:txBody>
          <a:bodyPr/>
          <a:lstStyle/>
          <a:p>
            <a:r>
              <a:rPr lang="en-US" altLang="zh-CN" dirty="0" err="1" smtClean="0"/>
              <a:t>MetaInfo</a:t>
            </a:r>
            <a:r>
              <a:rPr lang="en-US" altLang="zh-CN" dirty="0" smtClean="0"/>
              <a:t> I/O</a:t>
            </a:r>
            <a:endParaRPr lang="zh-CN" altLang="en-US" dirty="0" smtClean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97000" y="1142983"/>
            <a:ext cx="6675462" cy="507485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571875" y="214313"/>
            <a:ext cx="3714750" cy="5929312"/>
          </a:xfrm>
          <a:noFill/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57188" y="500063"/>
            <a:ext cx="7786687" cy="714375"/>
          </a:xfrm>
        </p:spPr>
        <p:txBody>
          <a:bodyPr/>
          <a:lstStyle/>
          <a:p>
            <a:r>
              <a:rPr lang="en-US" altLang="zh-CN" dirty="0" smtClean="0"/>
              <a:t>PFS </a:t>
            </a:r>
            <a:r>
              <a:rPr lang="zh-CN" altLang="en-US" dirty="0" smtClean="0"/>
              <a:t>基础架构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-12108" y="1571612"/>
            <a:ext cx="9156108" cy="3143272"/>
          </a:xfrm>
          <a:noFill/>
        </p:spPr>
      </p:pic>
      <p:sp>
        <p:nvSpPr>
          <p:cNvPr id="17411" name="标题 1"/>
          <p:cNvSpPr>
            <a:spLocks noGrp="1"/>
          </p:cNvSpPr>
          <p:nvPr>
            <p:ph type="title"/>
          </p:nvPr>
        </p:nvSpPr>
        <p:spPr>
          <a:xfrm>
            <a:off x="357188" y="500063"/>
            <a:ext cx="7786687" cy="714375"/>
          </a:xfrm>
        </p:spPr>
        <p:txBody>
          <a:bodyPr/>
          <a:lstStyle/>
          <a:p>
            <a:r>
              <a:rPr lang="zh-CN" altLang="en-US" smtClean="0"/>
              <a:t>文件操作类体系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357188" y="500063"/>
            <a:ext cx="7786687" cy="714375"/>
          </a:xfrm>
        </p:spPr>
        <p:txBody>
          <a:bodyPr/>
          <a:lstStyle/>
          <a:p>
            <a:r>
              <a:rPr lang="en-US" altLang="zh-CN" smtClean="0"/>
              <a:t>CImageData </a:t>
            </a:r>
            <a:r>
              <a:rPr lang="zh-CN" altLang="en-US" smtClean="0"/>
              <a:t>抽象数据实现架构</a:t>
            </a:r>
          </a:p>
        </p:txBody>
      </p:sp>
      <p:pic>
        <p:nvPicPr>
          <p:cNvPr id="1843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79500" y="1347788"/>
            <a:ext cx="6342063" cy="45196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357188" y="500063"/>
            <a:ext cx="7786687" cy="714375"/>
          </a:xfrm>
        </p:spPr>
        <p:txBody>
          <a:bodyPr/>
          <a:lstStyle/>
          <a:p>
            <a:r>
              <a:rPr lang="en-US" altLang="zh-CN" dirty="0" smtClean="0"/>
              <a:t>PFS</a:t>
            </a:r>
            <a:r>
              <a:rPr lang="zh-CN" altLang="en-US" dirty="0" smtClean="0"/>
              <a:t>系统概念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1285875"/>
            <a:ext cx="7786687" cy="4643438"/>
          </a:xfrm>
        </p:spPr>
        <p:txBody>
          <a:bodyPr/>
          <a:lstStyle/>
          <a:p>
            <a:pPr>
              <a:defRPr/>
            </a:pPr>
            <a:r>
              <a:rPr lang="en-US" altLang="zh-CN" sz="1800" dirty="0" smtClean="0"/>
              <a:t>PFS(Packed File System)</a:t>
            </a:r>
            <a:r>
              <a:rPr lang="zh-CN" altLang="en-US" sz="1800" dirty="0" smtClean="0"/>
              <a:t>系统</a:t>
            </a:r>
            <a:r>
              <a:rPr lang="zh-CN" altLang="en-US" sz="1800" dirty="0" smtClean="0"/>
              <a:t>借</a:t>
            </a:r>
            <a:r>
              <a:rPr lang="zh-CN" altLang="en-US" sz="1800" dirty="0" smtClean="0"/>
              <a:t>用</a:t>
            </a:r>
            <a:r>
              <a:rPr lang="zh-CN" altLang="en-US" sz="1800" dirty="0" smtClean="0"/>
              <a:t>虚拟</a:t>
            </a:r>
            <a:r>
              <a:rPr lang="zh-CN" altLang="en-US" sz="1800" dirty="0" smtClean="0"/>
              <a:t>文件系统</a:t>
            </a:r>
            <a:r>
              <a:rPr lang="en-US" altLang="zh-CN" sz="1800" dirty="0" smtClean="0"/>
              <a:t>(</a:t>
            </a:r>
            <a:r>
              <a:rPr lang="en-US" altLang="zh-CN" sz="1800" dirty="0" smtClean="0"/>
              <a:t>VFS)</a:t>
            </a:r>
            <a:r>
              <a:rPr lang="zh-CN" altLang="en-US" sz="1800" dirty="0" smtClean="0"/>
              <a:t>的概念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将异构的文件系统实现抽象为统一的系统模型为上层使用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也可以</a:t>
            </a:r>
            <a:r>
              <a:rPr lang="zh-CN" altLang="en-US" sz="1800" dirty="0" smtClean="0"/>
              <a:t>叫做</a:t>
            </a:r>
            <a:endParaRPr lang="en-US" altLang="zh-CN" sz="1800" dirty="0" smtClean="0"/>
          </a:p>
          <a:p>
            <a:pPr>
              <a:defRPr/>
            </a:pPr>
            <a:endParaRPr lang="en-US" altLang="zh-CN" sz="1600" b="1" dirty="0" smtClean="0"/>
          </a:p>
          <a:p>
            <a:pPr lvl="1">
              <a:defRPr/>
            </a:pPr>
            <a:r>
              <a:rPr lang="en-US" altLang="zh-CN" sz="1600" b="1" dirty="0" smtClean="0"/>
              <a:t>UFS - Unified File System (</a:t>
            </a:r>
            <a:r>
              <a:rPr lang="zh-CN" altLang="en-US" sz="1600" b="1" dirty="0" smtClean="0"/>
              <a:t>统一文件系统</a:t>
            </a:r>
            <a:r>
              <a:rPr lang="en-US" altLang="zh-CN" sz="1600" b="1" dirty="0" smtClean="0"/>
              <a:t>)</a:t>
            </a:r>
          </a:p>
          <a:p>
            <a:pPr lvl="1">
              <a:defRPr/>
            </a:pPr>
            <a:endParaRPr lang="en-US" altLang="zh-CN" sz="1600" b="1" dirty="0" smtClean="0"/>
          </a:p>
          <a:p>
            <a:pPr lvl="1">
              <a:defRPr/>
            </a:pPr>
            <a:r>
              <a:rPr lang="en-US" altLang="zh-CN" sz="1600" b="1" dirty="0" smtClean="0"/>
              <a:t>GFS - Game File System (</a:t>
            </a:r>
            <a:r>
              <a:rPr lang="zh-CN" altLang="en-US" sz="1600" b="1" dirty="0" smtClean="0"/>
              <a:t>游戏文件系统</a:t>
            </a:r>
            <a:r>
              <a:rPr lang="en-US" altLang="zh-CN" sz="1600" b="1" dirty="0" smtClean="0"/>
              <a:t>)</a:t>
            </a:r>
          </a:p>
          <a:p>
            <a:pPr lvl="1">
              <a:defRPr/>
            </a:pPr>
            <a:endParaRPr lang="en-US" altLang="zh-CN" sz="1600" b="1" dirty="0" smtClean="0"/>
          </a:p>
          <a:p>
            <a:pPr lvl="1">
              <a:defRPr/>
            </a:pPr>
            <a:r>
              <a:rPr lang="en-US" altLang="zh-CN" sz="1600" b="1" dirty="0" smtClean="0"/>
              <a:t>GUFS – Game Unified File System(</a:t>
            </a:r>
            <a:r>
              <a:rPr lang="zh-CN" altLang="en-US" sz="1600" b="1" dirty="0" smtClean="0"/>
              <a:t>游戏统一文件系统</a:t>
            </a:r>
            <a:r>
              <a:rPr lang="en-US" altLang="zh-CN" sz="1600" b="1" dirty="0" smtClean="0"/>
              <a:t>)</a:t>
            </a:r>
          </a:p>
          <a:p>
            <a:pPr>
              <a:buFont typeface="Arial" charset="0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357188" y="500063"/>
            <a:ext cx="7786687" cy="714375"/>
          </a:xfrm>
        </p:spPr>
        <p:txBody>
          <a:bodyPr/>
          <a:lstStyle/>
          <a:p>
            <a:r>
              <a:rPr lang="zh-CN" altLang="en-US" smtClean="0"/>
              <a:t>文件格式转换模型</a:t>
            </a:r>
          </a:p>
        </p:txBody>
      </p:sp>
      <p:pic>
        <p:nvPicPr>
          <p:cNvPr id="1945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28875" y="142875"/>
            <a:ext cx="6969125" cy="62865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357188" y="500063"/>
            <a:ext cx="7786687" cy="714375"/>
          </a:xfrm>
        </p:spPr>
        <p:txBody>
          <a:bodyPr/>
          <a:lstStyle/>
          <a:p>
            <a:r>
              <a:rPr lang="en-US" altLang="zh-CN" smtClean="0"/>
              <a:t>Continue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1285875"/>
            <a:ext cx="8786812" cy="4643438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bool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EncodeFile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 const std::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wstring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&amp;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srcFileName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, const std::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wstring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&amp;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dstFileName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);</a:t>
            </a:r>
          </a:p>
          <a:p>
            <a:pPr>
              <a:buFont typeface="Arial" charset="0"/>
              <a:buNone/>
              <a:defRPr/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bool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EncodeFile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 PFS::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CBaseFile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*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psrcFile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, PFS::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CBaseFile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*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pdstFile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, TSID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encoderId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);</a:t>
            </a:r>
          </a:p>
          <a:p>
            <a:pPr>
              <a:buFont typeface="Arial" charset="0"/>
              <a:buNone/>
              <a:defRPr/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bool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DecodeFile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 const std::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wstring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&amp;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srcFileName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, const std::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wstring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&amp;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dstFileName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);</a:t>
            </a:r>
          </a:p>
          <a:p>
            <a:pPr>
              <a:buFont typeface="Arial" charset="0"/>
              <a:buNone/>
              <a:defRPr/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bool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DecodeFile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 PFS::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CBaseFile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*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psrcFile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, PFS::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CBaseFile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*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pdstFile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, TSID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decoderId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);</a:t>
            </a:r>
          </a:p>
          <a:p>
            <a:pPr>
              <a:buFont typeface="Arial" charset="0"/>
              <a:buNone/>
              <a:defRPr/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bool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TranslateFile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 const std::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wstring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&amp;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srcFileName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, const std::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wstring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&amp;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dstFileName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);</a:t>
            </a:r>
          </a:p>
          <a:p>
            <a:pPr>
              <a:buFont typeface="Arial" charset="0"/>
              <a:buNone/>
              <a:defRPr/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bool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TranslateFile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 PFS::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CBaseFile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*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psrcFile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, PFS::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CBaseFile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*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pdstFile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,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                 TSID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encoderId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, TSID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decoderId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);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357188" y="500063"/>
            <a:ext cx="7786687" cy="714375"/>
          </a:xfrm>
        </p:spPr>
        <p:txBody>
          <a:bodyPr/>
          <a:lstStyle/>
          <a:p>
            <a:r>
              <a:rPr lang="en-US" altLang="zh-CN" smtClean="0"/>
              <a:t>PFS</a:t>
            </a:r>
            <a:r>
              <a:rPr lang="zh-CN" altLang="en-US" smtClean="0"/>
              <a:t>版本控制</a:t>
            </a:r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44650" y="1333500"/>
            <a:ext cx="5211763" cy="45481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357188" y="500063"/>
            <a:ext cx="7786687" cy="714375"/>
          </a:xfrm>
        </p:spPr>
        <p:txBody>
          <a:bodyPr/>
          <a:lstStyle/>
          <a:p>
            <a:r>
              <a:rPr lang="zh-CN" altLang="en-US" smtClean="0"/>
              <a:t>异步读</a:t>
            </a: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500438" y="571500"/>
            <a:ext cx="3913187" cy="2922588"/>
          </a:xfrm>
          <a:noFill/>
        </p:spPr>
      </p:pic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214313" y="3143250"/>
            <a:ext cx="8715375" cy="227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latin typeface="宋体" charset="-122"/>
              </a:rPr>
              <a:t>int AsyncReadInitialize();</a:t>
            </a:r>
          </a:p>
          <a:p>
            <a:r>
              <a:rPr lang="en-US" altLang="zh-CN" sz="1400">
                <a:latin typeface="宋体" charset="-122"/>
              </a:rPr>
              <a:t>int AsyncReadUninitialize();</a:t>
            </a:r>
          </a:p>
          <a:p>
            <a:r>
              <a:rPr lang="en-US" altLang="zh-CN" sz="1400">
                <a:latin typeface="宋体" charset="-122"/>
              </a:rPr>
              <a:t>int AsyncReadUpdate( bool bAll = false);</a:t>
            </a:r>
          </a:p>
          <a:p>
            <a:r>
              <a:rPr lang="en-US" altLang="zh-CN" sz="1400">
                <a:latin typeface="宋体" charset="-122"/>
              </a:rPr>
              <a:t>int AsyncReadClear();</a:t>
            </a:r>
          </a:p>
          <a:p>
            <a:r>
              <a:rPr lang="en-US" altLang="zh-CN" sz="1400">
                <a:latin typeface="宋体" charset="-122"/>
              </a:rPr>
              <a:t>int AsyncRead( const std::wstring&amp; filename, CAyncReadBaseNotify&amp; notify);</a:t>
            </a:r>
          </a:p>
          <a:p>
            <a:endParaRPr lang="zh-CN" altLang="en-US" sz="1200">
              <a:latin typeface="宋体" charset="-122"/>
            </a:endParaRPr>
          </a:p>
          <a:p>
            <a:r>
              <a:rPr lang="en-US" altLang="zh-CN" sz="1200">
                <a:latin typeface="宋体" charset="-122"/>
              </a:rPr>
              <a:t>class CSyncFile : public PFS::CImageFile</a:t>
            </a:r>
          </a:p>
          <a:p>
            <a:r>
              <a:rPr lang="en-US" altLang="zh-CN" sz="1200">
                <a:latin typeface="宋体" charset="-122"/>
              </a:rPr>
              <a:t>{</a:t>
            </a:r>
          </a:p>
          <a:p>
            <a:r>
              <a:rPr lang="en-US" altLang="zh-CN" sz="1200">
                <a:latin typeface="宋体" charset="-122"/>
              </a:rPr>
              <a:t>public:</a:t>
            </a:r>
          </a:p>
          <a:p>
            <a:r>
              <a:rPr lang="en-US" altLang="zh-CN" sz="1200">
                <a:latin typeface="宋体" charset="-122"/>
              </a:rPr>
              <a:t>bool Open( const std::wstring&amp; filename);</a:t>
            </a:r>
          </a:p>
          <a:p>
            <a:r>
              <a:rPr lang="en-US" altLang="zh-CN" sz="1200">
                <a:latin typeface="宋体" charset="-122"/>
              </a:rPr>
              <a:t>};</a:t>
            </a:r>
            <a:endParaRPr lang="zh-CN" altLang="en-US" sz="140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357188" y="500063"/>
            <a:ext cx="7786687" cy="714375"/>
          </a:xfrm>
        </p:spPr>
        <p:txBody>
          <a:bodyPr/>
          <a:lstStyle/>
          <a:p>
            <a:r>
              <a:rPr lang="en-US" altLang="zh-CN" dirty="0" smtClean="0"/>
              <a:t>Hash</a:t>
            </a:r>
            <a:endParaRPr lang="zh-CN" altLang="en-US" dirty="0" smtClean="0"/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928926" y="1500174"/>
            <a:ext cx="3535363" cy="3986212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357188" y="500063"/>
            <a:ext cx="7786687" cy="714375"/>
          </a:xfrm>
        </p:spPr>
        <p:txBody>
          <a:bodyPr/>
          <a:lstStyle/>
          <a:p>
            <a:r>
              <a:rPr lang="en-US" altLang="zh-CN" smtClean="0"/>
              <a:t>Zip</a:t>
            </a:r>
            <a:r>
              <a:rPr lang="zh-CN" altLang="en-US" smtClean="0"/>
              <a:t>包整理</a:t>
            </a:r>
          </a:p>
        </p:txBody>
      </p:sp>
      <p:pic>
        <p:nvPicPr>
          <p:cNvPr id="2457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5984" y="0"/>
            <a:ext cx="6143668" cy="6250514"/>
          </a:xfr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ctrTitle"/>
          </p:nvPr>
        </p:nvSpPr>
        <p:spPr>
          <a:xfrm>
            <a:off x="2071688" y="2000250"/>
            <a:ext cx="6386512" cy="1143000"/>
          </a:xfrm>
        </p:spPr>
        <p:txBody>
          <a:bodyPr/>
          <a:lstStyle/>
          <a:p>
            <a:r>
              <a:rPr lang="en-US" altLang="zh-CN" dirty="0" smtClean="0"/>
              <a:t>PFS</a:t>
            </a:r>
            <a:r>
              <a:rPr lang="zh-CN" altLang="en-US" dirty="0" smtClean="0"/>
              <a:t>的局限</a:t>
            </a:r>
            <a:r>
              <a:rPr lang="en-US" altLang="zh-CN" dirty="0" smtClean="0"/>
              <a:t>/</a:t>
            </a:r>
            <a:r>
              <a:rPr lang="zh-CN" altLang="en-US" dirty="0" smtClean="0"/>
              <a:t>不足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>
          <a:xfrm>
            <a:off x="2071688" y="3214688"/>
            <a:ext cx="6357937" cy="642937"/>
          </a:xfrm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357188" y="500063"/>
            <a:ext cx="7786687" cy="714375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1285875"/>
            <a:ext cx="7786687" cy="46434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ZIP</a:t>
            </a:r>
            <a:r>
              <a:rPr lang="zh-CN" altLang="en-US" dirty="0" smtClean="0"/>
              <a:t>包文件尺寸上限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(4G) – 32bit ZIP</a:t>
            </a:r>
          </a:p>
          <a:p>
            <a:pPr>
              <a:defRPr/>
            </a:pPr>
            <a:r>
              <a:rPr lang="zh-CN" altLang="en-US" dirty="0" smtClean="0"/>
              <a:t>多线程访问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异步读问题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游戏文件系统的需求模型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600" dirty="0" smtClean="0"/>
              <a:t>需要</a:t>
            </a:r>
            <a:r>
              <a:rPr lang="zh-CN" altLang="en-US" sz="1600" dirty="0" smtClean="0"/>
              <a:t>能够使用一致的接口访问如下类型的文件系统</a:t>
            </a:r>
            <a:r>
              <a:rPr lang="en-US" altLang="zh-CN" sz="1600" dirty="0" smtClean="0"/>
              <a:t>:</a:t>
            </a:r>
          </a:p>
          <a:p>
            <a:pPr>
              <a:buNone/>
              <a:defRPr/>
            </a:pPr>
            <a:endParaRPr lang="en-US" altLang="zh-CN" sz="1600" dirty="0" smtClean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en-US" sz="1600" dirty="0" smtClean="0"/>
              <a:t>原始磁盘文件目录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操作系统文件系统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开发阶段</a:t>
            </a:r>
            <a:r>
              <a:rPr lang="en-US" altLang="zh-CN" sz="1600" dirty="0" smtClean="0"/>
              <a:t>(Windows</a:t>
            </a:r>
            <a:r>
              <a:rPr lang="zh-CN" altLang="en-US" sz="1600" dirty="0" smtClean="0"/>
              <a:t>文件系统比较常用</a:t>
            </a:r>
            <a:r>
              <a:rPr lang="en-US" altLang="zh-CN" sz="1600" dirty="0" smtClean="0"/>
              <a:t>))</a:t>
            </a:r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CN" sz="1600" dirty="0" smtClean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en-US" sz="1600" dirty="0" smtClean="0"/>
              <a:t>包裹文件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合成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变换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压缩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加密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不常用</a:t>
            </a:r>
            <a:r>
              <a:rPr lang="en-US" altLang="zh-CN" sz="1600" dirty="0" smtClean="0"/>
              <a:t>))(</a:t>
            </a:r>
            <a:r>
              <a:rPr lang="zh-CN" altLang="en-US" sz="1600" dirty="0" smtClean="0"/>
              <a:t>安装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发布版的游戏资源文件</a:t>
            </a:r>
            <a:r>
              <a:rPr lang="en-US" altLang="zh-CN" sz="1600" dirty="0" smtClean="0"/>
              <a:t>)</a:t>
            </a:r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CN" sz="1600" dirty="0" smtClean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en-US" sz="1600" dirty="0" smtClean="0"/>
              <a:t>网络文件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游戏文件更新</a:t>
            </a:r>
            <a:r>
              <a:rPr lang="en-US" altLang="zh-CN" sz="1600" dirty="0" smtClean="0"/>
              <a:t>)</a:t>
            </a:r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CN" sz="1600" dirty="0" smtClean="0"/>
          </a:p>
          <a:p>
            <a:pPr marL="400050">
              <a:defRPr/>
            </a:pPr>
            <a:r>
              <a:rPr lang="zh-CN" altLang="en-US" sz="1600" dirty="0" smtClean="0"/>
              <a:t>外围辅助工具开发和游戏运行遵从一致的资源访问规范</a:t>
            </a:r>
            <a:endParaRPr lang="en-US" altLang="zh-CN" sz="1600" dirty="0" smtClean="0"/>
          </a:p>
          <a:p>
            <a:pPr marL="400050">
              <a:defRPr/>
            </a:pPr>
            <a:endParaRPr lang="en-US" altLang="zh-CN" sz="1600" dirty="0" smtClean="0"/>
          </a:p>
          <a:p>
            <a:pPr marL="400050">
              <a:defRPr/>
            </a:pPr>
            <a:r>
              <a:rPr lang="zh-CN" altLang="en-US" sz="1600" dirty="0" smtClean="0"/>
              <a:t>与</a:t>
            </a:r>
            <a:r>
              <a:rPr lang="en-US" altLang="zh-CN" sz="1600" dirty="0" smtClean="0"/>
              <a:t>XML I/O</a:t>
            </a:r>
            <a:r>
              <a:rPr lang="zh-CN" altLang="en-US" sz="1600" dirty="0" smtClean="0"/>
              <a:t>无缝</a:t>
            </a:r>
            <a:r>
              <a:rPr lang="zh-CN" altLang="en-US" sz="1600" dirty="0" smtClean="0"/>
              <a:t>结合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PFS</a:t>
            </a:r>
            <a:r>
              <a:rPr lang="zh-CN" altLang="en-US" dirty="0" smtClean="0"/>
              <a:t>如何解决上述问题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85860"/>
            <a:ext cx="7786742" cy="542928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统一</a:t>
            </a:r>
            <a:r>
              <a:rPr lang="zh-CN" altLang="en-US" dirty="0" smtClean="0"/>
              <a:t>文件路径规范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以 </a:t>
            </a:r>
            <a:r>
              <a:rPr lang="en-US" altLang="zh-CN" dirty="0" smtClean="0"/>
              <a:t>‘/’</a:t>
            </a:r>
            <a:r>
              <a:rPr lang="zh-CN" altLang="en-US" dirty="0" smtClean="0"/>
              <a:t>符做路径根和路径结点分隔符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内部统一转换为小写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称为 </a:t>
            </a:r>
            <a:r>
              <a:rPr lang="en-US" altLang="zh-CN" dirty="0" smtClean="0"/>
              <a:t>PFS</a:t>
            </a:r>
            <a:r>
              <a:rPr lang="zh-CN" altLang="en-US" dirty="0" smtClean="0"/>
              <a:t>路径</a:t>
            </a:r>
            <a:r>
              <a:rPr lang="en-US" altLang="zh-CN" dirty="0" smtClean="0"/>
              <a:t>.</a:t>
            </a:r>
          </a:p>
          <a:p>
            <a:pPr lvl="1">
              <a:defRPr/>
            </a:pPr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 lvl="1">
              <a:defRPr/>
            </a:pPr>
            <a:r>
              <a:rPr lang="en-US" altLang="zh-CN" dirty="0" smtClean="0"/>
              <a:t>/run/bin/gameclient.exe</a:t>
            </a:r>
          </a:p>
          <a:p>
            <a:pPr lvl="1">
              <a:defRPr/>
            </a:pPr>
            <a:r>
              <a:rPr lang="en-US" altLang="zh-CN" dirty="0" smtClean="0"/>
              <a:t>/</a:t>
            </a:r>
            <a:r>
              <a:rPr lang="en-US" altLang="zh-CN" dirty="0" err="1" smtClean="0"/>
              <a:t>cfg</a:t>
            </a:r>
            <a:r>
              <a:rPr lang="en-US" altLang="zh-CN" dirty="0" smtClean="0"/>
              <a:t>/textres.xml</a:t>
            </a:r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支持一致的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统一的文件</a:t>
            </a:r>
            <a:r>
              <a:rPr lang="zh-CN" altLang="en-US" dirty="0" smtClean="0"/>
              <a:t>访问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,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,</a:t>
            </a:r>
            <a:r>
              <a:rPr lang="zh-CN" altLang="en-US" dirty="0" smtClean="0"/>
              <a:t>读</a:t>
            </a:r>
            <a:r>
              <a:rPr lang="en-US" altLang="zh-CN" dirty="0" smtClean="0"/>
              <a:t>,</a:t>
            </a:r>
            <a:r>
              <a:rPr lang="zh-CN" altLang="en-US" dirty="0" smtClean="0"/>
              <a:t>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遍历</a:t>
            </a:r>
            <a:r>
              <a:rPr lang="en-US" altLang="zh-CN" dirty="0" smtClean="0"/>
              <a:t>/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pPr lvl="1">
              <a:buNone/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定义</a:t>
            </a:r>
            <a:r>
              <a:rPr lang="en-US" altLang="zh-CN" dirty="0" smtClean="0"/>
              <a:t>Mount</a:t>
            </a:r>
            <a:r>
              <a:rPr lang="zh-CN" altLang="en-US" dirty="0" smtClean="0"/>
              <a:t>点和</a:t>
            </a:r>
            <a:r>
              <a:rPr lang="en-US" altLang="zh-CN" dirty="0" smtClean="0"/>
              <a:t>Mount</a:t>
            </a:r>
            <a:r>
              <a:rPr lang="zh-CN" altLang="en-US" dirty="0" smtClean="0"/>
              <a:t>设备名的映射关系表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PFS</a:t>
            </a:r>
            <a:r>
              <a:rPr lang="zh-CN" altLang="en-US" dirty="0" smtClean="0"/>
              <a:t>路径前缀识别</a:t>
            </a:r>
            <a:r>
              <a:rPr lang="en-US" altLang="zh-CN" dirty="0" smtClean="0"/>
              <a:t>PFS Mount</a:t>
            </a:r>
            <a:r>
              <a:rPr lang="zh-CN" altLang="en-US" dirty="0" smtClean="0"/>
              <a:t>设备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D:/Game/ --</a:t>
            </a:r>
            <a:r>
              <a:rPr lang="en-US" altLang="zh-CN" dirty="0" smtClean="0">
                <a:sym typeface="Wingdings" pitchFamily="2" charset="2"/>
              </a:rPr>
              <a:t> /run</a:t>
            </a:r>
          </a:p>
          <a:p>
            <a:pPr lvl="1">
              <a:defRPr/>
            </a:pPr>
            <a:r>
              <a:rPr lang="en-US" altLang="zh-CN" dirty="0" smtClean="0">
                <a:sym typeface="Wingdings" pitchFamily="2" charset="2"/>
              </a:rPr>
              <a:t>D:/Game/cfg -&gt; /</a:t>
            </a:r>
            <a:r>
              <a:rPr lang="en-US" altLang="zh-CN" dirty="0" err="1" smtClean="0">
                <a:sym typeface="Wingdings" pitchFamily="2" charset="2"/>
              </a:rPr>
              <a:t>cfg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或  </a:t>
            </a:r>
            <a:r>
              <a:rPr lang="en-US" altLang="zh-CN" dirty="0" smtClean="0">
                <a:sym typeface="Wingdings" pitchFamily="2" charset="2"/>
              </a:rPr>
              <a:t>/run/</a:t>
            </a:r>
            <a:r>
              <a:rPr lang="en-US" altLang="zh-CN" dirty="0" err="1" smtClean="0">
                <a:sym typeface="Wingdings" pitchFamily="2" charset="2"/>
              </a:rPr>
              <a:t>cfg</a:t>
            </a:r>
            <a:r>
              <a:rPr lang="en-US" altLang="zh-CN" dirty="0" smtClean="0">
                <a:sym typeface="Wingdings" pitchFamily="2" charset="2"/>
              </a:rPr>
              <a:t> - /</a:t>
            </a:r>
            <a:r>
              <a:rPr lang="en-US" altLang="zh-CN" dirty="0" err="1" smtClean="0">
                <a:sym typeface="Wingdings" pitchFamily="2" charset="2"/>
              </a:rPr>
              <a:t>cfg</a:t>
            </a:r>
            <a:endParaRPr lang="en-US" altLang="zh-CN" dirty="0" smtClean="0">
              <a:sym typeface="Wingdings" pitchFamily="2" charset="2"/>
            </a:endParaRPr>
          </a:p>
          <a:p>
            <a:pPr lvl="1">
              <a:defRPr/>
            </a:pPr>
            <a:r>
              <a:rPr lang="zh-CN" altLang="en-US" dirty="0" smtClean="0"/>
              <a:t>参见 </a:t>
            </a:r>
            <a:r>
              <a:rPr lang="en-US" altLang="zh-CN" dirty="0" smtClean="0"/>
              <a:t>mount.xml 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不同的设备类型用类型关键字加以区分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同一设备类型可以以不同的方式</a:t>
            </a:r>
            <a:r>
              <a:rPr lang="en-US" altLang="zh-CN" dirty="0" smtClean="0"/>
              <a:t>Mount</a:t>
            </a:r>
          </a:p>
          <a:p>
            <a:pPr lvl="1">
              <a:defRPr/>
            </a:pPr>
            <a:r>
              <a:rPr lang="en-US" altLang="zh-CN" dirty="0" smtClean="0"/>
              <a:t>Native(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可读写</a:t>
            </a:r>
            <a:r>
              <a:rPr lang="en-US" altLang="zh-CN" dirty="0" smtClean="0"/>
              <a:t>)</a:t>
            </a:r>
          </a:p>
          <a:p>
            <a:pPr lvl="1">
              <a:defRPr/>
            </a:pPr>
            <a:r>
              <a:rPr lang="en-US" altLang="zh-CN" dirty="0" smtClean="0"/>
              <a:t>Zip 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可读写</a:t>
            </a:r>
            <a:r>
              <a:rPr lang="en-US" altLang="zh-CN" dirty="0" smtClean="0"/>
              <a:t>)</a:t>
            </a:r>
          </a:p>
          <a:p>
            <a:pPr lvl="1">
              <a:defRPr/>
            </a:pPr>
            <a:r>
              <a:rPr lang="en-US" altLang="zh-CN" dirty="0" err="1" smtClean="0"/>
              <a:t>Runzip</a:t>
            </a:r>
            <a:r>
              <a:rPr lang="en-US" altLang="zh-CN" dirty="0" smtClean="0"/>
              <a:t> 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</a:p>
          <a:p>
            <a:pPr lvl="1">
              <a:defRPr/>
            </a:pPr>
            <a:r>
              <a:rPr lang="en-US" altLang="zh-CN" dirty="0" smtClean="0"/>
              <a:t>Brief 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</a:p>
          <a:p>
            <a:pPr lvl="1">
              <a:defRPr/>
            </a:pPr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Mount.xml 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&lt;data&gt;</a:t>
            </a:r>
          </a:p>
          <a:p>
            <a:pPr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&lt;mount dir="/run" device="%current-dir%"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mt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="2"/&gt;</a:t>
            </a:r>
          </a:p>
          <a:p>
            <a:pPr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&lt;mount dir="/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cfg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" device="/run/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cfg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"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mt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="2"/&gt;</a:t>
            </a:r>
          </a:p>
          <a:p>
            <a:pPr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&lt;mount dir="/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wtf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" device="/run/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wtf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"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mt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="2"/&gt;</a:t>
            </a:r>
          </a:p>
          <a:p>
            <a:pPr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&lt;mount dir="/show" device="/run/show"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mt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="2"/&gt;</a:t>
            </a:r>
          </a:p>
          <a:p>
            <a:pPr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&lt;mount dir="/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ui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" device="/run/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ui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"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mt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="2"/&gt;</a:t>
            </a:r>
          </a:p>
          <a:p>
            <a:pPr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&lt;mount dir="/sound" device="/run/sound"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mt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="2"/&gt;</a:t>
            </a:r>
          </a:p>
          <a:p>
            <a:pPr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&lt;mount dir="/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pak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" device="/run/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pak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"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mt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="2"/&gt;</a:t>
            </a:r>
          </a:p>
          <a:p>
            <a:pPr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&lt;mount dir="/role/character" device="/run/character"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mt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="6"/&gt;</a:t>
            </a:r>
          </a:p>
          <a:p>
            <a:pPr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&lt;mount dir="/role/monster" device="/run/monster"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mt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="2"/&gt;</a:t>
            </a:r>
          </a:p>
          <a:p>
            <a:pPr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&lt;mount dir="/role/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npc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" device="/run/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npc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"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mt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="2"/&gt;</a:t>
            </a:r>
          </a:p>
          <a:p>
            <a:pPr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&lt;mount dir="/map" device="/run/map"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mt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="2"/&gt;</a:t>
            </a:r>
          </a:p>
          <a:p>
            <a:pPr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&lt;mount dir="/effect" device="/run/effect"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mt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="2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"/&gt;</a:t>
            </a:r>
          </a:p>
          <a:p>
            <a:pPr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&lt;/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data&gt;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357188" y="214313"/>
            <a:ext cx="7786687" cy="714375"/>
          </a:xfrm>
        </p:spPr>
        <p:txBody>
          <a:bodyPr/>
          <a:lstStyle/>
          <a:p>
            <a:r>
              <a:rPr lang="en-US" altLang="zh-CN" dirty="0" smtClean="0"/>
              <a:t>PFS</a:t>
            </a:r>
            <a:r>
              <a:rPr lang="zh-CN" altLang="en-US" dirty="0" smtClean="0"/>
              <a:t>面向</a:t>
            </a:r>
            <a:r>
              <a:rPr lang="zh-CN" altLang="en-US" dirty="0" smtClean="0"/>
              <a:t>方面接口</a:t>
            </a:r>
            <a:r>
              <a:rPr lang="en-US" altLang="zh-CN" dirty="0" smtClean="0"/>
              <a:t>(API)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785813"/>
            <a:ext cx="7786688" cy="5572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文件系统挂接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(Mount/</a:t>
            </a:r>
            <a:r>
              <a:rPr lang="en-US" altLang="zh-CN" dirty="0" err="1" smtClean="0"/>
              <a:t>Unmount</a:t>
            </a:r>
            <a:r>
              <a:rPr lang="en-US" altLang="zh-CN" dirty="0" smtClean="0"/>
              <a:t>)</a:t>
            </a:r>
          </a:p>
          <a:p>
            <a:pPr lvl="1">
              <a:defRPr/>
            </a:pPr>
            <a:r>
              <a:rPr lang="en-US" altLang="zh-CN" dirty="0" err="1" smtClean="0"/>
              <a:t>NativeFileNameToPFSFileName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PFSFileNameToNativeFileName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PFS</a:t>
            </a:r>
            <a:r>
              <a:rPr lang="zh-CN" altLang="en-US" dirty="0" smtClean="0"/>
              <a:t>系统错误码 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GetLastError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SetLastError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PFS</a:t>
            </a:r>
            <a:r>
              <a:rPr lang="zh-CN" altLang="en-US" dirty="0" smtClean="0"/>
              <a:t>系统错误日志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SetOutLogInstance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COutLog</a:t>
            </a:r>
            <a:r>
              <a:rPr lang="en-US" altLang="zh-CN" dirty="0" smtClean="0"/>
              <a:t>* log);</a:t>
            </a:r>
          </a:p>
          <a:p>
            <a:pPr lvl="1">
              <a:defRPr/>
            </a:pPr>
            <a:r>
              <a:rPr lang="en-US" altLang="zh-CN" dirty="0" err="1" smtClean="0"/>
              <a:t>COutLog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GetOutLogInstance</a:t>
            </a:r>
            <a:r>
              <a:rPr lang="en-US" altLang="zh-CN" dirty="0" smtClean="0"/>
              <a:t>();</a:t>
            </a:r>
          </a:p>
          <a:p>
            <a:pPr>
              <a:defRPr/>
            </a:pPr>
            <a:r>
              <a:rPr lang="zh-CN" altLang="en-US" dirty="0" smtClean="0"/>
              <a:t>文件对象操作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(Open/Close/Remove/Copy/</a:t>
            </a:r>
            <a:r>
              <a:rPr lang="en-US" altLang="zh-CN" dirty="0" err="1" smtClean="0"/>
              <a:t>IsExisting</a:t>
            </a:r>
            <a:r>
              <a:rPr lang="en-US" altLang="zh-CN" dirty="0" smtClean="0"/>
              <a:t>?)</a:t>
            </a:r>
          </a:p>
          <a:p>
            <a:pPr>
              <a:defRPr/>
            </a:pPr>
            <a:r>
              <a:rPr lang="zh-CN" altLang="en-US" dirty="0" smtClean="0"/>
              <a:t>文件数据操作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(</a:t>
            </a:r>
            <a:r>
              <a:rPr lang="en-US" altLang="zh-CN" dirty="0" err="1" smtClean="0"/>
              <a:t>CBaseFile</a:t>
            </a:r>
            <a:r>
              <a:rPr lang="en-US" altLang="zh-CN" dirty="0" smtClean="0"/>
              <a:t>::Read, Write, Seek, </a:t>
            </a:r>
            <a:r>
              <a:rPr lang="en-US" altLang="zh-CN" dirty="0" err="1" smtClean="0"/>
              <a:t>GetSize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GetPos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SetEnd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GetImage</a:t>
            </a:r>
            <a:r>
              <a:rPr lang="en-US" altLang="zh-CN" dirty="0" smtClean="0"/>
              <a:t>)</a:t>
            </a:r>
          </a:p>
          <a:p>
            <a:pPr>
              <a:defRPr/>
            </a:pPr>
            <a:r>
              <a:rPr lang="zh-CN" altLang="en-US" dirty="0" smtClean="0"/>
              <a:t>文件属性信息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MetaInfo,MetaInfoMap</a:t>
            </a:r>
            <a:r>
              <a:rPr lang="en-US" altLang="zh-CN" dirty="0" smtClean="0"/>
              <a:t>,</a:t>
            </a:r>
            <a:r>
              <a:rPr lang="zh-CN" altLang="en-US" dirty="0" smtClean="0"/>
              <a:t>序列化</a:t>
            </a:r>
            <a:r>
              <a:rPr lang="en-US" altLang="zh-CN" dirty="0" smtClean="0"/>
              <a:t>) </a:t>
            </a:r>
          </a:p>
          <a:p>
            <a:pPr lvl="1">
              <a:defRPr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std::map&lt;std::</a:t>
            </a:r>
            <a:r>
              <a:rPr lang="en-US" altLang="zh-CN" dirty="0" err="1" smtClean="0"/>
              <a:t>wstring,CMetaInfo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CMetaInfoMap</a:t>
            </a:r>
            <a:r>
              <a:rPr lang="en-US" altLang="zh-CN" dirty="0" smtClean="0"/>
              <a:t>;</a:t>
            </a:r>
          </a:p>
          <a:p>
            <a:pPr>
              <a:defRPr/>
            </a:pPr>
            <a:r>
              <a:rPr lang="zh-CN" altLang="en-US" dirty="0" smtClean="0"/>
              <a:t>抽象文件数据</a:t>
            </a:r>
            <a:r>
              <a:rPr lang="en-US" altLang="zh-CN" dirty="0" smtClean="0"/>
              <a:t>/</a:t>
            </a:r>
            <a:r>
              <a:rPr lang="zh-CN" altLang="en-US" dirty="0" smtClean="0"/>
              <a:t>内存数据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ImageData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DataBlock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BaseFileToImageData</a:t>
            </a:r>
            <a:r>
              <a:rPr lang="en-US" altLang="zh-CN" dirty="0" smtClean="0"/>
              <a:t>)</a:t>
            </a:r>
          </a:p>
          <a:p>
            <a:pPr>
              <a:defRPr/>
            </a:pPr>
            <a:r>
              <a:rPr lang="zh-CN" altLang="en-US" dirty="0" smtClean="0"/>
              <a:t>文件格式转换</a:t>
            </a:r>
            <a:r>
              <a:rPr lang="en-US" altLang="zh-CN" dirty="0" smtClean="0"/>
              <a:t>(Encoder/Decoder) PFS</a:t>
            </a:r>
            <a:r>
              <a:rPr lang="zh-CN" altLang="en-US" dirty="0" smtClean="0"/>
              <a:t>系统版本控制</a:t>
            </a:r>
            <a:r>
              <a:rPr lang="en-US" altLang="zh-CN" dirty="0" smtClean="0"/>
              <a:t>(</a:t>
            </a:r>
            <a:r>
              <a:rPr lang="zh-CN" altLang="en-US" dirty="0" smtClean="0"/>
              <a:t>打包</a:t>
            </a:r>
            <a:r>
              <a:rPr lang="en-US" altLang="zh-CN" dirty="0" smtClean="0"/>
              <a:t>,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)</a:t>
            </a:r>
          </a:p>
          <a:p>
            <a:pPr>
              <a:defRPr/>
            </a:pPr>
            <a:r>
              <a:rPr lang="zh-CN" altLang="en-US" dirty="0" smtClean="0"/>
              <a:t>异步读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357188" y="500063"/>
            <a:ext cx="7786687" cy="714375"/>
          </a:xfrm>
        </p:spPr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XMLIO LIB</a:t>
            </a:r>
            <a:r>
              <a:rPr lang="zh-CN" altLang="en-US" dirty="0" smtClean="0"/>
              <a:t>的结合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1285875"/>
            <a:ext cx="7786687" cy="4643438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zh-CN" sz="1100" dirty="0" smtClean="0">
                <a:latin typeface="宋体" pitchFamily="2" charset="-122"/>
                <a:ea typeface="宋体" pitchFamily="2" charset="-122"/>
              </a:rPr>
              <a:t>class </a:t>
            </a:r>
            <a:r>
              <a:rPr lang="en-US" altLang="zh-CN" sz="1100" dirty="0" err="1" smtClean="0">
                <a:latin typeface="宋体" pitchFamily="2" charset="-122"/>
                <a:ea typeface="宋体" pitchFamily="2" charset="-122"/>
              </a:rPr>
              <a:t>CFileReader</a:t>
            </a:r>
            <a:r>
              <a:rPr lang="en-US" altLang="zh-CN" sz="1100" dirty="0" smtClean="0">
                <a:latin typeface="宋体" pitchFamily="2" charset="-122"/>
                <a:ea typeface="宋体" pitchFamily="2" charset="-122"/>
              </a:rPr>
              <a:t> : public </a:t>
            </a:r>
            <a:r>
              <a:rPr lang="en-US" altLang="zh-CN" sz="1100" dirty="0" err="1" smtClean="0">
                <a:latin typeface="宋体" pitchFamily="2" charset="-122"/>
                <a:ea typeface="宋体" pitchFamily="2" charset="-122"/>
              </a:rPr>
              <a:t>CUncopyableObject</a:t>
            </a:r>
            <a:endParaRPr lang="en-US" altLang="zh-CN" sz="11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1100" dirty="0" smtClean="0">
                <a:latin typeface="宋体" pitchFamily="2" charset="-122"/>
                <a:ea typeface="宋体" pitchFamily="2" charset="-122"/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100" dirty="0" smtClean="0">
                <a:latin typeface="宋体" pitchFamily="2" charset="-122"/>
                <a:ea typeface="宋体" pitchFamily="2" charset="-122"/>
              </a:rPr>
              <a:t>public: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100" b="1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100" b="1" dirty="0" err="1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100" b="1" dirty="0" err="1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OpenFile</a:t>
            </a: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( const std::</a:t>
            </a:r>
            <a:r>
              <a:rPr lang="en-US" altLang="zh-CN" sz="1100" b="1" dirty="0" err="1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wstring</a:t>
            </a: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&amp; filename);</a:t>
            </a:r>
          </a:p>
          <a:p>
            <a:pPr>
              <a:buNone/>
              <a:defRPr/>
            </a:pP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100" b="1" dirty="0" err="1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100" b="1" dirty="0" err="1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OpenSyncFile</a:t>
            </a: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( const std::</a:t>
            </a:r>
            <a:r>
              <a:rPr lang="en-US" altLang="zh-CN" sz="1100" b="1" dirty="0" err="1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wstring</a:t>
            </a: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&amp; filename); // </a:t>
            </a:r>
            <a:r>
              <a:rPr lang="zh-CN" altLang="en-US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目前</a:t>
            </a:r>
            <a:r>
              <a:rPr lang="zh-CN" altLang="en-US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1100" b="1" dirty="0" err="1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OpenFile</a:t>
            </a: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功能完全一样</a:t>
            </a:r>
          </a:p>
          <a:p>
            <a:pPr>
              <a:buNone/>
              <a:defRPr/>
            </a:pPr>
            <a:r>
              <a:rPr lang="nn-NO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100" b="1" dirty="0" err="1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100" b="1" dirty="0" err="1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OpenNativeFile</a:t>
            </a: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( const std::</a:t>
            </a:r>
            <a:r>
              <a:rPr lang="en-US" altLang="zh-CN" sz="1100" b="1" dirty="0" err="1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wstring</a:t>
            </a: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&amp; filename);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nn-NO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int </a:t>
            </a:r>
            <a:r>
              <a:rPr lang="nn-NO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OpenFile( PFS::CBaseFile&amp; bf);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100" b="1" dirty="0" err="1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100" b="1" dirty="0" err="1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OpenData</a:t>
            </a: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( const PFS::</a:t>
            </a:r>
            <a:r>
              <a:rPr lang="en-US" altLang="zh-CN" sz="1100" b="1" dirty="0" err="1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CDataBlock</a:t>
            </a: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&amp; data);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100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100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11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100" dirty="0" err="1" smtClean="0">
                <a:latin typeface="宋体" pitchFamily="2" charset="-122"/>
                <a:ea typeface="宋体" pitchFamily="2" charset="-122"/>
              </a:rPr>
              <a:t>OpenData</a:t>
            </a:r>
            <a:r>
              <a:rPr lang="en-US" altLang="zh-CN" sz="1100" dirty="0" smtClean="0">
                <a:latin typeface="宋体" pitchFamily="2" charset="-122"/>
                <a:ea typeface="宋体" pitchFamily="2" charset="-122"/>
              </a:rPr>
              <a:t>( const void *</a:t>
            </a:r>
            <a:r>
              <a:rPr lang="en-US" altLang="zh-CN" sz="1100" dirty="0" err="1" smtClean="0">
                <a:latin typeface="宋体" pitchFamily="2" charset="-122"/>
                <a:ea typeface="宋体" pitchFamily="2" charset="-122"/>
              </a:rPr>
              <a:t>buf</a:t>
            </a:r>
            <a:r>
              <a:rPr lang="en-US" altLang="zh-CN" sz="1100" dirty="0" smtClean="0"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zh-CN" sz="1100" dirty="0" err="1" smtClean="0">
                <a:latin typeface="宋体" pitchFamily="2" charset="-122"/>
                <a:ea typeface="宋体" pitchFamily="2" charset="-122"/>
              </a:rPr>
              <a:t>size_t</a:t>
            </a:r>
            <a:r>
              <a:rPr lang="en-US" altLang="zh-CN" sz="1100" dirty="0" smtClean="0">
                <a:latin typeface="宋体" pitchFamily="2" charset="-122"/>
                <a:ea typeface="宋体" pitchFamily="2" charset="-122"/>
              </a:rPr>
              <a:t> size</a:t>
            </a:r>
            <a:r>
              <a:rPr lang="en-US" altLang="zh-CN" sz="1100" dirty="0" smtClean="0">
                <a:latin typeface="宋体" pitchFamily="2" charset="-122"/>
                <a:ea typeface="宋体" pitchFamily="2" charset="-122"/>
              </a:rPr>
              <a:t>);</a:t>
            </a:r>
            <a:endParaRPr lang="en-US" altLang="zh-CN" sz="11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11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100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11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100" dirty="0" err="1" smtClean="0">
                <a:latin typeface="宋体" pitchFamily="2" charset="-122"/>
                <a:ea typeface="宋体" pitchFamily="2" charset="-122"/>
              </a:rPr>
              <a:t>OpenString</a:t>
            </a:r>
            <a:r>
              <a:rPr lang="en-US" altLang="zh-CN" sz="1100" dirty="0" smtClean="0">
                <a:latin typeface="宋体" pitchFamily="2" charset="-122"/>
                <a:ea typeface="宋体" pitchFamily="2" charset="-122"/>
              </a:rPr>
              <a:t>( const std::</a:t>
            </a:r>
            <a:r>
              <a:rPr lang="en-US" altLang="zh-CN" sz="1100" dirty="0" err="1" smtClean="0">
                <a:latin typeface="宋体" pitchFamily="2" charset="-122"/>
                <a:ea typeface="宋体" pitchFamily="2" charset="-122"/>
              </a:rPr>
              <a:t>wstring</a:t>
            </a:r>
            <a:r>
              <a:rPr lang="en-US" altLang="zh-CN" sz="1100" dirty="0" smtClean="0">
                <a:latin typeface="宋体" pitchFamily="2" charset="-122"/>
                <a:ea typeface="宋体" pitchFamily="2" charset="-122"/>
              </a:rPr>
              <a:t>&amp; xml);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1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100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11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100" dirty="0" err="1" smtClean="0">
                <a:latin typeface="宋体" pitchFamily="2" charset="-122"/>
                <a:ea typeface="宋体" pitchFamily="2" charset="-122"/>
              </a:rPr>
              <a:t>OpenString</a:t>
            </a:r>
            <a:r>
              <a:rPr lang="en-US" altLang="zh-CN" sz="1100" dirty="0" smtClean="0">
                <a:latin typeface="宋体" pitchFamily="2" charset="-122"/>
                <a:ea typeface="宋体" pitchFamily="2" charset="-122"/>
              </a:rPr>
              <a:t>( const </a:t>
            </a:r>
            <a:r>
              <a:rPr lang="en-US" altLang="zh-CN" sz="1100" dirty="0" err="1" smtClean="0">
                <a:latin typeface="宋体" pitchFamily="2" charset="-122"/>
                <a:ea typeface="宋体" pitchFamily="2" charset="-122"/>
              </a:rPr>
              <a:t>wchar_t</a:t>
            </a:r>
            <a:r>
              <a:rPr lang="en-US" altLang="zh-CN" sz="1100" dirty="0" smtClean="0">
                <a:latin typeface="宋体" pitchFamily="2" charset="-122"/>
                <a:ea typeface="宋体" pitchFamily="2" charset="-122"/>
              </a:rPr>
              <a:t>* xml);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100" dirty="0" smtClean="0">
                <a:latin typeface="宋体" pitchFamily="2" charset="-122"/>
                <a:ea typeface="宋体" pitchFamily="2" charset="-122"/>
              </a:rPr>
              <a:t>	void </a:t>
            </a:r>
            <a:r>
              <a:rPr lang="en-US" altLang="zh-CN" sz="1100" dirty="0" err="1" smtClean="0">
                <a:latin typeface="宋体" pitchFamily="2" charset="-122"/>
                <a:ea typeface="宋体" pitchFamily="2" charset="-122"/>
              </a:rPr>
              <a:t>CloseFile</a:t>
            </a:r>
            <a:r>
              <a:rPr lang="en-US" altLang="zh-CN" sz="1100" dirty="0" smtClean="0">
                <a:latin typeface="宋体" pitchFamily="2" charset="-122"/>
                <a:ea typeface="宋体" pitchFamily="2" charset="-122"/>
              </a:rPr>
              <a:t>();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100" dirty="0" smtClean="0">
                <a:latin typeface="宋体" pitchFamily="2" charset="-122"/>
                <a:ea typeface="宋体" pitchFamily="2" charset="-122"/>
              </a:rPr>
              <a:t> 	</a:t>
            </a:r>
            <a:r>
              <a:rPr lang="en-US" altLang="zh-CN" sz="1100" dirty="0" err="1" smtClean="0">
                <a:latin typeface="宋体" pitchFamily="2" charset="-122"/>
                <a:ea typeface="宋体" pitchFamily="2" charset="-122"/>
              </a:rPr>
              <a:t>bool</a:t>
            </a:r>
            <a:r>
              <a:rPr lang="en-US" altLang="zh-CN" sz="11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100" dirty="0" err="1" smtClean="0">
                <a:latin typeface="宋体" pitchFamily="2" charset="-122"/>
                <a:ea typeface="宋体" pitchFamily="2" charset="-122"/>
              </a:rPr>
              <a:t>GetRootNode</a:t>
            </a:r>
            <a:r>
              <a:rPr lang="en-US" altLang="zh-CN" sz="11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1100" dirty="0" err="1" smtClean="0">
                <a:latin typeface="宋体" pitchFamily="2" charset="-122"/>
                <a:ea typeface="宋体" pitchFamily="2" charset="-122"/>
              </a:rPr>
              <a:t>CINode</a:t>
            </a:r>
            <a:r>
              <a:rPr lang="en-US" altLang="zh-CN" sz="1100" dirty="0" smtClean="0">
                <a:latin typeface="宋体" pitchFamily="2" charset="-122"/>
                <a:ea typeface="宋体" pitchFamily="2" charset="-122"/>
              </a:rPr>
              <a:t>&amp; </a:t>
            </a:r>
            <a:r>
              <a:rPr lang="en-US" altLang="zh-CN" sz="1100" dirty="0" err="1" smtClean="0">
                <a:latin typeface="宋体" pitchFamily="2" charset="-122"/>
                <a:ea typeface="宋体" pitchFamily="2" charset="-122"/>
              </a:rPr>
              <a:t>rNode</a:t>
            </a:r>
            <a:r>
              <a:rPr lang="en-US" altLang="zh-CN" sz="1100" dirty="0" smtClean="0">
                <a:latin typeface="宋体" pitchFamily="2" charset="-122"/>
                <a:ea typeface="宋体" pitchFamily="2" charset="-122"/>
              </a:rPr>
              <a:t>) const;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1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void </a:t>
            </a:r>
            <a:r>
              <a:rPr lang="en-US" altLang="zh-CN" sz="1100" b="1" dirty="0" err="1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SaveAsOctets</a:t>
            </a: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( PFS::</a:t>
            </a:r>
            <a:r>
              <a:rPr lang="en-US" altLang="zh-CN" sz="1100" b="1" dirty="0" err="1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CDataBlock</a:t>
            </a: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&amp; data);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100" dirty="0" smtClean="0">
                <a:latin typeface="宋体" pitchFamily="2" charset="-122"/>
                <a:ea typeface="宋体" pitchFamily="2" charset="-122"/>
              </a:rPr>
              <a:t>	void </a:t>
            </a:r>
            <a:r>
              <a:rPr lang="en-US" altLang="zh-CN" sz="1100" dirty="0" err="1" smtClean="0">
                <a:latin typeface="宋体" pitchFamily="2" charset="-122"/>
                <a:ea typeface="宋体" pitchFamily="2" charset="-122"/>
              </a:rPr>
              <a:t>SaveAsString</a:t>
            </a:r>
            <a:r>
              <a:rPr lang="en-US" altLang="zh-CN" sz="1100" dirty="0" smtClean="0">
                <a:latin typeface="宋体" pitchFamily="2" charset="-122"/>
                <a:ea typeface="宋体" pitchFamily="2" charset="-122"/>
              </a:rPr>
              <a:t>( std::</a:t>
            </a:r>
            <a:r>
              <a:rPr lang="en-US" altLang="zh-CN" sz="1100" dirty="0" err="1" smtClean="0">
                <a:latin typeface="宋体" pitchFamily="2" charset="-122"/>
                <a:ea typeface="宋体" pitchFamily="2" charset="-122"/>
              </a:rPr>
              <a:t>wstring</a:t>
            </a:r>
            <a:r>
              <a:rPr lang="en-US" altLang="zh-CN" sz="1100" dirty="0" smtClean="0">
                <a:latin typeface="宋体" pitchFamily="2" charset="-122"/>
                <a:ea typeface="宋体" pitchFamily="2" charset="-122"/>
              </a:rPr>
              <a:t>&amp; </a:t>
            </a:r>
            <a:r>
              <a:rPr lang="en-US" altLang="zh-CN" sz="1100" dirty="0" err="1" smtClean="0">
                <a:latin typeface="宋体" pitchFamily="2" charset="-122"/>
                <a:ea typeface="宋体" pitchFamily="2" charset="-122"/>
              </a:rPr>
              <a:t>str</a:t>
            </a:r>
            <a:r>
              <a:rPr lang="en-US" altLang="zh-CN" sz="1100" dirty="0" smtClean="0">
                <a:latin typeface="宋体" pitchFamily="2" charset="-122"/>
                <a:ea typeface="宋体" pitchFamily="2" charset="-122"/>
              </a:rPr>
              <a:t>);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100" dirty="0" smtClean="0">
                <a:latin typeface="宋体" pitchFamily="2" charset="-122"/>
                <a:ea typeface="宋体" pitchFamily="2" charset="-122"/>
              </a:rPr>
              <a:t>};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357188" y="500063"/>
            <a:ext cx="7786687" cy="714375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1285875"/>
            <a:ext cx="7786687" cy="4643438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class 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CFileWriter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 : public 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CUncopyableObject</a:t>
            </a:r>
            <a:endParaRPr lang="en-US" altLang="zh-CN" sz="105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public: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CONode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GetRootNode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();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bool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GetRootNode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CONode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&amp; 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rNode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);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bool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CreateElement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( 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CONode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&amp; parent, const std::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wstring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&amp; name, 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CONode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&amp; 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rNode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);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bool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CreateElement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( 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CONode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&amp; parent, const 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wchar_t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* 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pszName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CONode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&amp; 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rNode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);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bool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InsertText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( 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CONode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&amp; node, const std::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wstring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&amp; text);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bool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InsertText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( 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CONode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&amp; node, const 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wchar_t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* 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pszText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);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bool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InsertCData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( 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CONode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&amp; node, const std::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wstring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&amp; data);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bool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InsertCData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( 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CONode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&amp; node, const 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wchar_t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* </a:t>
            </a:r>
            <a:r>
              <a:rPr lang="en-US" altLang="zh-CN" sz="1050" dirty="0" err="1" smtClean="0">
                <a:latin typeface="宋体" pitchFamily="2" charset="-122"/>
                <a:ea typeface="宋体" pitchFamily="2" charset="-122"/>
              </a:rPr>
              <a:t>pszCData</a:t>
            </a: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);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100" b="1" dirty="0" err="1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 Save( const std::</a:t>
            </a:r>
            <a:r>
              <a:rPr lang="en-US" altLang="zh-CN" sz="1100" b="1" dirty="0" err="1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wstring</a:t>
            </a: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&amp; filename);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100" b="1" dirty="0" err="1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100" b="1" dirty="0" err="1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SaveNative</a:t>
            </a: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( const std::</a:t>
            </a:r>
            <a:r>
              <a:rPr lang="en-US" altLang="zh-CN" sz="1100" b="1" dirty="0" err="1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wstring</a:t>
            </a: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&amp; filename);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100" b="1" dirty="0" err="1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 Save( PFS::</a:t>
            </a:r>
            <a:r>
              <a:rPr lang="en-US" altLang="zh-CN" sz="1100" b="1" dirty="0" err="1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CBaseFile</a:t>
            </a: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&amp; bf);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100" b="1" dirty="0" err="1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100" b="1" dirty="0" err="1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SaveData</a:t>
            </a: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( PFS::</a:t>
            </a:r>
            <a:r>
              <a:rPr lang="en-US" altLang="zh-CN" sz="1100" b="1" dirty="0" err="1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CDataBlock</a:t>
            </a:r>
            <a:r>
              <a:rPr lang="en-US" altLang="zh-CN" sz="11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&amp; data);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050" dirty="0" smtClean="0">
                <a:latin typeface="宋体" pitchFamily="2" charset="-122"/>
                <a:ea typeface="宋体" pitchFamily="2" charset="-122"/>
              </a:rPr>
              <a:t>};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357188" y="500063"/>
            <a:ext cx="7786687" cy="714375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熟知的访问接口 </a:t>
            </a:r>
            <a:r>
              <a:rPr lang="en-US" altLang="zh-CN" smtClean="0">
                <a:solidFill>
                  <a:srgbClr val="002060"/>
                </a:solidFill>
              </a:rPr>
              <a:t>– </a:t>
            </a:r>
            <a:r>
              <a:rPr lang="zh-CN" altLang="en-US" smtClean="0">
                <a:solidFill>
                  <a:srgbClr val="002060"/>
                </a:solidFill>
              </a:rPr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1285875"/>
            <a:ext cx="7786687" cy="4643438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class </a:t>
            </a: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CBaseFile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 : public </a:t>
            </a: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CUncopyableObject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	friend class </a:t>
            </a: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CEnv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public: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	</a:t>
            </a: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CBaseFile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() {}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	virtual ~</a:t>
            </a: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CBaseFile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() {}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public: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	virtual </a:t>
            </a: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size_t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 Read( void* data, </a:t>
            </a: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size_t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 size) = 0;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	virtual </a:t>
            </a: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size_t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 Write( const void* data, </a:t>
            </a: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size_t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 size) = 0;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	virtual </a:t>
            </a: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fsize_t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 </a:t>
            </a: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GetSize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() = 0;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	virtual </a:t>
            </a: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fsize_t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 Seek( </a:t>
            </a: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foff_t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 pos, FILE_SEEK_METHOD </a:t>
            </a: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fsm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) = 0;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	virtual </a:t>
            </a: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fsize_t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 </a:t>
            </a: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GetPos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() = 0;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	virtual </a:t>
            </a: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bool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 </a:t>
            </a: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SetEnd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() = 0;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	virtual </a:t>
            </a: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CImageData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 </a:t>
            </a: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GetImage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() = 0;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protected: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	virtual void Delete() { delete this; }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};</a:t>
            </a:r>
            <a:endParaRPr lang="zh-CN" altLang="en-US" dirty="0">
              <a:latin typeface="新宋体" pitchFamily="49" charset="-122"/>
              <a:ea typeface="新宋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688</Words>
  <Application>Microsoft Office PowerPoint</Application>
  <PresentationFormat>全屏显示(4:3)</PresentationFormat>
  <Paragraphs>187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宋体</vt:lpstr>
      <vt:lpstr>楷体_GB2312</vt:lpstr>
      <vt:lpstr>黑体</vt:lpstr>
      <vt:lpstr>Calibri</vt:lpstr>
      <vt:lpstr>Franklin Gothic Book</vt:lpstr>
      <vt:lpstr>新宋体</vt:lpstr>
      <vt:lpstr>Office 主题</vt:lpstr>
      <vt:lpstr>PFS系统概述</vt:lpstr>
      <vt:lpstr>PFS系统概念</vt:lpstr>
      <vt:lpstr>游戏文件系统的需求模型</vt:lpstr>
      <vt:lpstr>PFS如何解决上述问题</vt:lpstr>
      <vt:lpstr>Mount.xml 实例</vt:lpstr>
      <vt:lpstr>PFS面向方面接口(API)</vt:lpstr>
      <vt:lpstr>与XMLIO LIB的结合</vt:lpstr>
      <vt:lpstr>幻灯片 8</vt:lpstr>
      <vt:lpstr>熟知的访问接口 – 文件</vt:lpstr>
      <vt:lpstr>幻灯片 10</vt:lpstr>
      <vt:lpstr>基础架构图 - Infrastructure</vt:lpstr>
      <vt:lpstr>Utility Files</vt:lpstr>
      <vt:lpstr>PFS系统实现</vt:lpstr>
      <vt:lpstr>枚举</vt:lpstr>
      <vt:lpstr>文件属性信息 - MetaInfo</vt:lpstr>
      <vt:lpstr>MetaInfo I/O</vt:lpstr>
      <vt:lpstr>PFS 基础架构</vt:lpstr>
      <vt:lpstr>文件操作类体系</vt:lpstr>
      <vt:lpstr>CImageData 抽象数据实现架构</vt:lpstr>
      <vt:lpstr>文件格式转换模型</vt:lpstr>
      <vt:lpstr>Continue</vt:lpstr>
      <vt:lpstr>PFS版本控制</vt:lpstr>
      <vt:lpstr>异步读</vt:lpstr>
      <vt:lpstr>Hash</vt:lpstr>
      <vt:lpstr>Zip包整理</vt:lpstr>
      <vt:lpstr>PFS的局限/不足</vt:lpstr>
      <vt:lpstr>幻灯片 27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微软用户</cp:lastModifiedBy>
  <cp:revision>71</cp:revision>
  <dcterms:created xsi:type="dcterms:W3CDTF">2009-06-08T07:59:09Z</dcterms:created>
  <dcterms:modified xsi:type="dcterms:W3CDTF">2009-07-20T04:04:42Z</dcterms:modified>
</cp:coreProperties>
</file>