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5" r:id="rId3"/>
    <p:sldId id="262" r:id="rId4"/>
    <p:sldId id="263" r:id="rId5"/>
    <p:sldId id="264" r:id="rId6"/>
    <p:sldId id="265" r:id="rId7"/>
    <p:sldId id="266" r:id="rId8"/>
    <p:sldId id="257" r:id="rId9"/>
    <p:sldId id="260" r:id="rId10"/>
    <p:sldId id="259" r:id="rId11"/>
    <p:sldId id="261" r:id="rId12"/>
    <p:sldId id="277" r:id="rId13"/>
    <p:sldId id="276" r:id="rId14"/>
    <p:sldId id="268" r:id="rId15"/>
    <p:sldId id="269" r:id="rId16"/>
    <p:sldId id="270" r:id="rId17"/>
    <p:sldId id="271" r:id="rId18"/>
    <p:sldId id="272" r:id="rId19"/>
    <p:sldId id="267" r:id="rId20"/>
    <p:sldId id="273" r:id="rId21"/>
    <p:sldId id="274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50440" autoAdjust="0"/>
  </p:normalViewPr>
  <p:slideViewPr>
    <p:cSldViewPr>
      <p:cViewPr varScale="1">
        <p:scale>
          <a:sx n="51" d="100"/>
          <a:sy n="51" d="100"/>
        </p:scale>
        <p:origin x="-17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05761-DCAF-4919-8E2D-8F5A780A576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E46737-00EF-4930-AB8B-C24F858D5BC6}">
      <dgm:prSet phldrT="[文本]"/>
      <dgm:spPr/>
      <dgm:t>
        <a:bodyPr/>
        <a:lstStyle/>
        <a:p>
          <a:r>
            <a:rPr lang="zh-CN" altLang="en-US" dirty="0" smtClean="0"/>
            <a:t>打安装包</a:t>
          </a:r>
          <a:endParaRPr lang="zh-CN" altLang="en-US" dirty="0"/>
        </a:p>
      </dgm:t>
    </dgm:pt>
    <dgm:pt modelId="{32514D93-9109-4B3A-B476-16A7CB4DA9A7}" type="parTrans" cxnId="{34D12F30-60DA-46A9-844C-42B3D4AD06D8}">
      <dgm:prSet/>
      <dgm:spPr/>
      <dgm:t>
        <a:bodyPr/>
        <a:lstStyle/>
        <a:p>
          <a:endParaRPr lang="zh-CN" altLang="en-US"/>
        </a:p>
      </dgm:t>
    </dgm:pt>
    <dgm:pt modelId="{8A8D33E3-777C-4F5B-B31B-13BA55EB38DA}" type="sibTrans" cxnId="{34D12F30-60DA-46A9-844C-42B3D4AD06D8}">
      <dgm:prSet/>
      <dgm:spPr/>
      <dgm:t>
        <a:bodyPr/>
        <a:lstStyle/>
        <a:p>
          <a:endParaRPr lang="zh-CN" altLang="en-US"/>
        </a:p>
      </dgm:t>
    </dgm:pt>
    <dgm:pt modelId="{E4B6FA31-7A65-4384-BEC5-E8F68971CC2A}">
      <dgm:prSet phldrT="[文本]"/>
      <dgm:spPr/>
      <dgm:t>
        <a:bodyPr/>
        <a:lstStyle/>
        <a:p>
          <a:r>
            <a:rPr lang="zh-CN" altLang="en-US" dirty="0" smtClean="0"/>
            <a:t>打子包</a:t>
          </a:r>
          <a:endParaRPr lang="zh-CN" altLang="en-US" dirty="0"/>
        </a:p>
      </dgm:t>
    </dgm:pt>
    <dgm:pt modelId="{18A10064-5D43-4FC5-8E68-02DACF76F573}" type="parTrans" cxnId="{D6F4B93A-09BB-418C-9D2D-B1BF85BEE074}">
      <dgm:prSet/>
      <dgm:spPr/>
      <dgm:t>
        <a:bodyPr/>
        <a:lstStyle/>
        <a:p>
          <a:endParaRPr lang="zh-CN" altLang="en-US"/>
        </a:p>
      </dgm:t>
    </dgm:pt>
    <dgm:pt modelId="{4A9051A9-8F77-436D-AE9B-6ECE98EDCFAA}" type="sibTrans" cxnId="{D6F4B93A-09BB-418C-9D2D-B1BF85BEE074}">
      <dgm:prSet/>
      <dgm:spPr/>
      <dgm:t>
        <a:bodyPr/>
        <a:lstStyle/>
        <a:p>
          <a:endParaRPr lang="zh-CN" altLang="en-US"/>
        </a:p>
      </dgm:t>
    </dgm:pt>
    <dgm:pt modelId="{2CDD39E5-D804-4327-AB3C-A05C28BA0DFE}">
      <dgm:prSet phldrT="[文本]"/>
      <dgm:spPr/>
      <dgm:t>
        <a:bodyPr/>
        <a:lstStyle/>
        <a:p>
          <a:r>
            <a:rPr lang="zh-CN" altLang="en-US" dirty="0" smtClean="0"/>
            <a:t>合并子包</a:t>
          </a:r>
          <a:endParaRPr lang="zh-CN" altLang="en-US" dirty="0"/>
        </a:p>
      </dgm:t>
    </dgm:pt>
    <dgm:pt modelId="{5A64BDA4-51F3-4E79-A79D-FC204F86023E}" type="parTrans" cxnId="{26540C71-C5D9-48C7-8D9B-7867C10EB0E5}">
      <dgm:prSet/>
      <dgm:spPr/>
      <dgm:t>
        <a:bodyPr/>
        <a:lstStyle/>
        <a:p>
          <a:endParaRPr lang="zh-CN" altLang="en-US"/>
        </a:p>
      </dgm:t>
    </dgm:pt>
    <dgm:pt modelId="{BB7F00AB-70A9-4C87-81F3-9CFB59E8C278}" type="sibTrans" cxnId="{26540C71-C5D9-48C7-8D9B-7867C10EB0E5}">
      <dgm:prSet/>
      <dgm:spPr/>
      <dgm:t>
        <a:bodyPr/>
        <a:lstStyle/>
        <a:p>
          <a:endParaRPr lang="zh-CN" altLang="en-US"/>
        </a:p>
      </dgm:t>
    </dgm:pt>
    <dgm:pt modelId="{4E35B02C-AC69-47F1-A318-4A41949B2004}">
      <dgm:prSet phldrT="[文本]"/>
      <dgm:spPr/>
      <dgm:t>
        <a:bodyPr/>
        <a:lstStyle/>
        <a:p>
          <a:r>
            <a:rPr lang="zh-CN" altLang="en-US" dirty="0" smtClean="0"/>
            <a:t>生成差异包</a:t>
          </a:r>
          <a:endParaRPr lang="zh-CN" altLang="en-US" dirty="0"/>
        </a:p>
      </dgm:t>
    </dgm:pt>
    <dgm:pt modelId="{D7CBD500-68F0-40DC-AD53-04AB6A96E4CE}" type="parTrans" cxnId="{A8A22873-1068-42A1-8405-33BF11992E53}">
      <dgm:prSet/>
      <dgm:spPr/>
      <dgm:t>
        <a:bodyPr/>
        <a:lstStyle/>
        <a:p>
          <a:endParaRPr lang="zh-CN" altLang="en-US"/>
        </a:p>
      </dgm:t>
    </dgm:pt>
    <dgm:pt modelId="{9C7C47DF-B739-4D18-A5C1-6F7FE61E1525}" type="sibTrans" cxnId="{A8A22873-1068-42A1-8405-33BF11992E53}">
      <dgm:prSet/>
      <dgm:spPr/>
      <dgm:t>
        <a:bodyPr/>
        <a:lstStyle/>
        <a:p>
          <a:endParaRPr lang="zh-CN" altLang="en-US"/>
        </a:p>
      </dgm:t>
    </dgm:pt>
    <dgm:pt modelId="{209E4E75-BE2E-4CDC-9E74-7FC3DF11E2CC}">
      <dgm:prSet phldrT="[文本]"/>
      <dgm:spPr/>
      <dgm:t>
        <a:bodyPr/>
        <a:lstStyle/>
        <a:p>
          <a:r>
            <a:rPr lang="zh-CN" altLang="en-US" dirty="0" smtClean="0"/>
            <a:t>生成客户端差异包</a:t>
          </a:r>
          <a:endParaRPr lang="zh-CN" altLang="en-US" dirty="0"/>
        </a:p>
      </dgm:t>
    </dgm:pt>
    <dgm:pt modelId="{F250B93C-2816-46CD-AED9-8630159DE919}" type="parTrans" cxnId="{A9D0A62D-638D-4C49-A537-7D19D6D8D153}">
      <dgm:prSet/>
      <dgm:spPr/>
      <dgm:t>
        <a:bodyPr/>
        <a:lstStyle/>
        <a:p>
          <a:endParaRPr lang="zh-CN" altLang="en-US"/>
        </a:p>
      </dgm:t>
    </dgm:pt>
    <dgm:pt modelId="{8E4B66FB-9A76-48A7-B644-F3CB8A949DDA}" type="sibTrans" cxnId="{A9D0A62D-638D-4C49-A537-7D19D6D8D153}">
      <dgm:prSet/>
      <dgm:spPr/>
      <dgm:t>
        <a:bodyPr/>
        <a:lstStyle/>
        <a:p>
          <a:endParaRPr lang="zh-CN" altLang="en-US"/>
        </a:p>
      </dgm:t>
    </dgm:pt>
    <dgm:pt modelId="{868AF5CB-CF9B-47A6-A0EC-89122A2ECB73}">
      <dgm:prSet phldrT="[文本]"/>
      <dgm:spPr/>
      <dgm:t>
        <a:bodyPr/>
        <a:lstStyle/>
        <a:p>
          <a:r>
            <a:rPr lang="zh-CN" altLang="en-US" dirty="0" smtClean="0"/>
            <a:t>生成服务器差异包</a:t>
          </a:r>
          <a:endParaRPr lang="zh-CN" altLang="en-US" dirty="0"/>
        </a:p>
      </dgm:t>
    </dgm:pt>
    <dgm:pt modelId="{04D37CF0-2DB0-42B9-8822-E0CD37F23EE0}" type="parTrans" cxnId="{B2285231-057E-4F03-BF42-9FEE3B2E9BA8}">
      <dgm:prSet/>
      <dgm:spPr/>
      <dgm:t>
        <a:bodyPr/>
        <a:lstStyle/>
        <a:p>
          <a:endParaRPr lang="zh-CN" altLang="en-US"/>
        </a:p>
      </dgm:t>
    </dgm:pt>
    <dgm:pt modelId="{85F6EE89-983F-42CD-B49B-B86DD657C626}" type="sibTrans" cxnId="{B2285231-057E-4F03-BF42-9FEE3B2E9BA8}">
      <dgm:prSet/>
      <dgm:spPr/>
      <dgm:t>
        <a:bodyPr/>
        <a:lstStyle/>
        <a:p>
          <a:endParaRPr lang="zh-CN" altLang="en-US"/>
        </a:p>
      </dgm:t>
    </dgm:pt>
    <dgm:pt modelId="{7BB2AEDE-74E6-4156-8677-6E2AB0B377DD}">
      <dgm:prSet phldrT="[文本]"/>
      <dgm:spPr/>
      <dgm:t>
        <a:bodyPr/>
        <a:lstStyle/>
        <a:p>
          <a:r>
            <a:rPr lang="zh-CN" altLang="en-US" dirty="0" smtClean="0"/>
            <a:t>同步到更新服务器</a:t>
          </a:r>
          <a:endParaRPr lang="zh-CN" altLang="en-US" dirty="0"/>
        </a:p>
      </dgm:t>
    </dgm:pt>
    <dgm:pt modelId="{E57E8610-1C8C-4BC2-BFAC-AD58B18C608A}" type="parTrans" cxnId="{9BCCD8D0-2284-401C-AD84-80CBBAF335A9}">
      <dgm:prSet/>
      <dgm:spPr/>
      <dgm:t>
        <a:bodyPr/>
        <a:lstStyle/>
        <a:p>
          <a:endParaRPr lang="zh-CN" altLang="en-US"/>
        </a:p>
      </dgm:t>
    </dgm:pt>
    <dgm:pt modelId="{0293E80B-4FA2-4D09-BD04-2BC06E66AD07}" type="sibTrans" cxnId="{9BCCD8D0-2284-401C-AD84-80CBBAF335A9}">
      <dgm:prSet/>
      <dgm:spPr/>
      <dgm:t>
        <a:bodyPr/>
        <a:lstStyle/>
        <a:p>
          <a:endParaRPr lang="zh-CN" altLang="en-US"/>
        </a:p>
      </dgm:t>
    </dgm:pt>
    <dgm:pt modelId="{D838AF91-0F53-43EC-9B8F-BDD63A6D3551}">
      <dgm:prSet phldrT="[文本]"/>
      <dgm:spPr/>
      <dgm:t>
        <a:bodyPr/>
        <a:lstStyle/>
        <a:p>
          <a:r>
            <a:rPr lang="zh-CN" altLang="en-US" dirty="0" smtClean="0"/>
            <a:t>同步安装包</a:t>
          </a:r>
          <a:endParaRPr lang="zh-CN" altLang="en-US" dirty="0"/>
        </a:p>
      </dgm:t>
    </dgm:pt>
    <dgm:pt modelId="{A2B267BA-42A8-4286-8125-34CC61BAEE0D}" type="parTrans" cxnId="{8C4E6F61-9D45-4A30-B93A-8F1A5DB99617}">
      <dgm:prSet/>
      <dgm:spPr/>
      <dgm:t>
        <a:bodyPr/>
        <a:lstStyle/>
        <a:p>
          <a:endParaRPr lang="zh-CN" altLang="en-US"/>
        </a:p>
      </dgm:t>
    </dgm:pt>
    <dgm:pt modelId="{02DA425D-CBB5-4B07-B1F9-6915E64AF457}" type="sibTrans" cxnId="{8C4E6F61-9D45-4A30-B93A-8F1A5DB99617}">
      <dgm:prSet/>
      <dgm:spPr/>
      <dgm:t>
        <a:bodyPr/>
        <a:lstStyle/>
        <a:p>
          <a:endParaRPr lang="zh-CN" altLang="en-US"/>
        </a:p>
      </dgm:t>
    </dgm:pt>
    <dgm:pt modelId="{671F294E-CF4E-471A-ACDF-6FF091E2D251}">
      <dgm:prSet phldrT="[文本]"/>
      <dgm:spPr/>
      <dgm:t>
        <a:bodyPr/>
        <a:lstStyle/>
        <a:p>
          <a:r>
            <a:rPr lang="zh-CN" altLang="en-US" dirty="0" smtClean="0"/>
            <a:t>同步补丁包</a:t>
          </a:r>
          <a:endParaRPr lang="zh-CN" altLang="en-US" dirty="0"/>
        </a:p>
      </dgm:t>
    </dgm:pt>
    <dgm:pt modelId="{31711950-B6DF-46CF-B772-26BB1C9EED20}" type="parTrans" cxnId="{45FFF1B1-34B0-49BA-8378-47BA76202AFD}">
      <dgm:prSet/>
      <dgm:spPr/>
      <dgm:t>
        <a:bodyPr/>
        <a:lstStyle/>
        <a:p>
          <a:endParaRPr lang="zh-CN" altLang="en-US"/>
        </a:p>
      </dgm:t>
    </dgm:pt>
    <dgm:pt modelId="{56E72F7D-E369-4083-A883-D446B8458792}" type="sibTrans" cxnId="{45FFF1B1-34B0-49BA-8378-47BA76202AFD}">
      <dgm:prSet/>
      <dgm:spPr/>
      <dgm:t>
        <a:bodyPr/>
        <a:lstStyle/>
        <a:p>
          <a:endParaRPr lang="zh-CN" altLang="en-US"/>
        </a:p>
      </dgm:t>
    </dgm:pt>
    <dgm:pt modelId="{6A13443D-5F82-4838-9352-78D410ED05D1}">
      <dgm:prSet phldrT="[文本]"/>
      <dgm:spPr/>
      <dgm:t>
        <a:bodyPr/>
        <a:lstStyle/>
        <a:p>
          <a:r>
            <a:rPr lang="zh-CN" altLang="en-US" dirty="0" smtClean="0"/>
            <a:t>生成客户端通用包</a:t>
          </a:r>
          <a:endParaRPr lang="zh-CN" altLang="en-US" dirty="0"/>
        </a:p>
      </dgm:t>
    </dgm:pt>
    <dgm:pt modelId="{E3E64AA9-E4AA-430C-A90A-AA3ACFAC7A2B}" type="parTrans" cxnId="{11B2AFA6-1419-41EC-B41E-843DA2C77522}">
      <dgm:prSet/>
      <dgm:spPr/>
      <dgm:t>
        <a:bodyPr/>
        <a:lstStyle/>
        <a:p>
          <a:endParaRPr lang="zh-CN" altLang="en-US"/>
        </a:p>
      </dgm:t>
    </dgm:pt>
    <dgm:pt modelId="{FE3A3E9E-17E9-4A8C-BE88-B920C103464C}" type="sibTrans" cxnId="{11B2AFA6-1419-41EC-B41E-843DA2C77522}">
      <dgm:prSet/>
      <dgm:spPr/>
      <dgm:t>
        <a:bodyPr/>
        <a:lstStyle/>
        <a:p>
          <a:endParaRPr lang="zh-CN" altLang="en-US"/>
        </a:p>
      </dgm:t>
    </dgm:pt>
    <dgm:pt modelId="{6C62A427-81A4-47FB-8EA7-5AF1052B4B87}">
      <dgm:prSet phldrT="[文本]"/>
      <dgm:spPr/>
      <dgm:t>
        <a:bodyPr/>
        <a:lstStyle/>
        <a:p>
          <a:r>
            <a:rPr lang="zh-CN" altLang="en-US" dirty="0" smtClean="0"/>
            <a:t>解压缩安装包</a:t>
          </a:r>
          <a:endParaRPr lang="zh-CN" altLang="en-US" dirty="0"/>
        </a:p>
      </dgm:t>
    </dgm:pt>
    <dgm:pt modelId="{4644E789-650E-4E69-9132-512D4C26F036}" type="parTrans" cxnId="{E1C6C1CB-59EE-486A-BDD6-89012EEDA14A}">
      <dgm:prSet/>
      <dgm:spPr/>
      <dgm:t>
        <a:bodyPr/>
        <a:lstStyle/>
        <a:p>
          <a:endParaRPr lang="zh-CN" altLang="en-US"/>
        </a:p>
      </dgm:t>
    </dgm:pt>
    <dgm:pt modelId="{E33482A7-91B6-47E8-9A31-93071DC50568}" type="sibTrans" cxnId="{E1C6C1CB-59EE-486A-BDD6-89012EEDA14A}">
      <dgm:prSet/>
      <dgm:spPr/>
      <dgm:t>
        <a:bodyPr/>
        <a:lstStyle/>
        <a:p>
          <a:endParaRPr lang="zh-CN" altLang="en-US"/>
        </a:p>
      </dgm:t>
    </dgm:pt>
    <dgm:pt modelId="{1CCC1FB3-C2A3-4DC4-87E2-F1685555BD07}">
      <dgm:prSet phldrT="[文本]"/>
      <dgm:spPr/>
      <dgm:t>
        <a:bodyPr/>
        <a:lstStyle/>
        <a:p>
          <a:r>
            <a:rPr lang="zh-CN" altLang="en-US" dirty="0" smtClean="0"/>
            <a:t>解压缩服务器补丁包</a:t>
          </a:r>
          <a:endParaRPr lang="zh-CN" altLang="en-US" dirty="0"/>
        </a:p>
      </dgm:t>
    </dgm:pt>
    <dgm:pt modelId="{1CCBB0B7-126D-415F-8631-397F48CFC8F5}" type="parTrans" cxnId="{4490F685-FA26-4808-A093-9C2DB28C273E}">
      <dgm:prSet/>
      <dgm:spPr/>
      <dgm:t>
        <a:bodyPr/>
        <a:lstStyle/>
        <a:p>
          <a:endParaRPr lang="zh-CN" altLang="en-US"/>
        </a:p>
      </dgm:t>
    </dgm:pt>
    <dgm:pt modelId="{70706C9A-D02F-45A9-ACDC-1661318D86B3}" type="sibTrans" cxnId="{4490F685-FA26-4808-A093-9C2DB28C273E}">
      <dgm:prSet/>
      <dgm:spPr/>
      <dgm:t>
        <a:bodyPr/>
        <a:lstStyle/>
        <a:p>
          <a:endParaRPr lang="zh-CN" altLang="en-US"/>
        </a:p>
      </dgm:t>
    </dgm:pt>
    <dgm:pt modelId="{6A649149-22B7-41CA-AC2A-835181FB3F98}">
      <dgm:prSet phldrT="[文本]"/>
      <dgm:spPr/>
      <dgm:t>
        <a:bodyPr/>
        <a:lstStyle/>
        <a:p>
          <a:r>
            <a:rPr lang="zh-CN" altLang="en-US" dirty="0" smtClean="0"/>
            <a:t>编辑版本信息</a:t>
          </a:r>
          <a:endParaRPr lang="zh-CN" altLang="en-US" dirty="0"/>
        </a:p>
      </dgm:t>
    </dgm:pt>
    <dgm:pt modelId="{30ADFC55-BC7B-424D-92E9-EE804B35FC8A}" type="parTrans" cxnId="{6FB8343A-8326-4C9B-B55C-20E76BFF5174}">
      <dgm:prSet/>
      <dgm:spPr/>
      <dgm:t>
        <a:bodyPr/>
        <a:lstStyle/>
        <a:p>
          <a:endParaRPr lang="zh-CN" altLang="en-US"/>
        </a:p>
      </dgm:t>
    </dgm:pt>
    <dgm:pt modelId="{C4655D18-572D-4293-875D-029EC903F886}" type="sibTrans" cxnId="{6FB8343A-8326-4C9B-B55C-20E76BFF5174}">
      <dgm:prSet/>
      <dgm:spPr/>
      <dgm:t>
        <a:bodyPr/>
        <a:lstStyle/>
        <a:p>
          <a:endParaRPr lang="zh-CN" altLang="en-US"/>
        </a:p>
      </dgm:t>
    </dgm:pt>
    <dgm:pt modelId="{59B53ADC-CD9F-426F-822E-219446BA0333}">
      <dgm:prSet phldrT="[文本]"/>
      <dgm:spPr/>
      <dgm:t>
        <a:bodyPr/>
        <a:lstStyle/>
        <a:p>
          <a:r>
            <a:rPr lang="zh-CN" altLang="en-US" dirty="0" smtClean="0"/>
            <a:t>编辑补丁包自动更新元文件</a:t>
          </a:r>
          <a:endParaRPr lang="zh-CN" altLang="en-US" dirty="0"/>
        </a:p>
      </dgm:t>
    </dgm:pt>
    <dgm:pt modelId="{7FE40343-4468-4F8D-AB53-F2DC2A6A6CD2}" type="parTrans" cxnId="{D8F82716-BC21-468B-A135-B88890F8EA35}">
      <dgm:prSet/>
      <dgm:spPr/>
      <dgm:t>
        <a:bodyPr/>
        <a:lstStyle/>
        <a:p>
          <a:endParaRPr lang="zh-CN" altLang="en-US"/>
        </a:p>
      </dgm:t>
    </dgm:pt>
    <dgm:pt modelId="{1E1096EC-AA8B-412B-B785-0D93050BF6FF}" type="sibTrans" cxnId="{D8F82716-BC21-468B-A135-B88890F8EA35}">
      <dgm:prSet/>
      <dgm:spPr/>
      <dgm:t>
        <a:bodyPr/>
        <a:lstStyle/>
        <a:p>
          <a:endParaRPr lang="zh-CN" altLang="en-US"/>
        </a:p>
      </dgm:t>
    </dgm:pt>
    <dgm:pt modelId="{3325376D-1AA7-440A-B0EE-94F3A9F81093}" type="pres">
      <dgm:prSet presAssocID="{A8505761-DCAF-4919-8E2D-8F5A780A57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B834EC-13E7-449C-9406-1CF5772C6C18}" type="pres">
      <dgm:prSet presAssocID="{7BB2AEDE-74E6-4156-8677-6E2AB0B377DD}" presName="boxAndChildren" presStyleCnt="0"/>
      <dgm:spPr/>
    </dgm:pt>
    <dgm:pt modelId="{16628A85-E817-4D49-A091-608CFAAE7CE8}" type="pres">
      <dgm:prSet presAssocID="{7BB2AEDE-74E6-4156-8677-6E2AB0B377DD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5475A268-50DA-4F0C-80BA-D62E5B860407}" type="pres">
      <dgm:prSet presAssocID="{7BB2AEDE-74E6-4156-8677-6E2AB0B377DD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A7E10B6D-BF2C-43F4-A186-624414A5E161}" type="pres">
      <dgm:prSet presAssocID="{7BB2AEDE-74E6-4156-8677-6E2AB0B377DD}" presName="descendantBox" presStyleCnt="0"/>
      <dgm:spPr/>
    </dgm:pt>
    <dgm:pt modelId="{C1CB7A86-A93C-4334-9102-7C2B1C582514}" type="pres">
      <dgm:prSet presAssocID="{D838AF91-0F53-43EC-9B8F-BDD63A6D3551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E33C1D-097E-471A-834B-41A42C998EDD}" type="pres">
      <dgm:prSet presAssocID="{671F294E-CF4E-471A-ACDF-6FF091E2D251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4358C8-2D63-4870-83F7-7F43677E39E7}" type="pres">
      <dgm:prSet presAssocID="{6C62A427-81A4-47FB-8EA7-5AF1052B4B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C4D7C1-F750-45BC-8D8A-349757A379C8}" type="pres">
      <dgm:prSet presAssocID="{1CCC1FB3-C2A3-4DC4-87E2-F1685555BD07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5A1D0B-D10C-4068-971B-464C80C5C0FA}" type="pres">
      <dgm:prSet presAssocID="{9C7C47DF-B739-4D18-A5C1-6F7FE61E1525}" presName="sp" presStyleCnt="0"/>
      <dgm:spPr/>
    </dgm:pt>
    <dgm:pt modelId="{3A569950-E99C-4904-A410-6E75AF4C7A85}" type="pres">
      <dgm:prSet presAssocID="{4E35B02C-AC69-47F1-A318-4A41949B2004}" presName="arrowAndChildren" presStyleCnt="0"/>
      <dgm:spPr/>
    </dgm:pt>
    <dgm:pt modelId="{A7847100-5154-4530-A447-C80822A230D1}" type="pres">
      <dgm:prSet presAssocID="{4E35B02C-AC69-47F1-A318-4A41949B2004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3D432FE5-81B6-4DCE-A988-057533837922}" type="pres">
      <dgm:prSet presAssocID="{4E35B02C-AC69-47F1-A318-4A41949B2004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EC78C8F8-4945-4CCB-B8E3-2DCD124490A2}" type="pres">
      <dgm:prSet presAssocID="{4E35B02C-AC69-47F1-A318-4A41949B2004}" presName="descendantArrow" presStyleCnt="0"/>
      <dgm:spPr/>
    </dgm:pt>
    <dgm:pt modelId="{A4E40DB2-10E1-4578-B944-8CE9E535FBB8}" type="pres">
      <dgm:prSet presAssocID="{209E4E75-BE2E-4CDC-9E74-7FC3DF11E2CC}" presName="childTextArrow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94FA2D-C8DA-4B22-8FD6-2E97879AA8A8}" type="pres">
      <dgm:prSet presAssocID="{868AF5CB-CF9B-47A6-A0EC-89122A2ECB73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3A1966-67BA-4193-96BA-257BDC561F86}" type="pres">
      <dgm:prSet presAssocID="{6A13443D-5F82-4838-9352-78D410ED05D1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372C1B-67D5-45DB-9850-7CD536F0D6A0}" type="pres">
      <dgm:prSet presAssocID="{59B53ADC-CD9F-426F-822E-219446BA0333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8BB595-4B34-4E1C-BDD2-F75787BAE64C}" type="pres">
      <dgm:prSet presAssocID="{8A8D33E3-777C-4F5B-B31B-13BA55EB38DA}" presName="sp" presStyleCnt="0"/>
      <dgm:spPr/>
    </dgm:pt>
    <dgm:pt modelId="{6B9252FC-66EA-4063-A6E4-3174A708756F}" type="pres">
      <dgm:prSet presAssocID="{4AE46737-00EF-4930-AB8B-C24F858D5BC6}" presName="arrowAndChildren" presStyleCnt="0"/>
      <dgm:spPr/>
    </dgm:pt>
    <dgm:pt modelId="{6715E119-C29F-4D78-A7F3-6C7BFA857004}" type="pres">
      <dgm:prSet presAssocID="{4AE46737-00EF-4930-AB8B-C24F858D5BC6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5A8A683A-7BE7-4D2E-8DC8-0E414C199652}" type="pres">
      <dgm:prSet presAssocID="{4AE46737-00EF-4930-AB8B-C24F858D5BC6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DEFC5BAF-D8E2-44AD-8392-A5701C62AA26}" type="pres">
      <dgm:prSet presAssocID="{4AE46737-00EF-4930-AB8B-C24F858D5BC6}" presName="descendantArrow" presStyleCnt="0"/>
      <dgm:spPr/>
    </dgm:pt>
    <dgm:pt modelId="{83759500-3946-4799-8A7F-706EC0DB173C}" type="pres">
      <dgm:prSet presAssocID="{E4B6FA31-7A65-4384-BEC5-E8F68971CC2A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8C3548-3409-44DF-A546-D25BF6EC70B9}" type="pres">
      <dgm:prSet presAssocID="{6A649149-22B7-41CA-AC2A-835181FB3F98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E52613-D05C-4F9B-9E75-00C719B9EA9F}" type="pres">
      <dgm:prSet presAssocID="{2CDD39E5-D804-4327-AB3C-A05C28BA0DFE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B307C8-F9E7-4EF5-82F1-C9C621ED12A0}" type="presOf" srcId="{1CCC1FB3-C2A3-4DC4-87E2-F1685555BD07}" destId="{6FC4D7C1-F750-45BC-8D8A-349757A379C8}" srcOrd="0" destOrd="0" presId="urn:microsoft.com/office/officeart/2005/8/layout/process4"/>
    <dgm:cxn modelId="{11B2AFA6-1419-41EC-B41E-843DA2C77522}" srcId="{4E35B02C-AC69-47F1-A318-4A41949B2004}" destId="{6A13443D-5F82-4838-9352-78D410ED05D1}" srcOrd="2" destOrd="0" parTransId="{E3E64AA9-E4AA-430C-A90A-AA3ACFAC7A2B}" sibTransId="{FE3A3E9E-17E9-4A8C-BE88-B920C103464C}"/>
    <dgm:cxn modelId="{26540C71-C5D9-48C7-8D9B-7867C10EB0E5}" srcId="{4AE46737-00EF-4930-AB8B-C24F858D5BC6}" destId="{2CDD39E5-D804-4327-AB3C-A05C28BA0DFE}" srcOrd="2" destOrd="0" parTransId="{5A64BDA4-51F3-4E79-A79D-FC204F86023E}" sibTransId="{BB7F00AB-70A9-4C87-81F3-9CFB59E8C278}"/>
    <dgm:cxn modelId="{4D68B1FF-2202-4237-9C4C-94BCD7552714}" type="presOf" srcId="{4E35B02C-AC69-47F1-A318-4A41949B2004}" destId="{A7847100-5154-4530-A447-C80822A230D1}" srcOrd="0" destOrd="0" presId="urn:microsoft.com/office/officeart/2005/8/layout/process4"/>
    <dgm:cxn modelId="{D8F82716-BC21-468B-A135-B88890F8EA35}" srcId="{4E35B02C-AC69-47F1-A318-4A41949B2004}" destId="{59B53ADC-CD9F-426F-822E-219446BA0333}" srcOrd="3" destOrd="0" parTransId="{7FE40343-4468-4F8D-AB53-F2DC2A6A6CD2}" sibTransId="{1E1096EC-AA8B-412B-B785-0D93050BF6FF}"/>
    <dgm:cxn modelId="{6E4CC77F-C918-4C5D-8D57-A05858FD8BF0}" type="presOf" srcId="{4AE46737-00EF-4930-AB8B-C24F858D5BC6}" destId="{6715E119-C29F-4D78-A7F3-6C7BFA857004}" srcOrd="0" destOrd="0" presId="urn:microsoft.com/office/officeart/2005/8/layout/process4"/>
    <dgm:cxn modelId="{F61C4489-34D5-4BDE-B23B-CA802B32A805}" type="presOf" srcId="{7BB2AEDE-74E6-4156-8677-6E2AB0B377DD}" destId="{5475A268-50DA-4F0C-80BA-D62E5B860407}" srcOrd="1" destOrd="0" presId="urn:microsoft.com/office/officeart/2005/8/layout/process4"/>
    <dgm:cxn modelId="{8C4E6F61-9D45-4A30-B93A-8F1A5DB99617}" srcId="{7BB2AEDE-74E6-4156-8677-6E2AB0B377DD}" destId="{D838AF91-0F53-43EC-9B8F-BDD63A6D3551}" srcOrd="0" destOrd="0" parTransId="{A2B267BA-42A8-4286-8125-34CC61BAEE0D}" sibTransId="{02DA425D-CBB5-4B07-B1F9-6915E64AF457}"/>
    <dgm:cxn modelId="{79A8833C-6CA3-4807-AC19-A74328E0C45B}" type="presOf" srcId="{4E35B02C-AC69-47F1-A318-4A41949B2004}" destId="{3D432FE5-81B6-4DCE-A988-057533837922}" srcOrd="1" destOrd="0" presId="urn:microsoft.com/office/officeart/2005/8/layout/process4"/>
    <dgm:cxn modelId="{4490F685-FA26-4808-A093-9C2DB28C273E}" srcId="{7BB2AEDE-74E6-4156-8677-6E2AB0B377DD}" destId="{1CCC1FB3-C2A3-4DC4-87E2-F1685555BD07}" srcOrd="3" destOrd="0" parTransId="{1CCBB0B7-126D-415F-8631-397F48CFC8F5}" sibTransId="{70706C9A-D02F-45A9-ACDC-1661318D86B3}"/>
    <dgm:cxn modelId="{37F79434-0EF3-445F-B2E5-C9957795ADC9}" type="presOf" srcId="{6C62A427-81A4-47FB-8EA7-5AF1052B4B87}" destId="{154358C8-2D63-4870-83F7-7F43677E39E7}" srcOrd="0" destOrd="0" presId="urn:microsoft.com/office/officeart/2005/8/layout/process4"/>
    <dgm:cxn modelId="{4F0E9DC1-779E-4A6C-9522-7AEF2CEAC958}" type="presOf" srcId="{D838AF91-0F53-43EC-9B8F-BDD63A6D3551}" destId="{C1CB7A86-A93C-4334-9102-7C2B1C582514}" srcOrd="0" destOrd="0" presId="urn:microsoft.com/office/officeart/2005/8/layout/process4"/>
    <dgm:cxn modelId="{B2285231-057E-4F03-BF42-9FEE3B2E9BA8}" srcId="{4E35B02C-AC69-47F1-A318-4A41949B2004}" destId="{868AF5CB-CF9B-47A6-A0EC-89122A2ECB73}" srcOrd="1" destOrd="0" parTransId="{04D37CF0-2DB0-42B9-8822-E0CD37F23EE0}" sibTransId="{85F6EE89-983F-42CD-B49B-B86DD657C626}"/>
    <dgm:cxn modelId="{45FFF1B1-34B0-49BA-8378-47BA76202AFD}" srcId="{7BB2AEDE-74E6-4156-8677-6E2AB0B377DD}" destId="{671F294E-CF4E-471A-ACDF-6FF091E2D251}" srcOrd="1" destOrd="0" parTransId="{31711950-B6DF-46CF-B772-26BB1C9EED20}" sibTransId="{56E72F7D-E369-4083-A883-D446B8458792}"/>
    <dgm:cxn modelId="{A9D0A62D-638D-4C49-A537-7D19D6D8D153}" srcId="{4E35B02C-AC69-47F1-A318-4A41949B2004}" destId="{209E4E75-BE2E-4CDC-9E74-7FC3DF11E2CC}" srcOrd="0" destOrd="0" parTransId="{F250B93C-2816-46CD-AED9-8630159DE919}" sibTransId="{8E4B66FB-9A76-48A7-B644-F3CB8A949DDA}"/>
    <dgm:cxn modelId="{A8A22873-1068-42A1-8405-33BF11992E53}" srcId="{A8505761-DCAF-4919-8E2D-8F5A780A576F}" destId="{4E35B02C-AC69-47F1-A318-4A41949B2004}" srcOrd="1" destOrd="0" parTransId="{D7CBD500-68F0-40DC-AD53-04AB6A96E4CE}" sibTransId="{9C7C47DF-B739-4D18-A5C1-6F7FE61E1525}"/>
    <dgm:cxn modelId="{C7F08CE3-C9AA-4451-B99C-2B0C85CE7356}" type="presOf" srcId="{E4B6FA31-7A65-4384-BEC5-E8F68971CC2A}" destId="{83759500-3946-4799-8A7F-706EC0DB173C}" srcOrd="0" destOrd="0" presId="urn:microsoft.com/office/officeart/2005/8/layout/process4"/>
    <dgm:cxn modelId="{F7CCF746-2FBD-46E5-A279-99222A0EA205}" type="presOf" srcId="{4AE46737-00EF-4930-AB8B-C24F858D5BC6}" destId="{5A8A683A-7BE7-4D2E-8DC8-0E414C199652}" srcOrd="1" destOrd="0" presId="urn:microsoft.com/office/officeart/2005/8/layout/process4"/>
    <dgm:cxn modelId="{D53C738D-9FE4-443E-89BB-2581310D359C}" type="presOf" srcId="{59B53ADC-CD9F-426F-822E-219446BA0333}" destId="{A4372C1B-67D5-45DB-9850-7CD536F0D6A0}" srcOrd="0" destOrd="0" presId="urn:microsoft.com/office/officeart/2005/8/layout/process4"/>
    <dgm:cxn modelId="{1302E367-8930-48C9-9678-C6920A50574F}" type="presOf" srcId="{671F294E-CF4E-471A-ACDF-6FF091E2D251}" destId="{32E33C1D-097E-471A-834B-41A42C998EDD}" srcOrd="0" destOrd="0" presId="urn:microsoft.com/office/officeart/2005/8/layout/process4"/>
    <dgm:cxn modelId="{0B332565-5F3B-45D0-9323-5A16F2FDF180}" type="presOf" srcId="{7BB2AEDE-74E6-4156-8677-6E2AB0B377DD}" destId="{16628A85-E817-4D49-A091-608CFAAE7CE8}" srcOrd="0" destOrd="0" presId="urn:microsoft.com/office/officeart/2005/8/layout/process4"/>
    <dgm:cxn modelId="{34D12F30-60DA-46A9-844C-42B3D4AD06D8}" srcId="{A8505761-DCAF-4919-8E2D-8F5A780A576F}" destId="{4AE46737-00EF-4930-AB8B-C24F858D5BC6}" srcOrd="0" destOrd="0" parTransId="{32514D93-9109-4B3A-B476-16A7CB4DA9A7}" sibTransId="{8A8D33E3-777C-4F5B-B31B-13BA55EB38DA}"/>
    <dgm:cxn modelId="{43F5EF31-48B8-43CD-91DC-EEC1155998AD}" type="presOf" srcId="{868AF5CB-CF9B-47A6-A0EC-89122A2ECB73}" destId="{4494FA2D-C8DA-4B22-8FD6-2E97879AA8A8}" srcOrd="0" destOrd="0" presId="urn:microsoft.com/office/officeart/2005/8/layout/process4"/>
    <dgm:cxn modelId="{E1C6C1CB-59EE-486A-BDD6-89012EEDA14A}" srcId="{7BB2AEDE-74E6-4156-8677-6E2AB0B377DD}" destId="{6C62A427-81A4-47FB-8EA7-5AF1052B4B87}" srcOrd="2" destOrd="0" parTransId="{4644E789-650E-4E69-9132-512D4C26F036}" sibTransId="{E33482A7-91B6-47E8-9A31-93071DC50568}"/>
    <dgm:cxn modelId="{75AF6D72-778D-445A-96C4-9F49F09F611F}" type="presOf" srcId="{2CDD39E5-D804-4327-AB3C-A05C28BA0DFE}" destId="{AEE52613-D05C-4F9B-9E75-00C719B9EA9F}" srcOrd="0" destOrd="0" presId="urn:microsoft.com/office/officeart/2005/8/layout/process4"/>
    <dgm:cxn modelId="{9BCCD8D0-2284-401C-AD84-80CBBAF335A9}" srcId="{A8505761-DCAF-4919-8E2D-8F5A780A576F}" destId="{7BB2AEDE-74E6-4156-8677-6E2AB0B377DD}" srcOrd="2" destOrd="0" parTransId="{E57E8610-1C8C-4BC2-BFAC-AD58B18C608A}" sibTransId="{0293E80B-4FA2-4D09-BD04-2BC06E66AD07}"/>
    <dgm:cxn modelId="{D6F4B93A-09BB-418C-9D2D-B1BF85BEE074}" srcId="{4AE46737-00EF-4930-AB8B-C24F858D5BC6}" destId="{E4B6FA31-7A65-4384-BEC5-E8F68971CC2A}" srcOrd="0" destOrd="0" parTransId="{18A10064-5D43-4FC5-8E68-02DACF76F573}" sibTransId="{4A9051A9-8F77-436D-AE9B-6ECE98EDCFAA}"/>
    <dgm:cxn modelId="{F8292337-3217-4D6E-AD1D-2BAFEC9433F0}" type="presOf" srcId="{6A13443D-5F82-4838-9352-78D410ED05D1}" destId="{613A1966-67BA-4193-96BA-257BDC561F86}" srcOrd="0" destOrd="0" presId="urn:microsoft.com/office/officeart/2005/8/layout/process4"/>
    <dgm:cxn modelId="{85C93938-4973-452A-8E4B-7FD9FD35701A}" type="presOf" srcId="{A8505761-DCAF-4919-8E2D-8F5A780A576F}" destId="{3325376D-1AA7-440A-B0EE-94F3A9F81093}" srcOrd="0" destOrd="0" presId="urn:microsoft.com/office/officeart/2005/8/layout/process4"/>
    <dgm:cxn modelId="{6FB8343A-8326-4C9B-B55C-20E76BFF5174}" srcId="{4AE46737-00EF-4930-AB8B-C24F858D5BC6}" destId="{6A649149-22B7-41CA-AC2A-835181FB3F98}" srcOrd="1" destOrd="0" parTransId="{30ADFC55-BC7B-424D-92E9-EE804B35FC8A}" sibTransId="{C4655D18-572D-4293-875D-029EC903F886}"/>
    <dgm:cxn modelId="{7202F22A-1B63-40D3-B5A6-B23CA06B7CA2}" type="presOf" srcId="{6A649149-22B7-41CA-AC2A-835181FB3F98}" destId="{598C3548-3409-44DF-A546-D25BF6EC70B9}" srcOrd="0" destOrd="0" presId="urn:microsoft.com/office/officeart/2005/8/layout/process4"/>
    <dgm:cxn modelId="{81FEAB55-B1BD-42BD-B2BD-618CFF618567}" type="presOf" srcId="{209E4E75-BE2E-4CDC-9E74-7FC3DF11E2CC}" destId="{A4E40DB2-10E1-4578-B944-8CE9E535FBB8}" srcOrd="0" destOrd="0" presId="urn:microsoft.com/office/officeart/2005/8/layout/process4"/>
    <dgm:cxn modelId="{1500DFFD-35DD-4B7E-9A9E-BA88AAACA3F6}" type="presParOf" srcId="{3325376D-1AA7-440A-B0EE-94F3A9F81093}" destId="{FFB834EC-13E7-449C-9406-1CF5772C6C18}" srcOrd="0" destOrd="0" presId="urn:microsoft.com/office/officeart/2005/8/layout/process4"/>
    <dgm:cxn modelId="{16B6E07F-496B-4CE3-9988-16A913CE5665}" type="presParOf" srcId="{FFB834EC-13E7-449C-9406-1CF5772C6C18}" destId="{16628A85-E817-4D49-A091-608CFAAE7CE8}" srcOrd="0" destOrd="0" presId="urn:microsoft.com/office/officeart/2005/8/layout/process4"/>
    <dgm:cxn modelId="{98540E24-EBF7-4053-B61C-052DAE8CB81D}" type="presParOf" srcId="{FFB834EC-13E7-449C-9406-1CF5772C6C18}" destId="{5475A268-50DA-4F0C-80BA-D62E5B860407}" srcOrd="1" destOrd="0" presId="urn:microsoft.com/office/officeart/2005/8/layout/process4"/>
    <dgm:cxn modelId="{0917F45E-FA9C-44FB-8C91-04D0163D2641}" type="presParOf" srcId="{FFB834EC-13E7-449C-9406-1CF5772C6C18}" destId="{A7E10B6D-BF2C-43F4-A186-624414A5E161}" srcOrd="2" destOrd="0" presId="urn:microsoft.com/office/officeart/2005/8/layout/process4"/>
    <dgm:cxn modelId="{642A21DC-999B-4B97-8AAE-48812D74B84C}" type="presParOf" srcId="{A7E10B6D-BF2C-43F4-A186-624414A5E161}" destId="{C1CB7A86-A93C-4334-9102-7C2B1C582514}" srcOrd="0" destOrd="0" presId="urn:microsoft.com/office/officeart/2005/8/layout/process4"/>
    <dgm:cxn modelId="{43427120-B5F2-4368-8774-609DADAE4484}" type="presParOf" srcId="{A7E10B6D-BF2C-43F4-A186-624414A5E161}" destId="{32E33C1D-097E-471A-834B-41A42C998EDD}" srcOrd="1" destOrd="0" presId="urn:microsoft.com/office/officeart/2005/8/layout/process4"/>
    <dgm:cxn modelId="{D527970D-F68B-478F-B178-8962D523CEB9}" type="presParOf" srcId="{A7E10B6D-BF2C-43F4-A186-624414A5E161}" destId="{154358C8-2D63-4870-83F7-7F43677E39E7}" srcOrd="2" destOrd="0" presId="urn:microsoft.com/office/officeart/2005/8/layout/process4"/>
    <dgm:cxn modelId="{B09F10A3-BA6F-477C-B2EE-AF9276611614}" type="presParOf" srcId="{A7E10B6D-BF2C-43F4-A186-624414A5E161}" destId="{6FC4D7C1-F750-45BC-8D8A-349757A379C8}" srcOrd="3" destOrd="0" presId="urn:microsoft.com/office/officeart/2005/8/layout/process4"/>
    <dgm:cxn modelId="{057757F3-4EB7-47EC-9422-F72B93A165B4}" type="presParOf" srcId="{3325376D-1AA7-440A-B0EE-94F3A9F81093}" destId="{AB5A1D0B-D10C-4068-971B-464C80C5C0FA}" srcOrd="1" destOrd="0" presId="urn:microsoft.com/office/officeart/2005/8/layout/process4"/>
    <dgm:cxn modelId="{2B04DFE6-9A7C-47DF-AEAC-00546E718FD2}" type="presParOf" srcId="{3325376D-1AA7-440A-B0EE-94F3A9F81093}" destId="{3A569950-E99C-4904-A410-6E75AF4C7A85}" srcOrd="2" destOrd="0" presId="urn:microsoft.com/office/officeart/2005/8/layout/process4"/>
    <dgm:cxn modelId="{E435F4A5-75C6-47DF-B80D-3EC660B8F7FD}" type="presParOf" srcId="{3A569950-E99C-4904-A410-6E75AF4C7A85}" destId="{A7847100-5154-4530-A447-C80822A230D1}" srcOrd="0" destOrd="0" presId="urn:microsoft.com/office/officeart/2005/8/layout/process4"/>
    <dgm:cxn modelId="{09A52886-9D36-4497-9EFF-B3AB4B127631}" type="presParOf" srcId="{3A569950-E99C-4904-A410-6E75AF4C7A85}" destId="{3D432FE5-81B6-4DCE-A988-057533837922}" srcOrd="1" destOrd="0" presId="urn:microsoft.com/office/officeart/2005/8/layout/process4"/>
    <dgm:cxn modelId="{98EB2DAB-7907-4FD0-80B9-CC98146C5BAD}" type="presParOf" srcId="{3A569950-E99C-4904-A410-6E75AF4C7A85}" destId="{EC78C8F8-4945-4CCB-B8E3-2DCD124490A2}" srcOrd="2" destOrd="0" presId="urn:microsoft.com/office/officeart/2005/8/layout/process4"/>
    <dgm:cxn modelId="{8E385C59-F02C-4D95-8094-6BEC2C49A965}" type="presParOf" srcId="{EC78C8F8-4945-4CCB-B8E3-2DCD124490A2}" destId="{A4E40DB2-10E1-4578-B944-8CE9E535FBB8}" srcOrd="0" destOrd="0" presId="urn:microsoft.com/office/officeart/2005/8/layout/process4"/>
    <dgm:cxn modelId="{50E6EBEF-1382-4B46-95B2-CF9CB6213FF4}" type="presParOf" srcId="{EC78C8F8-4945-4CCB-B8E3-2DCD124490A2}" destId="{4494FA2D-C8DA-4B22-8FD6-2E97879AA8A8}" srcOrd="1" destOrd="0" presId="urn:microsoft.com/office/officeart/2005/8/layout/process4"/>
    <dgm:cxn modelId="{65655943-6E2B-44DA-BDB1-526B74C5C4F5}" type="presParOf" srcId="{EC78C8F8-4945-4CCB-B8E3-2DCD124490A2}" destId="{613A1966-67BA-4193-96BA-257BDC561F86}" srcOrd="2" destOrd="0" presId="urn:microsoft.com/office/officeart/2005/8/layout/process4"/>
    <dgm:cxn modelId="{5887787D-CDC6-4F72-A59B-3DBF66781E6D}" type="presParOf" srcId="{EC78C8F8-4945-4CCB-B8E3-2DCD124490A2}" destId="{A4372C1B-67D5-45DB-9850-7CD536F0D6A0}" srcOrd="3" destOrd="0" presId="urn:microsoft.com/office/officeart/2005/8/layout/process4"/>
    <dgm:cxn modelId="{C9527B1C-D060-4533-BEDD-524C8586C47F}" type="presParOf" srcId="{3325376D-1AA7-440A-B0EE-94F3A9F81093}" destId="{F58BB595-4B34-4E1C-BDD2-F75787BAE64C}" srcOrd="3" destOrd="0" presId="urn:microsoft.com/office/officeart/2005/8/layout/process4"/>
    <dgm:cxn modelId="{302DDE2D-9432-4FFE-B6BD-718056D09CB3}" type="presParOf" srcId="{3325376D-1AA7-440A-B0EE-94F3A9F81093}" destId="{6B9252FC-66EA-4063-A6E4-3174A708756F}" srcOrd="4" destOrd="0" presId="urn:microsoft.com/office/officeart/2005/8/layout/process4"/>
    <dgm:cxn modelId="{93AD49A2-6F69-4B28-95FA-F0F9CA8F6F5B}" type="presParOf" srcId="{6B9252FC-66EA-4063-A6E4-3174A708756F}" destId="{6715E119-C29F-4D78-A7F3-6C7BFA857004}" srcOrd="0" destOrd="0" presId="urn:microsoft.com/office/officeart/2005/8/layout/process4"/>
    <dgm:cxn modelId="{E9B7CCA9-48C1-4BD3-BF3E-E1AE15C051C7}" type="presParOf" srcId="{6B9252FC-66EA-4063-A6E4-3174A708756F}" destId="{5A8A683A-7BE7-4D2E-8DC8-0E414C199652}" srcOrd="1" destOrd="0" presId="urn:microsoft.com/office/officeart/2005/8/layout/process4"/>
    <dgm:cxn modelId="{9489E032-0E04-44D4-8386-5CCEEBA5B7EA}" type="presParOf" srcId="{6B9252FC-66EA-4063-A6E4-3174A708756F}" destId="{DEFC5BAF-D8E2-44AD-8392-A5701C62AA26}" srcOrd="2" destOrd="0" presId="urn:microsoft.com/office/officeart/2005/8/layout/process4"/>
    <dgm:cxn modelId="{1F29CF79-F75B-4884-A754-23054FFD6B69}" type="presParOf" srcId="{DEFC5BAF-D8E2-44AD-8392-A5701C62AA26}" destId="{83759500-3946-4799-8A7F-706EC0DB173C}" srcOrd="0" destOrd="0" presId="urn:microsoft.com/office/officeart/2005/8/layout/process4"/>
    <dgm:cxn modelId="{4BEAB3B8-C6E7-4CCF-B9A5-18A32C6BD967}" type="presParOf" srcId="{DEFC5BAF-D8E2-44AD-8392-A5701C62AA26}" destId="{598C3548-3409-44DF-A546-D25BF6EC70B9}" srcOrd="1" destOrd="0" presId="urn:microsoft.com/office/officeart/2005/8/layout/process4"/>
    <dgm:cxn modelId="{F19B5109-852D-48D9-B8FF-0F96A546C503}" type="presParOf" srcId="{DEFC5BAF-D8E2-44AD-8392-A5701C62AA26}" destId="{AEE52613-D05C-4F9B-9E75-00C719B9EA9F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505761-DCAF-4919-8E2D-8F5A780A576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E46737-00EF-4930-AB8B-C24F858D5BC6}">
      <dgm:prSet phldrT="[文本]"/>
      <dgm:spPr/>
      <dgm:t>
        <a:bodyPr/>
        <a:lstStyle/>
        <a:p>
          <a:r>
            <a:rPr lang="zh-CN" altLang="en-US" dirty="0" smtClean="0"/>
            <a:t>打安装包</a:t>
          </a:r>
          <a:endParaRPr lang="zh-CN" altLang="en-US" dirty="0"/>
        </a:p>
      </dgm:t>
    </dgm:pt>
    <dgm:pt modelId="{32514D93-9109-4B3A-B476-16A7CB4DA9A7}" type="parTrans" cxnId="{34D12F30-60DA-46A9-844C-42B3D4AD06D8}">
      <dgm:prSet/>
      <dgm:spPr/>
      <dgm:t>
        <a:bodyPr/>
        <a:lstStyle/>
        <a:p>
          <a:endParaRPr lang="zh-CN" altLang="en-US"/>
        </a:p>
      </dgm:t>
    </dgm:pt>
    <dgm:pt modelId="{8A8D33E3-777C-4F5B-B31B-13BA55EB38DA}" type="sibTrans" cxnId="{34D12F30-60DA-46A9-844C-42B3D4AD06D8}">
      <dgm:prSet/>
      <dgm:spPr/>
      <dgm:t>
        <a:bodyPr/>
        <a:lstStyle/>
        <a:p>
          <a:endParaRPr lang="zh-CN" altLang="en-US"/>
        </a:p>
      </dgm:t>
    </dgm:pt>
    <dgm:pt modelId="{E4B6FA31-7A65-4384-BEC5-E8F68971CC2A}">
      <dgm:prSet phldrT="[文本]"/>
      <dgm:spPr/>
      <dgm:t>
        <a:bodyPr/>
        <a:lstStyle/>
        <a:p>
          <a:r>
            <a:rPr lang="zh-CN" altLang="en-US" dirty="0" smtClean="0"/>
            <a:t>打子包</a:t>
          </a:r>
          <a:endParaRPr lang="zh-CN" altLang="en-US" dirty="0"/>
        </a:p>
      </dgm:t>
    </dgm:pt>
    <dgm:pt modelId="{18A10064-5D43-4FC5-8E68-02DACF76F573}" type="parTrans" cxnId="{D6F4B93A-09BB-418C-9D2D-B1BF85BEE074}">
      <dgm:prSet/>
      <dgm:spPr/>
      <dgm:t>
        <a:bodyPr/>
        <a:lstStyle/>
        <a:p>
          <a:endParaRPr lang="zh-CN" altLang="en-US"/>
        </a:p>
      </dgm:t>
    </dgm:pt>
    <dgm:pt modelId="{4A9051A9-8F77-436D-AE9B-6ECE98EDCFAA}" type="sibTrans" cxnId="{D6F4B93A-09BB-418C-9D2D-B1BF85BEE074}">
      <dgm:prSet/>
      <dgm:spPr/>
      <dgm:t>
        <a:bodyPr/>
        <a:lstStyle/>
        <a:p>
          <a:endParaRPr lang="zh-CN" altLang="en-US"/>
        </a:p>
      </dgm:t>
    </dgm:pt>
    <dgm:pt modelId="{2CDD39E5-D804-4327-AB3C-A05C28BA0DFE}">
      <dgm:prSet phldrT="[文本]"/>
      <dgm:spPr/>
      <dgm:t>
        <a:bodyPr/>
        <a:lstStyle/>
        <a:p>
          <a:r>
            <a:rPr lang="zh-CN" altLang="en-US" dirty="0" smtClean="0"/>
            <a:t>合并子包</a:t>
          </a:r>
          <a:endParaRPr lang="zh-CN" altLang="en-US" dirty="0"/>
        </a:p>
      </dgm:t>
    </dgm:pt>
    <dgm:pt modelId="{5A64BDA4-51F3-4E79-A79D-FC204F86023E}" type="parTrans" cxnId="{26540C71-C5D9-48C7-8D9B-7867C10EB0E5}">
      <dgm:prSet/>
      <dgm:spPr/>
      <dgm:t>
        <a:bodyPr/>
        <a:lstStyle/>
        <a:p>
          <a:endParaRPr lang="zh-CN" altLang="en-US"/>
        </a:p>
      </dgm:t>
    </dgm:pt>
    <dgm:pt modelId="{BB7F00AB-70A9-4C87-81F3-9CFB59E8C278}" type="sibTrans" cxnId="{26540C71-C5D9-48C7-8D9B-7867C10EB0E5}">
      <dgm:prSet/>
      <dgm:spPr/>
      <dgm:t>
        <a:bodyPr/>
        <a:lstStyle/>
        <a:p>
          <a:endParaRPr lang="zh-CN" altLang="en-US"/>
        </a:p>
      </dgm:t>
    </dgm:pt>
    <dgm:pt modelId="{4E35B02C-AC69-47F1-A318-4A41949B2004}">
      <dgm:prSet phldrT="[文本]"/>
      <dgm:spPr/>
      <dgm:t>
        <a:bodyPr/>
        <a:lstStyle/>
        <a:p>
          <a:r>
            <a:rPr lang="zh-CN" altLang="en-US" dirty="0" smtClean="0"/>
            <a:t>生成差异包</a:t>
          </a:r>
          <a:endParaRPr lang="zh-CN" altLang="en-US" dirty="0"/>
        </a:p>
      </dgm:t>
    </dgm:pt>
    <dgm:pt modelId="{D7CBD500-68F0-40DC-AD53-04AB6A96E4CE}" type="parTrans" cxnId="{A8A22873-1068-42A1-8405-33BF11992E53}">
      <dgm:prSet/>
      <dgm:spPr/>
      <dgm:t>
        <a:bodyPr/>
        <a:lstStyle/>
        <a:p>
          <a:endParaRPr lang="zh-CN" altLang="en-US"/>
        </a:p>
      </dgm:t>
    </dgm:pt>
    <dgm:pt modelId="{9C7C47DF-B739-4D18-A5C1-6F7FE61E1525}" type="sibTrans" cxnId="{A8A22873-1068-42A1-8405-33BF11992E53}">
      <dgm:prSet/>
      <dgm:spPr/>
      <dgm:t>
        <a:bodyPr/>
        <a:lstStyle/>
        <a:p>
          <a:endParaRPr lang="zh-CN" altLang="en-US"/>
        </a:p>
      </dgm:t>
    </dgm:pt>
    <dgm:pt modelId="{209E4E75-BE2E-4CDC-9E74-7FC3DF11E2CC}">
      <dgm:prSet phldrT="[文本]"/>
      <dgm:spPr/>
      <dgm:t>
        <a:bodyPr/>
        <a:lstStyle/>
        <a:p>
          <a:r>
            <a:rPr lang="zh-CN" altLang="en-US" dirty="0" smtClean="0"/>
            <a:t>生成客户端差异包</a:t>
          </a:r>
          <a:endParaRPr lang="zh-CN" altLang="en-US" dirty="0"/>
        </a:p>
      </dgm:t>
    </dgm:pt>
    <dgm:pt modelId="{F250B93C-2816-46CD-AED9-8630159DE919}" type="parTrans" cxnId="{A9D0A62D-638D-4C49-A537-7D19D6D8D153}">
      <dgm:prSet/>
      <dgm:spPr/>
      <dgm:t>
        <a:bodyPr/>
        <a:lstStyle/>
        <a:p>
          <a:endParaRPr lang="zh-CN" altLang="en-US"/>
        </a:p>
      </dgm:t>
    </dgm:pt>
    <dgm:pt modelId="{8E4B66FB-9A76-48A7-B644-F3CB8A949DDA}" type="sibTrans" cxnId="{A9D0A62D-638D-4C49-A537-7D19D6D8D153}">
      <dgm:prSet/>
      <dgm:spPr/>
      <dgm:t>
        <a:bodyPr/>
        <a:lstStyle/>
        <a:p>
          <a:endParaRPr lang="zh-CN" altLang="en-US"/>
        </a:p>
      </dgm:t>
    </dgm:pt>
    <dgm:pt modelId="{868AF5CB-CF9B-47A6-A0EC-89122A2ECB73}">
      <dgm:prSet phldrT="[文本]"/>
      <dgm:spPr/>
      <dgm:t>
        <a:bodyPr/>
        <a:lstStyle/>
        <a:p>
          <a:r>
            <a:rPr lang="zh-CN" altLang="en-US" dirty="0" smtClean="0"/>
            <a:t>生成服务器差异包</a:t>
          </a:r>
          <a:endParaRPr lang="zh-CN" altLang="en-US" dirty="0"/>
        </a:p>
      </dgm:t>
    </dgm:pt>
    <dgm:pt modelId="{04D37CF0-2DB0-42B9-8822-E0CD37F23EE0}" type="parTrans" cxnId="{B2285231-057E-4F03-BF42-9FEE3B2E9BA8}">
      <dgm:prSet/>
      <dgm:spPr/>
      <dgm:t>
        <a:bodyPr/>
        <a:lstStyle/>
        <a:p>
          <a:endParaRPr lang="zh-CN" altLang="en-US"/>
        </a:p>
      </dgm:t>
    </dgm:pt>
    <dgm:pt modelId="{85F6EE89-983F-42CD-B49B-B86DD657C626}" type="sibTrans" cxnId="{B2285231-057E-4F03-BF42-9FEE3B2E9BA8}">
      <dgm:prSet/>
      <dgm:spPr/>
      <dgm:t>
        <a:bodyPr/>
        <a:lstStyle/>
        <a:p>
          <a:endParaRPr lang="zh-CN" altLang="en-US"/>
        </a:p>
      </dgm:t>
    </dgm:pt>
    <dgm:pt modelId="{7BB2AEDE-74E6-4156-8677-6E2AB0B377DD}">
      <dgm:prSet phldrT="[文本]"/>
      <dgm:spPr/>
      <dgm:t>
        <a:bodyPr/>
        <a:lstStyle/>
        <a:p>
          <a:r>
            <a:rPr lang="zh-CN" altLang="en-US" dirty="0" smtClean="0"/>
            <a:t>同步到前台更新服务器</a:t>
          </a:r>
          <a:endParaRPr lang="zh-CN" altLang="en-US" dirty="0"/>
        </a:p>
      </dgm:t>
    </dgm:pt>
    <dgm:pt modelId="{E57E8610-1C8C-4BC2-BFAC-AD58B18C608A}" type="parTrans" cxnId="{9BCCD8D0-2284-401C-AD84-80CBBAF335A9}">
      <dgm:prSet/>
      <dgm:spPr/>
      <dgm:t>
        <a:bodyPr/>
        <a:lstStyle/>
        <a:p>
          <a:endParaRPr lang="zh-CN" altLang="en-US"/>
        </a:p>
      </dgm:t>
    </dgm:pt>
    <dgm:pt modelId="{0293E80B-4FA2-4D09-BD04-2BC06E66AD07}" type="sibTrans" cxnId="{9BCCD8D0-2284-401C-AD84-80CBBAF335A9}">
      <dgm:prSet/>
      <dgm:spPr/>
      <dgm:t>
        <a:bodyPr/>
        <a:lstStyle/>
        <a:p>
          <a:endParaRPr lang="zh-CN" altLang="en-US"/>
        </a:p>
      </dgm:t>
    </dgm:pt>
    <dgm:pt modelId="{671F294E-CF4E-471A-ACDF-6FF091E2D251}">
      <dgm:prSet phldrT="[文本]"/>
      <dgm:spPr/>
      <dgm:t>
        <a:bodyPr/>
        <a:lstStyle/>
        <a:p>
          <a:r>
            <a:rPr lang="zh-CN" altLang="en-US" dirty="0" smtClean="0"/>
            <a:t>同步服务器补丁包</a:t>
          </a:r>
          <a:endParaRPr lang="zh-CN" altLang="en-US" dirty="0"/>
        </a:p>
      </dgm:t>
    </dgm:pt>
    <dgm:pt modelId="{31711950-B6DF-46CF-B772-26BB1C9EED20}" type="parTrans" cxnId="{45FFF1B1-34B0-49BA-8378-47BA76202AFD}">
      <dgm:prSet/>
      <dgm:spPr/>
      <dgm:t>
        <a:bodyPr/>
        <a:lstStyle/>
        <a:p>
          <a:endParaRPr lang="zh-CN" altLang="en-US"/>
        </a:p>
      </dgm:t>
    </dgm:pt>
    <dgm:pt modelId="{56E72F7D-E369-4083-A883-D446B8458792}" type="sibTrans" cxnId="{45FFF1B1-34B0-49BA-8378-47BA76202AFD}">
      <dgm:prSet/>
      <dgm:spPr/>
      <dgm:t>
        <a:bodyPr/>
        <a:lstStyle/>
        <a:p>
          <a:endParaRPr lang="zh-CN" altLang="en-US"/>
        </a:p>
      </dgm:t>
    </dgm:pt>
    <dgm:pt modelId="{6A13443D-5F82-4838-9352-78D410ED05D1}">
      <dgm:prSet phldrT="[文本]"/>
      <dgm:spPr/>
      <dgm:t>
        <a:bodyPr/>
        <a:lstStyle/>
        <a:p>
          <a:r>
            <a:rPr lang="zh-CN" altLang="en-US" dirty="0" smtClean="0"/>
            <a:t>生成客户端通用包</a:t>
          </a:r>
          <a:endParaRPr lang="zh-CN" altLang="en-US" dirty="0"/>
        </a:p>
      </dgm:t>
    </dgm:pt>
    <dgm:pt modelId="{E3E64AA9-E4AA-430C-A90A-AA3ACFAC7A2B}" type="parTrans" cxnId="{11B2AFA6-1419-41EC-B41E-843DA2C77522}">
      <dgm:prSet/>
      <dgm:spPr/>
      <dgm:t>
        <a:bodyPr/>
        <a:lstStyle/>
        <a:p>
          <a:endParaRPr lang="zh-CN" altLang="en-US"/>
        </a:p>
      </dgm:t>
    </dgm:pt>
    <dgm:pt modelId="{FE3A3E9E-17E9-4A8C-BE88-B920C103464C}" type="sibTrans" cxnId="{11B2AFA6-1419-41EC-B41E-843DA2C77522}">
      <dgm:prSet/>
      <dgm:spPr/>
      <dgm:t>
        <a:bodyPr/>
        <a:lstStyle/>
        <a:p>
          <a:endParaRPr lang="zh-CN" altLang="en-US"/>
        </a:p>
      </dgm:t>
    </dgm:pt>
    <dgm:pt modelId="{1CCC1FB3-C2A3-4DC4-87E2-F1685555BD07}">
      <dgm:prSet phldrT="[文本]"/>
      <dgm:spPr/>
      <dgm:t>
        <a:bodyPr/>
        <a:lstStyle/>
        <a:p>
          <a:r>
            <a:rPr lang="zh-CN" altLang="en-US" dirty="0" smtClean="0"/>
            <a:t>解压缩服务器补丁包</a:t>
          </a:r>
          <a:endParaRPr lang="zh-CN" altLang="en-US" dirty="0"/>
        </a:p>
      </dgm:t>
    </dgm:pt>
    <dgm:pt modelId="{1CCBB0B7-126D-415F-8631-397F48CFC8F5}" type="parTrans" cxnId="{4490F685-FA26-4808-A093-9C2DB28C273E}">
      <dgm:prSet/>
      <dgm:spPr/>
      <dgm:t>
        <a:bodyPr/>
        <a:lstStyle/>
        <a:p>
          <a:endParaRPr lang="zh-CN" altLang="en-US"/>
        </a:p>
      </dgm:t>
    </dgm:pt>
    <dgm:pt modelId="{70706C9A-D02F-45A9-ACDC-1661318D86B3}" type="sibTrans" cxnId="{4490F685-FA26-4808-A093-9C2DB28C273E}">
      <dgm:prSet/>
      <dgm:spPr/>
      <dgm:t>
        <a:bodyPr/>
        <a:lstStyle/>
        <a:p>
          <a:endParaRPr lang="zh-CN" altLang="en-US"/>
        </a:p>
      </dgm:t>
    </dgm:pt>
    <dgm:pt modelId="{6A649149-22B7-41CA-AC2A-835181FB3F98}">
      <dgm:prSet phldrT="[文本]"/>
      <dgm:spPr/>
      <dgm:t>
        <a:bodyPr/>
        <a:lstStyle/>
        <a:p>
          <a:r>
            <a:rPr lang="zh-CN" altLang="en-US" dirty="0" smtClean="0"/>
            <a:t>编辑版本信息</a:t>
          </a:r>
          <a:endParaRPr lang="zh-CN" altLang="en-US" dirty="0"/>
        </a:p>
      </dgm:t>
    </dgm:pt>
    <dgm:pt modelId="{30ADFC55-BC7B-424D-92E9-EE804B35FC8A}" type="parTrans" cxnId="{6FB8343A-8326-4C9B-B55C-20E76BFF5174}">
      <dgm:prSet/>
      <dgm:spPr/>
      <dgm:t>
        <a:bodyPr/>
        <a:lstStyle/>
        <a:p>
          <a:endParaRPr lang="zh-CN" altLang="en-US"/>
        </a:p>
      </dgm:t>
    </dgm:pt>
    <dgm:pt modelId="{C4655D18-572D-4293-875D-029EC903F886}" type="sibTrans" cxnId="{6FB8343A-8326-4C9B-B55C-20E76BFF5174}">
      <dgm:prSet/>
      <dgm:spPr/>
      <dgm:t>
        <a:bodyPr/>
        <a:lstStyle/>
        <a:p>
          <a:endParaRPr lang="zh-CN" altLang="en-US"/>
        </a:p>
      </dgm:t>
    </dgm:pt>
    <dgm:pt modelId="{3325376D-1AA7-440A-B0EE-94F3A9F81093}" type="pres">
      <dgm:prSet presAssocID="{A8505761-DCAF-4919-8E2D-8F5A780A57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B834EC-13E7-449C-9406-1CF5772C6C18}" type="pres">
      <dgm:prSet presAssocID="{7BB2AEDE-74E6-4156-8677-6E2AB0B377DD}" presName="boxAndChildren" presStyleCnt="0"/>
      <dgm:spPr/>
    </dgm:pt>
    <dgm:pt modelId="{16628A85-E817-4D49-A091-608CFAAE7CE8}" type="pres">
      <dgm:prSet presAssocID="{7BB2AEDE-74E6-4156-8677-6E2AB0B377DD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5475A268-50DA-4F0C-80BA-D62E5B860407}" type="pres">
      <dgm:prSet presAssocID="{7BB2AEDE-74E6-4156-8677-6E2AB0B377DD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A7E10B6D-BF2C-43F4-A186-624414A5E161}" type="pres">
      <dgm:prSet presAssocID="{7BB2AEDE-74E6-4156-8677-6E2AB0B377DD}" presName="descendantBox" presStyleCnt="0"/>
      <dgm:spPr/>
    </dgm:pt>
    <dgm:pt modelId="{32E33C1D-097E-471A-834B-41A42C998EDD}" type="pres">
      <dgm:prSet presAssocID="{671F294E-CF4E-471A-ACDF-6FF091E2D251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C4D7C1-F750-45BC-8D8A-349757A379C8}" type="pres">
      <dgm:prSet presAssocID="{1CCC1FB3-C2A3-4DC4-87E2-F1685555BD07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5A1D0B-D10C-4068-971B-464C80C5C0FA}" type="pres">
      <dgm:prSet presAssocID="{9C7C47DF-B739-4D18-A5C1-6F7FE61E1525}" presName="sp" presStyleCnt="0"/>
      <dgm:spPr/>
    </dgm:pt>
    <dgm:pt modelId="{3A569950-E99C-4904-A410-6E75AF4C7A85}" type="pres">
      <dgm:prSet presAssocID="{4E35B02C-AC69-47F1-A318-4A41949B2004}" presName="arrowAndChildren" presStyleCnt="0"/>
      <dgm:spPr/>
    </dgm:pt>
    <dgm:pt modelId="{A7847100-5154-4530-A447-C80822A230D1}" type="pres">
      <dgm:prSet presAssocID="{4E35B02C-AC69-47F1-A318-4A41949B2004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3D432FE5-81B6-4DCE-A988-057533837922}" type="pres">
      <dgm:prSet presAssocID="{4E35B02C-AC69-47F1-A318-4A41949B2004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EC78C8F8-4945-4CCB-B8E3-2DCD124490A2}" type="pres">
      <dgm:prSet presAssocID="{4E35B02C-AC69-47F1-A318-4A41949B2004}" presName="descendantArrow" presStyleCnt="0"/>
      <dgm:spPr/>
    </dgm:pt>
    <dgm:pt modelId="{A4E40DB2-10E1-4578-B944-8CE9E535FBB8}" type="pres">
      <dgm:prSet presAssocID="{209E4E75-BE2E-4CDC-9E74-7FC3DF11E2CC}" presName="childTextArrow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94FA2D-C8DA-4B22-8FD6-2E97879AA8A8}" type="pres">
      <dgm:prSet presAssocID="{868AF5CB-CF9B-47A6-A0EC-89122A2ECB73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3A1966-67BA-4193-96BA-257BDC561F86}" type="pres">
      <dgm:prSet presAssocID="{6A13443D-5F82-4838-9352-78D410ED05D1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8BB595-4B34-4E1C-BDD2-F75787BAE64C}" type="pres">
      <dgm:prSet presAssocID="{8A8D33E3-777C-4F5B-B31B-13BA55EB38DA}" presName="sp" presStyleCnt="0"/>
      <dgm:spPr/>
    </dgm:pt>
    <dgm:pt modelId="{6B9252FC-66EA-4063-A6E4-3174A708756F}" type="pres">
      <dgm:prSet presAssocID="{4AE46737-00EF-4930-AB8B-C24F858D5BC6}" presName="arrowAndChildren" presStyleCnt="0"/>
      <dgm:spPr/>
    </dgm:pt>
    <dgm:pt modelId="{6715E119-C29F-4D78-A7F3-6C7BFA857004}" type="pres">
      <dgm:prSet presAssocID="{4AE46737-00EF-4930-AB8B-C24F858D5BC6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5A8A683A-7BE7-4D2E-8DC8-0E414C199652}" type="pres">
      <dgm:prSet presAssocID="{4AE46737-00EF-4930-AB8B-C24F858D5BC6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DEFC5BAF-D8E2-44AD-8392-A5701C62AA26}" type="pres">
      <dgm:prSet presAssocID="{4AE46737-00EF-4930-AB8B-C24F858D5BC6}" presName="descendantArrow" presStyleCnt="0"/>
      <dgm:spPr/>
    </dgm:pt>
    <dgm:pt modelId="{83759500-3946-4799-8A7F-706EC0DB173C}" type="pres">
      <dgm:prSet presAssocID="{E4B6FA31-7A65-4384-BEC5-E8F68971CC2A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8C3548-3409-44DF-A546-D25BF6EC70B9}" type="pres">
      <dgm:prSet presAssocID="{6A649149-22B7-41CA-AC2A-835181FB3F98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E52613-D05C-4F9B-9E75-00C719B9EA9F}" type="pres">
      <dgm:prSet presAssocID="{2CDD39E5-D804-4327-AB3C-A05C28BA0DFE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90F685-FA26-4808-A093-9C2DB28C273E}" srcId="{7BB2AEDE-74E6-4156-8677-6E2AB0B377DD}" destId="{1CCC1FB3-C2A3-4DC4-87E2-F1685555BD07}" srcOrd="1" destOrd="0" parTransId="{1CCBB0B7-126D-415F-8631-397F48CFC8F5}" sibTransId="{70706C9A-D02F-45A9-ACDC-1661318D86B3}"/>
    <dgm:cxn modelId="{ED0B5A70-0B21-401C-AD32-3053A6C7FA55}" type="presOf" srcId="{A8505761-DCAF-4919-8E2D-8F5A780A576F}" destId="{3325376D-1AA7-440A-B0EE-94F3A9F81093}" srcOrd="0" destOrd="0" presId="urn:microsoft.com/office/officeart/2005/8/layout/process4"/>
    <dgm:cxn modelId="{693222A0-E21B-489F-B453-F55F83D57F76}" type="presOf" srcId="{4E35B02C-AC69-47F1-A318-4A41949B2004}" destId="{3D432FE5-81B6-4DCE-A988-057533837922}" srcOrd="1" destOrd="0" presId="urn:microsoft.com/office/officeart/2005/8/layout/process4"/>
    <dgm:cxn modelId="{3222B20C-3E26-4929-A102-91AC7DB7C198}" type="presOf" srcId="{2CDD39E5-D804-4327-AB3C-A05C28BA0DFE}" destId="{AEE52613-D05C-4F9B-9E75-00C719B9EA9F}" srcOrd="0" destOrd="0" presId="urn:microsoft.com/office/officeart/2005/8/layout/process4"/>
    <dgm:cxn modelId="{D6F4B93A-09BB-418C-9D2D-B1BF85BEE074}" srcId="{4AE46737-00EF-4930-AB8B-C24F858D5BC6}" destId="{E4B6FA31-7A65-4384-BEC5-E8F68971CC2A}" srcOrd="0" destOrd="0" parTransId="{18A10064-5D43-4FC5-8E68-02DACF76F573}" sibTransId="{4A9051A9-8F77-436D-AE9B-6ECE98EDCFAA}"/>
    <dgm:cxn modelId="{6FB8343A-8326-4C9B-B55C-20E76BFF5174}" srcId="{4AE46737-00EF-4930-AB8B-C24F858D5BC6}" destId="{6A649149-22B7-41CA-AC2A-835181FB3F98}" srcOrd="1" destOrd="0" parTransId="{30ADFC55-BC7B-424D-92E9-EE804B35FC8A}" sibTransId="{C4655D18-572D-4293-875D-029EC903F886}"/>
    <dgm:cxn modelId="{B2285231-057E-4F03-BF42-9FEE3B2E9BA8}" srcId="{4E35B02C-AC69-47F1-A318-4A41949B2004}" destId="{868AF5CB-CF9B-47A6-A0EC-89122A2ECB73}" srcOrd="1" destOrd="0" parTransId="{04D37CF0-2DB0-42B9-8822-E0CD37F23EE0}" sibTransId="{85F6EE89-983F-42CD-B49B-B86DD657C626}"/>
    <dgm:cxn modelId="{E9C1C1B9-1C2D-4619-B341-9F24BF555FB6}" type="presOf" srcId="{6A13443D-5F82-4838-9352-78D410ED05D1}" destId="{613A1966-67BA-4193-96BA-257BDC561F86}" srcOrd="0" destOrd="0" presId="urn:microsoft.com/office/officeart/2005/8/layout/process4"/>
    <dgm:cxn modelId="{A8A22873-1068-42A1-8405-33BF11992E53}" srcId="{A8505761-DCAF-4919-8E2D-8F5A780A576F}" destId="{4E35B02C-AC69-47F1-A318-4A41949B2004}" srcOrd="1" destOrd="0" parTransId="{D7CBD500-68F0-40DC-AD53-04AB6A96E4CE}" sibTransId="{9C7C47DF-B739-4D18-A5C1-6F7FE61E1525}"/>
    <dgm:cxn modelId="{D8DC05D5-E8F1-4EEB-A284-CF52B0A22248}" type="presOf" srcId="{7BB2AEDE-74E6-4156-8677-6E2AB0B377DD}" destId="{16628A85-E817-4D49-A091-608CFAAE7CE8}" srcOrd="0" destOrd="0" presId="urn:microsoft.com/office/officeart/2005/8/layout/process4"/>
    <dgm:cxn modelId="{98D5DB55-291B-4B6F-8FEB-7486246FAC2C}" type="presOf" srcId="{E4B6FA31-7A65-4384-BEC5-E8F68971CC2A}" destId="{83759500-3946-4799-8A7F-706EC0DB173C}" srcOrd="0" destOrd="0" presId="urn:microsoft.com/office/officeart/2005/8/layout/process4"/>
    <dgm:cxn modelId="{4912019A-99A2-4612-8DF1-F8AE0E7170BE}" type="presOf" srcId="{1CCC1FB3-C2A3-4DC4-87E2-F1685555BD07}" destId="{6FC4D7C1-F750-45BC-8D8A-349757A379C8}" srcOrd="0" destOrd="0" presId="urn:microsoft.com/office/officeart/2005/8/layout/process4"/>
    <dgm:cxn modelId="{26540C71-C5D9-48C7-8D9B-7867C10EB0E5}" srcId="{4AE46737-00EF-4930-AB8B-C24F858D5BC6}" destId="{2CDD39E5-D804-4327-AB3C-A05C28BA0DFE}" srcOrd="2" destOrd="0" parTransId="{5A64BDA4-51F3-4E79-A79D-FC204F86023E}" sibTransId="{BB7F00AB-70A9-4C87-81F3-9CFB59E8C278}"/>
    <dgm:cxn modelId="{72D36CF5-C225-40BA-A26F-746967CD0D2A}" type="presOf" srcId="{4E35B02C-AC69-47F1-A318-4A41949B2004}" destId="{A7847100-5154-4530-A447-C80822A230D1}" srcOrd="0" destOrd="0" presId="urn:microsoft.com/office/officeart/2005/8/layout/process4"/>
    <dgm:cxn modelId="{97D169D4-9776-4C83-8EEF-C220754A5F3F}" type="presOf" srcId="{4AE46737-00EF-4930-AB8B-C24F858D5BC6}" destId="{5A8A683A-7BE7-4D2E-8DC8-0E414C199652}" srcOrd="1" destOrd="0" presId="urn:microsoft.com/office/officeart/2005/8/layout/process4"/>
    <dgm:cxn modelId="{11B2AFA6-1419-41EC-B41E-843DA2C77522}" srcId="{4E35B02C-AC69-47F1-A318-4A41949B2004}" destId="{6A13443D-5F82-4838-9352-78D410ED05D1}" srcOrd="2" destOrd="0" parTransId="{E3E64AA9-E4AA-430C-A90A-AA3ACFAC7A2B}" sibTransId="{FE3A3E9E-17E9-4A8C-BE88-B920C103464C}"/>
    <dgm:cxn modelId="{940D916F-D53F-4E49-AE89-E43B91D0CE3B}" type="presOf" srcId="{868AF5CB-CF9B-47A6-A0EC-89122A2ECB73}" destId="{4494FA2D-C8DA-4B22-8FD6-2E97879AA8A8}" srcOrd="0" destOrd="0" presId="urn:microsoft.com/office/officeart/2005/8/layout/process4"/>
    <dgm:cxn modelId="{FF312118-1984-437B-BDDA-EFBC2F121F6D}" type="presOf" srcId="{671F294E-CF4E-471A-ACDF-6FF091E2D251}" destId="{32E33C1D-097E-471A-834B-41A42C998EDD}" srcOrd="0" destOrd="0" presId="urn:microsoft.com/office/officeart/2005/8/layout/process4"/>
    <dgm:cxn modelId="{34D12F30-60DA-46A9-844C-42B3D4AD06D8}" srcId="{A8505761-DCAF-4919-8E2D-8F5A780A576F}" destId="{4AE46737-00EF-4930-AB8B-C24F858D5BC6}" srcOrd="0" destOrd="0" parTransId="{32514D93-9109-4B3A-B476-16A7CB4DA9A7}" sibTransId="{8A8D33E3-777C-4F5B-B31B-13BA55EB38DA}"/>
    <dgm:cxn modelId="{532432DA-42DC-4D44-8A86-003BAF7253DF}" type="presOf" srcId="{4AE46737-00EF-4930-AB8B-C24F858D5BC6}" destId="{6715E119-C29F-4D78-A7F3-6C7BFA857004}" srcOrd="0" destOrd="0" presId="urn:microsoft.com/office/officeart/2005/8/layout/process4"/>
    <dgm:cxn modelId="{9BCCD8D0-2284-401C-AD84-80CBBAF335A9}" srcId="{A8505761-DCAF-4919-8E2D-8F5A780A576F}" destId="{7BB2AEDE-74E6-4156-8677-6E2AB0B377DD}" srcOrd="2" destOrd="0" parTransId="{E57E8610-1C8C-4BC2-BFAC-AD58B18C608A}" sibTransId="{0293E80B-4FA2-4D09-BD04-2BC06E66AD07}"/>
    <dgm:cxn modelId="{A9D0A62D-638D-4C49-A537-7D19D6D8D153}" srcId="{4E35B02C-AC69-47F1-A318-4A41949B2004}" destId="{209E4E75-BE2E-4CDC-9E74-7FC3DF11E2CC}" srcOrd="0" destOrd="0" parTransId="{F250B93C-2816-46CD-AED9-8630159DE919}" sibTransId="{8E4B66FB-9A76-48A7-B644-F3CB8A949DDA}"/>
    <dgm:cxn modelId="{E7D53A04-1C44-4A0C-8D70-3E2C719B31A1}" type="presOf" srcId="{7BB2AEDE-74E6-4156-8677-6E2AB0B377DD}" destId="{5475A268-50DA-4F0C-80BA-D62E5B860407}" srcOrd="1" destOrd="0" presId="urn:microsoft.com/office/officeart/2005/8/layout/process4"/>
    <dgm:cxn modelId="{4C18BBFC-BF1A-4F23-98A2-47411A206ACD}" type="presOf" srcId="{209E4E75-BE2E-4CDC-9E74-7FC3DF11E2CC}" destId="{A4E40DB2-10E1-4578-B944-8CE9E535FBB8}" srcOrd="0" destOrd="0" presId="urn:microsoft.com/office/officeart/2005/8/layout/process4"/>
    <dgm:cxn modelId="{BD4BC533-E9EF-4E99-917B-0B36B3CC6220}" type="presOf" srcId="{6A649149-22B7-41CA-AC2A-835181FB3F98}" destId="{598C3548-3409-44DF-A546-D25BF6EC70B9}" srcOrd="0" destOrd="0" presId="urn:microsoft.com/office/officeart/2005/8/layout/process4"/>
    <dgm:cxn modelId="{45FFF1B1-34B0-49BA-8378-47BA76202AFD}" srcId="{7BB2AEDE-74E6-4156-8677-6E2AB0B377DD}" destId="{671F294E-CF4E-471A-ACDF-6FF091E2D251}" srcOrd="0" destOrd="0" parTransId="{31711950-B6DF-46CF-B772-26BB1C9EED20}" sibTransId="{56E72F7D-E369-4083-A883-D446B8458792}"/>
    <dgm:cxn modelId="{BF2DF183-366C-4212-B1CC-0E186721D7B8}" type="presParOf" srcId="{3325376D-1AA7-440A-B0EE-94F3A9F81093}" destId="{FFB834EC-13E7-449C-9406-1CF5772C6C18}" srcOrd="0" destOrd="0" presId="urn:microsoft.com/office/officeart/2005/8/layout/process4"/>
    <dgm:cxn modelId="{5D7F5D33-64DA-4979-B668-2B37F2435AF1}" type="presParOf" srcId="{FFB834EC-13E7-449C-9406-1CF5772C6C18}" destId="{16628A85-E817-4D49-A091-608CFAAE7CE8}" srcOrd="0" destOrd="0" presId="urn:microsoft.com/office/officeart/2005/8/layout/process4"/>
    <dgm:cxn modelId="{481C28EB-736C-441E-8C9F-4E7BACE9ED19}" type="presParOf" srcId="{FFB834EC-13E7-449C-9406-1CF5772C6C18}" destId="{5475A268-50DA-4F0C-80BA-D62E5B860407}" srcOrd="1" destOrd="0" presId="urn:microsoft.com/office/officeart/2005/8/layout/process4"/>
    <dgm:cxn modelId="{55EFF368-36E5-45E4-8CCD-E0722EEAAAF4}" type="presParOf" srcId="{FFB834EC-13E7-449C-9406-1CF5772C6C18}" destId="{A7E10B6D-BF2C-43F4-A186-624414A5E161}" srcOrd="2" destOrd="0" presId="urn:microsoft.com/office/officeart/2005/8/layout/process4"/>
    <dgm:cxn modelId="{4FA80594-6536-47B0-B10D-7C3D4CF0F6FE}" type="presParOf" srcId="{A7E10B6D-BF2C-43F4-A186-624414A5E161}" destId="{32E33C1D-097E-471A-834B-41A42C998EDD}" srcOrd="0" destOrd="0" presId="urn:microsoft.com/office/officeart/2005/8/layout/process4"/>
    <dgm:cxn modelId="{A5D3FCD5-6745-4859-A191-B7DAE65B9AB4}" type="presParOf" srcId="{A7E10B6D-BF2C-43F4-A186-624414A5E161}" destId="{6FC4D7C1-F750-45BC-8D8A-349757A379C8}" srcOrd="1" destOrd="0" presId="urn:microsoft.com/office/officeart/2005/8/layout/process4"/>
    <dgm:cxn modelId="{2B51FF66-9DEC-40AD-A5C0-9150F3978C29}" type="presParOf" srcId="{3325376D-1AA7-440A-B0EE-94F3A9F81093}" destId="{AB5A1D0B-D10C-4068-971B-464C80C5C0FA}" srcOrd="1" destOrd="0" presId="urn:microsoft.com/office/officeart/2005/8/layout/process4"/>
    <dgm:cxn modelId="{62F73DA6-2DA1-464D-A3C6-88B35A077998}" type="presParOf" srcId="{3325376D-1AA7-440A-B0EE-94F3A9F81093}" destId="{3A569950-E99C-4904-A410-6E75AF4C7A85}" srcOrd="2" destOrd="0" presId="urn:microsoft.com/office/officeart/2005/8/layout/process4"/>
    <dgm:cxn modelId="{A5832516-A7FB-4E54-9A94-0D130BAE2884}" type="presParOf" srcId="{3A569950-E99C-4904-A410-6E75AF4C7A85}" destId="{A7847100-5154-4530-A447-C80822A230D1}" srcOrd="0" destOrd="0" presId="urn:microsoft.com/office/officeart/2005/8/layout/process4"/>
    <dgm:cxn modelId="{0CAE4E71-86FD-4CAC-B37A-CF09E51616A5}" type="presParOf" srcId="{3A569950-E99C-4904-A410-6E75AF4C7A85}" destId="{3D432FE5-81B6-4DCE-A988-057533837922}" srcOrd="1" destOrd="0" presId="urn:microsoft.com/office/officeart/2005/8/layout/process4"/>
    <dgm:cxn modelId="{036FD309-01E3-4DB0-8E87-73F162FF5DA3}" type="presParOf" srcId="{3A569950-E99C-4904-A410-6E75AF4C7A85}" destId="{EC78C8F8-4945-4CCB-B8E3-2DCD124490A2}" srcOrd="2" destOrd="0" presId="urn:microsoft.com/office/officeart/2005/8/layout/process4"/>
    <dgm:cxn modelId="{86999902-439F-4DF3-BAE8-E7746D25D039}" type="presParOf" srcId="{EC78C8F8-4945-4CCB-B8E3-2DCD124490A2}" destId="{A4E40DB2-10E1-4578-B944-8CE9E535FBB8}" srcOrd="0" destOrd="0" presId="urn:microsoft.com/office/officeart/2005/8/layout/process4"/>
    <dgm:cxn modelId="{ED7E4283-A85C-4780-863B-9516AE9EFB55}" type="presParOf" srcId="{EC78C8F8-4945-4CCB-B8E3-2DCD124490A2}" destId="{4494FA2D-C8DA-4B22-8FD6-2E97879AA8A8}" srcOrd="1" destOrd="0" presId="urn:microsoft.com/office/officeart/2005/8/layout/process4"/>
    <dgm:cxn modelId="{1A083F59-DA07-4B90-9446-4F67E99424D1}" type="presParOf" srcId="{EC78C8F8-4945-4CCB-B8E3-2DCD124490A2}" destId="{613A1966-67BA-4193-96BA-257BDC561F86}" srcOrd="2" destOrd="0" presId="urn:microsoft.com/office/officeart/2005/8/layout/process4"/>
    <dgm:cxn modelId="{95374351-8A05-447D-AC38-1CA551B1CE13}" type="presParOf" srcId="{3325376D-1AA7-440A-B0EE-94F3A9F81093}" destId="{F58BB595-4B34-4E1C-BDD2-F75787BAE64C}" srcOrd="3" destOrd="0" presId="urn:microsoft.com/office/officeart/2005/8/layout/process4"/>
    <dgm:cxn modelId="{B9BCCAC3-3C65-4BFA-BEAA-3FCE81043F5E}" type="presParOf" srcId="{3325376D-1AA7-440A-B0EE-94F3A9F81093}" destId="{6B9252FC-66EA-4063-A6E4-3174A708756F}" srcOrd="4" destOrd="0" presId="urn:microsoft.com/office/officeart/2005/8/layout/process4"/>
    <dgm:cxn modelId="{D9806A6A-6BF8-48A9-BBCC-2E71C9AB3A82}" type="presParOf" srcId="{6B9252FC-66EA-4063-A6E4-3174A708756F}" destId="{6715E119-C29F-4D78-A7F3-6C7BFA857004}" srcOrd="0" destOrd="0" presId="urn:microsoft.com/office/officeart/2005/8/layout/process4"/>
    <dgm:cxn modelId="{CEDFFEC6-F8BE-4A96-9D98-96F615E0D902}" type="presParOf" srcId="{6B9252FC-66EA-4063-A6E4-3174A708756F}" destId="{5A8A683A-7BE7-4D2E-8DC8-0E414C199652}" srcOrd="1" destOrd="0" presId="urn:microsoft.com/office/officeart/2005/8/layout/process4"/>
    <dgm:cxn modelId="{8DA981B2-AA47-40D3-96ED-A0A499F31B7E}" type="presParOf" srcId="{6B9252FC-66EA-4063-A6E4-3174A708756F}" destId="{DEFC5BAF-D8E2-44AD-8392-A5701C62AA26}" srcOrd="2" destOrd="0" presId="urn:microsoft.com/office/officeart/2005/8/layout/process4"/>
    <dgm:cxn modelId="{B5239F7C-CDCB-4A92-961B-65B9C26C9A58}" type="presParOf" srcId="{DEFC5BAF-D8E2-44AD-8392-A5701C62AA26}" destId="{83759500-3946-4799-8A7F-706EC0DB173C}" srcOrd="0" destOrd="0" presId="urn:microsoft.com/office/officeart/2005/8/layout/process4"/>
    <dgm:cxn modelId="{A1AD6E35-DBD9-45CA-AD96-40EC1B06ED36}" type="presParOf" srcId="{DEFC5BAF-D8E2-44AD-8392-A5701C62AA26}" destId="{598C3548-3409-44DF-A546-D25BF6EC70B9}" srcOrd="1" destOrd="0" presId="urn:microsoft.com/office/officeart/2005/8/layout/process4"/>
    <dgm:cxn modelId="{3CD9AF8A-BC4B-4224-96A5-D53C0BE57862}" type="presParOf" srcId="{DEFC5BAF-D8E2-44AD-8392-A5701C62AA26}" destId="{AEE52613-D05C-4F9B-9E75-00C719B9EA9F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505761-DCAF-4919-8E2D-8F5A780A576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E46737-00EF-4930-AB8B-C24F858D5BC6}">
      <dgm:prSet phldrT="[文本]"/>
      <dgm:spPr/>
      <dgm:t>
        <a:bodyPr/>
        <a:lstStyle/>
        <a:p>
          <a:r>
            <a:rPr lang="zh-CN" altLang="en-US" dirty="0" smtClean="0"/>
            <a:t>打安装包</a:t>
          </a:r>
          <a:endParaRPr lang="zh-CN" altLang="en-US" dirty="0"/>
        </a:p>
      </dgm:t>
    </dgm:pt>
    <dgm:pt modelId="{32514D93-9109-4B3A-B476-16A7CB4DA9A7}" type="parTrans" cxnId="{34D12F30-60DA-46A9-844C-42B3D4AD06D8}">
      <dgm:prSet/>
      <dgm:spPr/>
      <dgm:t>
        <a:bodyPr/>
        <a:lstStyle/>
        <a:p>
          <a:endParaRPr lang="zh-CN" altLang="en-US"/>
        </a:p>
      </dgm:t>
    </dgm:pt>
    <dgm:pt modelId="{8A8D33E3-777C-4F5B-B31B-13BA55EB38DA}" type="sibTrans" cxnId="{34D12F30-60DA-46A9-844C-42B3D4AD06D8}">
      <dgm:prSet/>
      <dgm:spPr/>
      <dgm:t>
        <a:bodyPr/>
        <a:lstStyle/>
        <a:p>
          <a:endParaRPr lang="zh-CN" altLang="en-US"/>
        </a:p>
      </dgm:t>
    </dgm:pt>
    <dgm:pt modelId="{E4B6FA31-7A65-4384-BEC5-E8F68971CC2A}">
      <dgm:prSet phldrT="[文本]"/>
      <dgm:spPr/>
      <dgm:t>
        <a:bodyPr/>
        <a:lstStyle/>
        <a:p>
          <a:r>
            <a:rPr lang="zh-CN" altLang="en-US" dirty="0" smtClean="0"/>
            <a:t>打子包</a:t>
          </a:r>
          <a:endParaRPr lang="zh-CN" altLang="en-US" dirty="0"/>
        </a:p>
      </dgm:t>
    </dgm:pt>
    <dgm:pt modelId="{18A10064-5D43-4FC5-8E68-02DACF76F573}" type="parTrans" cxnId="{D6F4B93A-09BB-418C-9D2D-B1BF85BEE074}">
      <dgm:prSet/>
      <dgm:spPr/>
      <dgm:t>
        <a:bodyPr/>
        <a:lstStyle/>
        <a:p>
          <a:endParaRPr lang="zh-CN" altLang="en-US"/>
        </a:p>
      </dgm:t>
    </dgm:pt>
    <dgm:pt modelId="{4A9051A9-8F77-436D-AE9B-6ECE98EDCFAA}" type="sibTrans" cxnId="{D6F4B93A-09BB-418C-9D2D-B1BF85BEE074}">
      <dgm:prSet/>
      <dgm:spPr/>
      <dgm:t>
        <a:bodyPr/>
        <a:lstStyle/>
        <a:p>
          <a:endParaRPr lang="zh-CN" altLang="en-US"/>
        </a:p>
      </dgm:t>
    </dgm:pt>
    <dgm:pt modelId="{2CDD39E5-D804-4327-AB3C-A05C28BA0DFE}">
      <dgm:prSet phldrT="[文本]"/>
      <dgm:spPr/>
      <dgm:t>
        <a:bodyPr/>
        <a:lstStyle/>
        <a:p>
          <a:r>
            <a:rPr lang="zh-CN" altLang="en-US" dirty="0" smtClean="0"/>
            <a:t>合并子包</a:t>
          </a:r>
          <a:endParaRPr lang="zh-CN" altLang="en-US" dirty="0"/>
        </a:p>
      </dgm:t>
    </dgm:pt>
    <dgm:pt modelId="{5A64BDA4-51F3-4E79-A79D-FC204F86023E}" type="parTrans" cxnId="{26540C71-C5D9-48C7-8D9B-7867C10EB0E5}">
      <dgm:prSet/>
      <dgm:spPr/>
      <dgm:t>
        <a:bodyPr/>
        <a:lstStyle/>
        <a:p>
          <a:endParaRPr lang="zh-CN" altLang="en-US"/>
        </a:p>
      </dgm:t>
    </dgm:pt>
    <dgm:pt modelId="{BB7F00AB-70A9-4C87-81F3-9CFB59E8C278}" type="sibTrans" cxnId="{26540C71-C5D9-48C7-8D9B-7867C10EB0E5}">
      <dgm:prSet/>
      <dgm:spPr/>
      <dgm:t>
        <a:bodyPr/>
        <a:lstStyle/>
        <a:p>
          <a:endParaRPr lang="zh-CN" altLang="en-US"/>
        </a:p>
      </dgm:t>
    </dgm:pt>
    <dgm:pt modelId="{4E35B02C-AC69-47F1-A318-4A41949B2004}">
      <dgm:prSet phldrT="[文本]"/>
      <dgm:spPr/>
      <dgm:t>
        <a:bodyPr/>
        <a:lstStyle/>
        <a:p>
          <a:r>
            <a:rPr lang="zh-CN" altLang="en-US" dirty="0" smtClean="0"/>
            <a:t>生成差异包</a:t>
          </a:r>
          <a:endParaRPr lang="zh-CN" altLang="en-US" dirty="0"/>
        </a:p>
      </dgm:t>
    </dgm:pt>
    <dgm:pt modelId="{D7CBD500-68F0-40DC-AD53-04AB6A96E4CE}" type="parTrans" cxnId="{A8A22873-1068-42A1-8405-33BF11992E53}">
      <dgm:prSet/>
      <dgm:spPr/>
      <dgm:t>
        <a:bodyPr/>
        <a:lstStyle/>
        <a:p>
          <a:endParaRPr lang="zh-CN" altLang="en-US"/>
        </a:p>
      </dgm:t>
    </dgm:pt>
    <dgm:pt modelId="{9C7C47DF-B739-4D18-A5C1-6F7FE61E1525}" type="sibTrans" cxnId="{A8A22873-1068-42A1-8405-33BF11992E53}">
      <dgm:prSet/>
      <dgm:spPr/>
      <dgm:t>
        <a:bodyPr/>
        <a:lstStyle/>
        <a:p>
          <a:endParaRPr lang="zh-CN" altLang="en-US"/>
        </a:p>
      </dgm:t>
    </dgm:pt>
    <dgm:pt modelId="{209E4E75-BE2E-4CDC-9E74-7FC3DF11E2CC}">
      <dgm:prSet phldrT="[文本]"/>
      <dgm:spPr/>
      <dgm:t>
        <a:bodyPr/>
        <a:lstStyle/>
        <a:p>
          <a:r>
            <a:rPr lang="zh-CN" altLang="en-US" dirty="0" smtClean="0"/>
            <a:t>生成客户端差异包</a:t>
          </a:r>
          <a:endParaRPr lang="zh-CN" altLang="en-US" dirty="0"/>
        </a:p>
      </dgm:t>
    </dgm:pt>
    <dgm:pt modelId="{F250B93C-2816-46CD-AED9-8630159DE919}" type="parTrans" cxnId="{A9D0A62D-638D-4C49-A537-7D19D6D8D153}">
      <dgm:prSet/>
      <dgm:spPr/>
      <dgm:t>
        <a:bodyPr/>
        <a:lstStyle/>
        <a:p>
          <a:endParaRPr lang="zh-CN" altLang="en-US"/>
        </a:p>
      </dgm:t>
    </dgm:pt>
    <dgm:pt modelId="{8E4B66FB-9A76-48A7-B644-F3CB8A949DDA}" type="sibTrans" cxnId="{A9D0A62D-638D-4C49-A537-7D19D6D8D153}">
      <dgm:prSet/>
      <dgm:spPr/>
      <dgm:t>
        <a:bodyPr/>
        <a:lstStyle/>
        <a:p>
          <a:endParaRPr lang="zh-CN" altLang="en-US"/>
        </a:p>
      </dgm:t>
    </dgm:pt>
    <dgm:pt modelId="{868AF5CB-CF9B-47A6-A0EC-89122A2ECB73}">
      <dgm:prSet phldrT="[文本]"/>
      <dgm:spPr/>
      <dgm:t>
        <a:bodyPr/>
        <a:lstStyle/>
        <a:p>
          <a:r>
            <a:rPr lang="zh-CN" altLang="en-US" dirty="0" smtClean="0"/>
            <a:t>生成服务器差异包</a:t>
          </a:r>
          <a:endParaRPr lang="zh-CN" altLang="en-US" dirty="0"/>
        </a:p>
      </dgm:t>
    </dgm:pt>
    <dgm:pt modelId="{04D37CF0-2DB0-42B9-8822-E0CD37F23EE0}" type="parTrans" cxnId="{B2285231-057E-4F03-BF42-9FEE3B2E9BA8}">
      <dgm:prSet/>
      <dgm:spPr/>
      <dgm:t>
        <a:bodyPr/>
        <a:lstStyle/>
        <a:p>
          <a:endParaRPr lang="zh-CN" altLang="en-US"/>
        </a:p>
      </dgm:t>
    </dgm:pt>
    <dgm:pt modelId="{85F6EE89-983F-42CD-B49B-B86DD657C626}" type="sibTrans" cxnId="{B2285231-057E-4F03-BF42-9FEE3B2E9BA8}">
      <dgm:prSet/>
      <dgm:spPr/>
      <dgm:t>
        <a:bodyPr/>
        <a:lstStyle/>
        <a:p>
          <a:endParaRPr lang="zh-CN" altLang="en-US"/>
        </a:p>
      </dgm:t>
    </dgm:pt>
    <dgm:pt modelId="{7BB2AEDE-74E6-4156-8677-6E2AB0B377DD}">
      <dgm:prSet phldrT="[文本]"/>
      <dgm:spPr/>
      <dgm:t>
        <a:bodyPr/>
        <a:lstStyle/>
        <a:p>
          <a:r>
            <a:rPr lang="zh-CN" altLang="en-US" dirty="0" smtClean="0"/>
            <a:t>同步到后台更新服务器</a:t>
          </a:r>
          <a:endParaRPr lang="zh-CN" altLang="en-US" dirty="0"/>
        </a:p>
      </dgm:t>
    </dgm:pt>
    <dgm:pt modelId="{E57E8610-1C8C-4BC2-BFAC-AD58B18C608A}" type="parTrans" cxnId="{9BCCD8D0-2284-401C-AD84-80CBBAF335A9}">
      <dgm:prSet/>
      <dgm:spPr/>
      <dgm:t>
        <a:bodyPr/>
        <a:lstStyle/>
        <a:p>
          <a:endParaRPr lang="zh-CN" altLang="en-US"/>
        </a:p>
      </dgm:t>
    </dgm:pt>
    <dgm:pt modelId="{0293E80B-4FA2-4D09-BD04-2BC06E66AD07}" type="sibTrans" cxnId="{9BCCD8D0-2284-401C-AD84-80CBBAF335A9}">
      <dgm:prSet/>
      <dgm:spPr/>
      <dgm:t>
        <a:bodyPr/>
        <a:lstStyle/>
        <a:p>
          <a:endParaRPr lang="zh-CN" altLang="en-US"/>
        </a:p>
      </dgm:t>
    </dgm:pt>
    <dgm:pt modelId="{671F294E-CF4E-471A-ACDF-6FF091E2D251}">
      <dgm:prSet phldrT="[文本]"/>
      <dgm:spPr/>
      <dgm:t>
        <a:bodyPr/>
        <a:lstStyle/>
        <a:p>
          <a:r>
            <a:rPr lang="zh-CN" altLang="en-US" dirty="0" smtClean="0"/>
            <a:t>同步服务器补丁包</a:t>
          </a:r>
          <a:endParaRPr lang="zh-CN" altLang="en-US" dirty="0"/>
        </a:p>
      </dgm:t>
    </dgm:pt>
    <dgm:pt modelId="{31711950-B6DF-46CF-B772-26BB1C9EED20}" type="parTrans" cxnId="{45FFF1B1-34B0-49BA-8378-47BA76202AFD}">
      <dgm:prSet/>
      <dgm:spPr/>
      <dgm:t>
        <a:bodyPr/>
        <a:lstStyle/>
        <a:p>
          <a:endParaRPr lang="zh-CN" altLang="en-US"/>
        </a:p>
      </dgm:t>
    </dgm:pt>
    <dgm:pt modelId="{56E72F7D-E369-4083-A883-D446B8458792}" type="sibTrans" cxnId="{45FFF1B1-34B0-49BA-8378-47BA76202AFD}">
      <dgm:prSet/>
      <dgm:spPr/>
      <dgm:t>
        <a:bodyPr/>
        <a:lstStyle/>
        <a:p>
          <a:endParaRPr lang="zh-CN" altLang="en-US"/>
        </a:p>
      </dgm:t>
    </dgm:pt>
    <dgm:pt modelId="{6A13443D-5F82-4838-9352-78D410ED05D1}">
      <dgm:prSet phldrT="[文本]"/>
      <dgm:spPr/>
      <dgm:t>
        <a:bodyPr/>
        <a:lstStyle/>
        <a:p>
          <a:r>
            <a:rPr lang="zh-CN" altLang="en-US" dirty="0" smtClean="0"/>
            <a:t>生成客户端通用包</a:t>
          </a:r>
          <a:endParaRPr lang="zh-CN" altLang="en-US" dirty="0"/>
        </a:p>
      </dgm:t>
    </dgm:pt>
    <dgm:pt modelId="{E3E64AA9-E4AA-430C-A90A-AA3ACFAC7A2B}" type="parTrans" cxnId="{11B2AFA6-1419-41EC-B41E-843DA2C77522}">
      <dgm:prSet/>
      <dgm:spPr/>
      <dgm:t>
        <a:bodyPr/>
        <a:lstStyle/>
        <a:p>
          <a:endParaRPr lang="zh-CN" altLang="en-US"/>
        </a:p>
      </dgm:t>
    </dgm:pt>
    <dgm:pt modelId="{FE3A3E9E-17E9-4A8C-BE88-B920C103464C}" type="sibTrans" cxnId="{11B2AFA6-1419-41EC-B41E-843DA2C77522}">
      <dgm:prSet/>
      <dgm:spPr/>
      <dgm:t>
        <a:bodyPr/>
        <a:lstStyle/>
        <a:p>
          <a:endParaRPr lang="zh-CN" altLang="en-US"/>
        </a:p>
      </dgm:t>
    </dgm:pt>
    <dgm:pt modelId="{1CCC1FB3-C2A3-4DC4-87E2-F1685555BD07}">
      <dgm:prSet phldrT="[文本]"/>
      <dgm:spPr/>
      <dgm:t>
        <a:bodyPr/>
        <a:lstStyle/>
        <a:p>
          <a:r>
            <a:rPr lang="zh-CN" altLang="en-US" dirty="0" smtClean="0"/>
            <a:t>解压缩服务器补丁包</a:t>
          </a:r>
          <a:endParaRPr lang="zh-CN" altLang="en-US" dirty="0"/>
        </a:p>
      </dgm:t>
    </dgm:pt>
    <dgm:pt modelId="{1CCBB0B7-126D-415F-8631-397F48CFC8F5}" type="parTrans" cxnId="{4490F685-FA26-4808-A093-9C2DB28C273E}">
      <dgm:prSet/>
      <dgm:spPr/>
      <dgm:t>
        <a:bodyPr/>
        <a:lstStyle/>
        <a:p>
          <a:endParaRPr lang="zh-CN" altLang="en-US"/>
        </a:p>
      </dgm:t>
    </dgm:pt>
    <dgm:pt modelId="{70706C9A-D02F-45A9-ACDC-1661318D86B3}" type="sibTrans" cxnId="{4490F685-FA26-4808-A093-9C2DB28C273E}">
      <dgm:prSet/>
      <dgm:spPr/>
      <dgm:t>
        <a:bodyPr/>
        <a:lstStyle/>
        <a:p>
          <a:endParaRPr lang="zh-CN" altLang="en-US"/>
        </a:p>
      </dgm:t>
    </dgm:pt>
    <dgm:pt modelId="{6A649149-22B7-41CA-AC2A-835181FB3F98}">
      <dgm:prSet phldrT="[文本]"/>
      <dgm:spPr/>
      <dgm:t>
        <a:bodyPr/>
        <a:lstStyle/>
        <a:p>
          <a:r>
            <a:rPr lang="zh-CN" altLang="en-US" dirty="0" smtClean="0"/>
            <a:t>编辑版本信息</a:t>
          </a:r>
          <a:endParaRPr lang="zh-CN" altLang="en-US" dirty="0"/>
        </a:p>
      </dgm:t>
    </dgm:pt>
    <dgm:pt modelId="{30ADFC55-BC7B-424D-92E9-EE804B35FC8A}" type="parTrans" cxnId="{6FB8343A-8326-4C9B-B55C-20E76BFF5174}">
      <dgm:prSet/>
      <dgm:spPr/>
      <dgm:t>
        <a:bodyPr/>
        <a:lstStyle/>
        <a:p>
          <a:endParaRPr lang="zh-CN" altLang="en-US"/>
        </a:p>
      </dgm:t>
    </dgm:pt>
    <dgm:pt modelId="{C4655D18-572D-4293-875D-029EC903F886}" type="sibTrans" cxnId="{6FB8343A-8326-4C9B-B55C-20E76BFF5174}">
      <dgm:prSet/>
      <dgm:spPr/>
      <dgm:t>
        <a:bodyPr/>
        <a:lstStyle/>
        <a:p>
          <a:endParaRPr lang="zh-CN" altLang="en-US"/>
        </a:p>
      </dgm:t>
    </dgm:pt>
    <dgm:pt modelId="{3325376D-1AA7-440A-B0EE-94F3A9F81093}" type="pres">
      <dgm:prSet presAssocID="{A8505761-DCAF-4919-8E2D-8F5A780A57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B834EC-13E7-449C-9406-1CF5772C6C18}" type="pres">
      <dgm:prSet presAssocID="{7BB2AEDE-74E6-4156-8677-6E2AB0B377DD}" presName="boxAndChildren" presStyleCnt="0"/>
      <dgm:spPr/>
    </dgm:pt>
    <dgm:pt modelId="{16628A85-E817-4D49-A091-608CFAAE7CE8}" type="pres">
      <dgm:prSet presAssocID="{7BB2AEDE-74E6-4156-8677-6E2AB0B377DD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5475A268-50DA-4F0C-80BA-D62E5B860407}" type="pres">
      <dgm:prSet presAssocID="{7BB2AEDE-74E6-4156-8677-6E2AB0B377DD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A7E10B6D-BF2C-43F4-A186-624414A5E161}" type="pres">
      <dgm:prSet presAssocID="{7BB2AEDE-74E6-4156-8677-6E2AB0B377DD}" presName="descendantBox" presStyleCnt="0"/>
      <dgm:spPr/>
    </dgm:pt>
    <dgm:pt modelId="{32E33C1D-097E-471A-834B-41A42C998EDD}" type="pres">
      <dgm:prSet presAssocID="{671F294E-CF4E-471A-ACDF-6FF091E2D251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C4D7C1-F750-45BC-8D8A-349757A379C8}" type="pres">
      <dgm:prSet presAssocID="{1CCC1FB3-C2A3-4DC4-87E2-F1685555BD07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5A1D0B-D10C-4068-971B-464C80C5C0FA}" type="pres">
      <dgm:prSet presAssocID="{9C7C47DF-B739-4D18-A5C1-6F7FE61E1525}" presName="sp" presStyleCnt="0"/>
      <dgm:spPr/>
    </dgm:pt>
    <dgm:pt modelId="{3A569950-E99C-4904-A410-6E75AF4C7A85}" type="pres">
      <dgm:prSet presAssocID="{4E35B02C-AC69-47F1-A318-4A41949B2004}" presName="arrowAndChildren" presStyleCnt="0"/>
      <dgm:spPr/>
    </dgm:pt>
    <dgm:pt modelId="{A7847100-5154-4530-A447-C80822A230D1}" type="pres">
      <dgm:prSet presAssocID="{4E35B02C-AC69-47F1-A318-4A41949B2004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3D432FE5-81B6-4DCE-A988-057533837922}" type="pres">
      <dgm:prSet presAssocID="{4E35B02C-AC69-47F1-A318-4A41949B2004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EC78C8F8-4945-4CCB-B8E3-2DCD124490A2}" type="pres">
      <dgm:prSet presAssocID="{4E35B02C-AC69-47F1-A318-4A41949B2004}" presName="descendantArrow" presStyleCnt="0"/>
      <dgm:spPr/>
    </dgm:pt>
    <dgm:pt modelId="{A4E40DB2-10E1-4578-B944-8CE9E535FBB8}" type="pres">
      <dgm:prSet presAssocID="{209E4E75-BE2E-4CDC-9E74-7FC3DF11E2CC}" presName="childTextArrow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94FA2D-C8DA-4B22-8FD6-2E97879AA8A8}" type="pres">
      <dgm:prSet presAssocID="{868AF5CB-CF9B-47A6-A0EC-89122A2ECB73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3A1966-67BA-4193-96BA-257BDC561F86}" type="pres">
      <dgm:prSet presAssocID="{6A13443D-5F82-4838-9352-78D410ED05D1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8BB595-4B34-4E1C-BDD2-F75787BAE64C}" type="pres">
      <dgm:prSet presAssocID="{8A8D33E3-777C-4F5B-B31B-13BA55EB38DA}" presName="sp" presStyleCnt="0"/>
      <dgm:spPr/>
    </dgm:pt>
    <dgm:pt modelId="{6B9252FC-66EA-4063-A6E4-3174A708756F}" type="pres">
      <dgm:prSet presAssocID="{4AE46737-00EF-4930-AB8B-C24F858D5BC6}" presName="arrowAndChildren" presStyleCnt="0"/>
      <dgm:spPr/>
    </dgm:pt>
    <dgm:pt modelId="{6715E119-C29F-4D78-A7F3-6C7BFA857004}" type="pres">
      <dgm:prSet presAssocID="{4AE46737-00EF-4930-AB8B-C24F858D5BC6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5A8A683A-7BE7-4D2E-8DC8-0E414C199652}" type="pres">
      <dgm:prSet presAssocID="{4AE46737-00EF-4930-AB8B-C24F858D5BC6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DEFC5BAF-D8E2-44AD-8392-A5701C62AA26}" type="pres">
      <dgm:prSet presAssocID="{4AE46737-00EF-4930-AB8B-C24F858D5BC6}" presName="descendantArrow" presStyleCnt="0"/>
      <dgm:spPr/>
    </dgm:pt>
    <dgm:pt modelId="{83759500-3946-4799-8A7F-706EC0DB173C}" type="pres">
      <dgm:prSet presAssocID="{E4B6FA31-7A65-4384-BEC5-E8F68971CC2A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8C3548-3409-44DF-A546-D25BF6EC70B9}" type="pres">
      <dgm:prSet presAssocID="{6A649149-22B7-41CA-AC2A-835181FB3F98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E52613-D05C-4F9B-9E75-00C719B9EA9F}" type="pres">
      <dgm:prSet presAssocID="{2CDD39E5-D804-4327-AB3C-A05C28BA0DFE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B2AFA6-1419-41EC-B41E-843DA2C77522}" srcId="{4E35B02C-AC69-47F1-A318-4A41949B2004}" destId="{6A13443D-5F82-4838-9352-78D410ED05D1}" srcOrd="2" destOrd="0" parTransId="{E3E64AA9-E4AA-430C-A90A-AA3ACFAC7A2B}" sibTransId="{FE3A3E9E-17E9-4A8C-BE88-B920C103464C}"/>
    <dgm:cxn modelId="{26540C71-C5D9-48C7-8D9B-7867C10EB0E5}" srcId="{4AE46737-00EF-4930-AB8B-C24F858D5BC6}" destId="{2CDD39E5-D804-4327-AB3C-A05C28BA0DFE}" srcOrd="2" destOrd="0" parTransId="{5A64BDA4-51F3-4E79-A79D-FC204F86023E}" sibTransId="{BB7F00AB-70A9-4C87-81F3-9CFB59E8C278}"/>
    <dgm:cxn modelId="{3DD22D73-F095-478D-A01A-872E8075D01F}" type="presOf" srcId="{7BB2AEDE-74E6-4156-8677-6E2AB0B377DD}" destId="{16628A85-E817-4D49-A091-608CFAAE7CE8}" srcOrd="0" destOrd="0" presId="urn:microsoft.com/office/officeart/2005/8/layout/process4"/>
    <dgm:cxn modelId="{B70288AC-4EAC-4117-AFAB-40767EC4674A}" type="presOf" srcId="{1CCC1FB3-C2A3-4DC4-87E2-F1685555BD07}" destId="{6FC4D7C1-F750-45BC-8D8A-349757A379C8}" srcOrd="0" destOrd="0" presId="urn:microsoft.com/office/officeart/2005/8/layout/process4"/>
    <dgm:cxn modelId="{0FA447C6-E95C-45C9-B639-096500C145B8}" type="presOf" srcId="{7BB2AEDE-74E6-4156-8677-6E2AB0B377DD}" destId="{5475A268-50DA-4F0C-80BA-D62E5B860407}" srcOrd="1" destOrd="0" presId="urn:microsoft.com/office/officeart/2005/8/layout/process4"/>
    <dgm:cxn modelId="{C3B17DBC-8D31-47F9-BA0F-D996C2180420}" type="presOf" srcId="{6A649149-22B7-41CA-AC2A-835181FB3F98}" destId="{598C3548-3409-44DF-A546-D25BF6EC70B9}" srcOrd="0" destOrd="0" presId="urn:microsoft.com/office/officeart/2005/8/layout/process4"/>
    <dgm:cxn modelId="{4490F685-FA26-4808-A093-9C2DB28C273E}" srcId="{7BB2AEDE-74E6-4156-8677-6E2AB0B377DD}" destId="{1CCC1FB3-C2A3-4DC4-87E2-F1685555BD07}" srcOrd="1" destOrd="0" parTransId="{1CCBB0B7-126D-415F-8631-397F48CFC8F5}" sibTransId="{70706C9A-D02F-45A9-ACDC-1661318D86B3}"/>
    <dgm:cxn modelId="{6AC09B46-E2A0-423E-B35A-AF7A801A1E1A}" type="presOf" srcId="{6A13443D-5F82-4838-9352-78D410ED05D1}" destId="{613A1966-67BA-4193-96BA-257BDC561F86}" srcOrd="0" destOrd="0" presId="urn:microsoft.com/office/officeart/2005/8/layout/process4"/>
    <dgm:cxn modelId="{A4CA4493-2B97-4A4C-8329-348E06438918}" type="presOf" srcId="{868AF5CB-CF9B-47A6-A0EC-89122A2ECB73}" destId="{4494FA2D-C8DA-4B22-8FD6-2E97879AA8A8}" srcOrd="0" destOrd="0" presId="urn:microsoft.com/office/officeart/2005/8/layout/process4"/>
    <dgm:cxn modelId="{8868DBC8-0804-4B7C-A2A4-1718D1CF39DC}" type="presOf" srcId="{4E35B02C-AC69-47F1-A318-4A41949B2004}" destId="{3D432FE5-81B6-4DCE-A988-057533837922}" srcOrd="1" destOrd="0" presId="urn:microsoft.com/office/officeart/2005/8/layout/process4"/>
    <dgm:cxn modelId="{B2285231-057E-4F03-BF42-9FEE3B2E9BA8}" srcId="{4E35B02C-AC69-47F1-A318-4A41949B2004}" destId="{868AF5CB-CF9B-47A6-A0EC-89122A2ECB73}" srcOrd="1" destOrd="0" parTransId="{04D37CF0-2DB0-42B9-8822-E0CD37F23EE0}" sibTransId="{85F6EE89-983F-42CD-B49B-B86DD657C626}"/>
    <dgm:cxn modelId="{45FFF1B1-34B0-49BA-8378-47BA76202AFD}" srcId="{7BB2AEDE-74E6-4156-8677-6E2AB0B377DD}" destId="{671F294E-CF4E-471A-ACDF-6FF091E2D251}" srcOrd="0" destOrd="0" parTransId="{31711950-B6DF-46CF-B772-26BB1C9EED20}" sibTransId="{56E72F7D-E369-4083-A883-D446B8458792}"/>
    <dgm:cxn modelId="{A9D0A62D-638D-4C49-A537-7D19D6D8D153}" srcId="{4E35B02C-AC69-47F1-A318-4A41949B2004}" destId="{209E4E75-BE2E-4CDC-9E74-7FC3DF11E2CC}" srcOrd="0" destOrd="0" parTransId="{F250B93C-2816-46CD-AED9-8630159DE919}" sibTransId="{8E4B66FB-9A76-48A7-B644-F3CB8A949DDA}"/>
    <dgm:cxn modelId="{A8A22873-1068-42A1-8405-33BF11992E53}" srcId="{A8505761-DCAF-4919-8E2D-8F5A780A576F}" destId="{4E35B02C-AC69-47F1-A318-4A41949B2004}" srcOrd="1" destOrd="0" parTransId="{D7CBD500-68F0-40DC-AD53-04AB6A96E4CE}" sibTransId="{9C7C47DF-B739-4D18-A5C1-6F7FE61E1525}"/>
    <dgm:cxn modelId="{1CD0B0EF-D8C5-48AE-9529-F47B616C0810}" type="presOf" srcId="{4AE46737-00EF-4930-AB8B-C24F858D5BC6}" destId="{6715E119-C29F-4D78-A7F3-6C7BFA857004}" srcOrd="0" destOrd="0" presId="urn:microsoft.com/office/officeart/2005/8/layout/process4"/>
    <dgm:cxn modelId="{34D12F30-60DA-46A9-844C-42B3D4AD06D8}" srcId="{A8505761-DCAF-4919-8E2D-8F5A780A576F}" destId="{4AE46737-00EF-4930-AB8B-C24F858D5BC6}" srcOrd="0" destOrd="0" parTransId="{32514D93-9109-4B3A-B476-16A7CB4DA9A7}" sibTransId="{8A8D33E3-777C-4F5B-B31B-13BA55EB38DA}"/>
    <dgm:cxn modelId="{72782623-3568-4776-8F2E-D797DDC478E8}" type="presOf" srcId="{A8505761-DCAF-4919-8E2D-8F5A780A576F}" destId="{3325376D-1AA7-440A-B0EE-94F3A9F81093}" srcOrd="0" destOrd="0" presId="urn:microsoft.com/office/officeart/2005/8/layout/process4"/>
    <dgm:cxn modelId="{9BCCD8D0-2284-401C-AD84-80CBBAF335A9}" srcId="{A8505761-DCAF-4919-8E2D-8F5A780A576F}" destId="{7BB2AEDE-74E6-4156-8677-6E2AB0B377DD}" srcOrd="2" destOrd="0" parTransId="{E57E8610-1C8C-4BC2-BFAC-AD58B18C608A}" sibTransId="{0293E80B-4FA2-4D09-BD04-2BC06E66AD07}"/>
    <dgm:cxn modelId="{3F706D09-F2DF-4CB7-ABDA-B1FBF21C62BF}" type="presOf" srcId="{2CDD39E5-D804-4327-AB3C-A05C28BA0DFE}" destId="{AEE52613-D05C-4F9B-9E75-00C719B9EA9F}" srcOrd="0" destOrd="0" presId="urn:microsoft.com/office/officeart/2005/8/layout/process4"/>
    <dgm:cxn modelId="{B9D81DA7-54AC-4DCA-9FAD-287C05640B74}" type="presOf" srcId="{4AE46737-00EF-4930-AB8B-C24F858D5BC6}" destId="{5A8A683A-7BE7-4D2E-8DC8-0E414C199652}" srcOrd="1" destOrd="0" presId="urn:microsoft.com/office/officeart/2005/8/layout/process4"/>
    <dgm:cxn modelId="{3043E5CE-DB34-491B-9F1C-A3611735ADC4}" type="presOf" srcId="{4E35B02C-AC69-47F1-A318-4A41949B2004}" destId="{A7847100-5154-4530-A447-C80822A230D1}" srcOrd="0" destOrd="0" presId="urn:microsoft.com/office/officeart/2005/8/layout/process4"/>
    <dgm:cxn modelId="{D6F4B93A-09BB-418C-9D2D-B1BF85BEE074}" srcId="{4AE46737-00EF-4930-AB8B-C24F858D5BC6}" destId="{E4B6FA31-7A65-4384-BEC5-E8F68971CC2A}" srcOrd="0" destOrd="0" parTransId="{18A10064-5D43-4FC5-8E68-02DACF76F573}" sibTransId="{4A9051A9-8F77-436D-AE9B-6ECE98EDCFAA}"/>
    <dgm:cxn modelId="{653B2E8C-D7BC-4D5D-9CF0-A8B1A0C11094}" type="presOf" srcId="{E4B6FA31-7A65-4384-BEC5-E8F68971CC2A}" destId="{83759500-3946-4799-8A7F-706EC0DB173C}" srcOrd="0" destOrd="0" presId="urn:microsoft.com/office/officeart/2005/8/layout/process4"/>
    <dgm:cxn modelId="{BA42CBFC-84BF-4C91-962F-8CE212616FB9}" type="presOf" srcId="{671F294E-CF4E-471A-ACDF-6FF091E2D251}" destId="{32E33C1D-097E-471A-834B-41A42C998EDD}" srcOrd="0" destOrd="0" presId="urn:microsoft.com/office/officeart/2005/8/layout/process4"/>
    <dgm:cxn modelId="{6FB8343A-8326-4C9B-B55C-20E76BFF5174}" srcId="{4AE46737-00EF-4930-AB8B-C24F858D5BC6}" destId="{6A649149-22B7-41CA-AC2A-835181FB3F98}" srcOrd="1" destOrd="0" parTransId="{30ADFC55-BC7B-424D-92E9-EE804B35FC8A}" sibTransId="{C4655D18-572D-4293-875D-029EC903F886}"/>
    <dgm:cxn modelId="{26DFB3A8-E9A8-4A01-B189-A184DA77306C}" type="presOf" srcId="{209E4E75-BE2E-4CDC-9E74-7FC3DF11E2CC}" destId="{A4E40DB2-10E1-4578-B944-8CE9E535FBB8}" srcOrd="0" destOrd="0" presId="urn:microsoft.com/office/officeart/2005/8/layout/process4"/>
    <dgm:cxn modelId="{EC787F56-4465-4617-B67C-5540C4908527}" type="presParOf" srcId="{3325376D-1AA7-440A-B0EE-94F3A9F81093}" destId="{FFB834EC-13E7-449C-9406-1CF5772C6C18}" srcOrd="0" destOrd="0" presId="urn:microsoft.com/office/officeart/2005/8/layout/process4"/>
    <dgm:cxn modelId="{FA3F624A-FFC8-4191-9F5A-934E4A7DF68D}" type="presParOf" srcId="{FFB834EC-13E7-449C-9406-1CF5772C6C18}" destId="{16628A85-E817-4D49-A091-608CFAAE7CE8}" srcOrd="0" destOrd="0" presId="urn:microsoft.com/office/officeart/2005/8/layout/process4"/>
    <dgm:cxn modelId="{A9803623-C855-4874-9BF5-4BBE097A228A}" type="presParOf" srcId="{FFB834EC-13E7-449C-9406-1CF5772C6C18}" destId="{5475A268-50DA-4F0C-80BA-D62E5B860407}" srcOrd="1" destOrd="0" presId="urn:microsoft.com/office/officeart/2005/8/layout/process4"/>
    <dgm:cxn modelId="{78EEB736-55BD-4333-9D04-E3FC9837D259}" type="presParOf" srcId="{FFB834EC-13E7-449C-9406-1CF5772C6C18}" destId="{A7E10B6D-BF2C-43F4-A186-624414A5E161}" srcOrd="2" destOrd="0" presId="urn:microsoft.com/office/officeart/2005/8/layout/process4"/>
    <dgm:cxn modelId="{84BF2C91-AC01-4745-89CD-3CAD0DD1813B}" type="presParOf" srcId="{A7E10B6D-BF2C-43F4-A186-624414A5E161}" destId="{32E33C1D-097E-471A-834B-41A42C998EDD}" srcOrd="0" destOrd="0" presId="urn:microsoft.com/office/officeart/2005/8/layout/process4"/>
    <dgm:cxn modelId="{1713C79D-46DE-4F82-87FD-DF08FE4EE4F9}" type="presParOf" srcId="{A7E10B6D-BF2C-43F4-A186-624414A5E161}" destId="{6FC4D7C1-F750-45BC-8D8A-349757A379C8}" srcOrd="1" destOrd="0" presId="urn:microsoft.com/office/officeart/2005/8/layout/process4"/>
    <dgm:cxn modelId="{65C7FB48-8164-44F7-A769-9A5B2B337410}" type="presParOf" srcId="{3325376D-1AA7-440A-B0EE-94F3A9F81093}" destId="{AB5A1D0B-D10C-4068-971B-464C80C5C0FA}" srcOrd="1" destOrd="0" presId="urn:microsoft.com/office/officeart/2005/8/layout/process4"/>
    <dgm:cxn modelId="{6B0CC811-1BEC-48DA-87EA-0409083A24F4}" type="presParOf" srcId="{3325376D-1AA7-440A-B0EE-94F3A9F81093}" destId="{3A569950-E99C-4904-A410-6E75AF4C7A85}" srcOrd="2" destOrd="0" presId="urn:microsoft.com/office/officeart/2005/8/layout/process4"/>
    <dgm:cxn modelId="{03247E16-8F8E-4678-91E9-1A82BB43CB5C}" type="presParOf" srcId="{3A569950-E99C-4904-A410-6E75AF4C7A85}" destId="{A7847100-5154-4530-A447-C80822A230D1}" srcOrd="0" destOrd="0" presId="urn:microsoft.com/office/officeart/2005/8/layout/process4"/>
    <dgm:cxn modelId="{8FA96962-9102-47E5-BCE8-82EE995A2E8C}" type="presParOf" srcId="{3A569950-E99C-4904-A410-6E75AF4C7A85}" destId="{3D432FE5-81B6-4DCE-A988-057533837922}" srcOrd="1" destOrd="0" presId="urn:microsoft.com/office/officeart/2005/8/layout/process4"/>
    <dgm:cxn modelId="{56674491-9767-4B68-AF87-E50F50FA55AB}" type="presParOf" srcId="{3A569950-E99C-4904-A410-6E75AF4C7A85}" destId="{EC78C8F8-4945-4CCB-B8E3-2DCD124490A2}" srcOrd="2" destOrd="0" presId="urn:microsoft.com/office/officeart/2005/8/layout/process4"/>
    <dgm:cxn modelId="{DE9819EF-34A1-4BCC-ACF6-4DE38C82774F}" type="presParOf" srcId="{EC78C8F8-4945-4CCB-B8E3-2DCD124490A2}" destId="{A4E40DB2-10E1-4578-B944-8CE9E535FBB8}" srcOrd="0" destOrd="0" presId="urn:microsoft.com/office/officeart/2005/8/layout/process4"/>
    <dgm:cxn modelId="{24A655B4-C209-4F2C-AB3A-C97E00D0E813}" type="presParOf" srcId="{EC78C8F8-4945-4CCB-B8E3-2DCD124490A2}" destId="{4494FA2D-C8DA-4B22-8FD6-2E97879AA8A8}" srcOrd="1" destOrd="0" presId="urn:microsoft.com/office/officeart/2005/8/layout/process4"/>
    <dgm:cxn modelId="{0584600F-77B0-4174-B487-74E1A8D464EA}" type="presParOf" srcId="{EC78C8F8-4945-4CCB-B8E3-2DCD124490A2}" destId="{613A1966-67BA-4193-96BA-257BDC561F86}" srcOrd="2" destOrd="0" presId="urn:microsoft.com/office/officeart/2005/8/layout/process4"/>
    <dgm:cxn modelId="{1FAD79DE-C1AE-4A48-BE58-52BECD443234}" type="presParOf" srcId="{3325376D-1AA7-440A-B0EE-94F3A9F81093}" destId="{F58BB595-4B34-4E1C-BDD2-F75787BAE64C}" srcOrd="3" destOrd="0" presId="urn:microsoft.com/office/officeart/2005/8/layout/process4"/>
    <dgm:cxn modelId="{92E6FBC2-442F-4D21-A37B-64C9F12312AB}" type="presParOf" srcId="{3325376D-1AA7-440A-B0EE-94F3A9F81093}" destId="{6B9252FC-66EA-4063-A6E4-3174A708756F}" srcOrd="4" destOrd="0" presId="urn:microsoft.com/office/officeart/2005/8/layout/process4"/>
    <dgm:cxn modelId="{0D209181-1664-426F-B60E-A4EE9D05E657}" type="presParOf" srcId="{6B9252FC-66EA-4063-A6E4-3174A708756F}" destId="{6715E119-C29F-4D78-A7F3-6C7BFA857004}" srcOrd="0" destOrd="0" presId="urn:microsoft.com/office/officeart/2005/8/layout/process4"/>
    <dgm:cxn modelId="{ADC6F3ED-69F4-4716-A84B-33DAC966E72B}" type="presParOf" srcId="{6B9252FC-66EA-4063-A6E4-3174A708756F}" destId="{5A8A683A-7BE7-4D2E-8DC8-0E414C199652}" srcOrd="1" destOrd="0" presId="urn:microsoft.com/office/officeart/2005/8/layout/process4"/>
    <dgm:cxn modelId="{FA11ADAE-2A2C-404E-A4D8-9F906F01FA47}" type="presParOf" srcId="{6B9252FC-66EA-4063-A6E4-3174A708756F}" destId="{DEFC5BAF-D8E2-44AD-8392-A5701C62AA26}" srcOrd="2" destOrd="0" presId="urn:microsoft.com/office/officeart/2005/8/layout/process4"/>
    <dgm:cxn modelId="{954B58C8-C58F-4E77-9460-9F62BF20C0A9}" type="presParOf" srcId="{DEFC5BAF-D8E2-44AD-8392-A5701C62AA26}" destId="{83759500-3946-4799-8A7F-706EC0DB173C}" srcOrd="0" destOrd="0" presId="urn:microsoft.com/office/officeart/2005/8/layout/process4"/>
    <dgm:cxn modelId="{918838FC-FA88-4222-9154-B51CAFF6E0C6}" type="presParOf" srcId="{DEFC5BAF-D8E2-44AD-8392-A5701C62AA26}" destId="{598C3548-3409-44DF-A546-D25BF6EC70B9}" srcOrd="1" destOrd="0" presId="urn:microsoft.com/office/officeart/2005/8/layout/process4"/>
    <dgm:cxn modelId="{C7F4EE48-D292-4936-AC36-25E0900C27E3}" type="presParOf" srcId="{DEFC5BAF-D8E2-44AD-8392-A5701C62AA26}" destId="{AEE52613-D05C-4F9B-9E75-00C719B9EA9F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505761-DCAF-4919-8E2D-8F5A780A576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E46737-00EF-4930-AB8B-C24F858D5BC6}">
      <dgm:prSet phldrT="[文本]"/>
      <dgm:spPr/>
      <dgm:t>
        <a:bodyPr/>
        <a:lstStyle/>
        <a:p>
          <a:r>
            <a:rPr lang="zh-CN" altLang="en-US" dirty="0" smtClean="0"/>
            <a:t>打安装包</a:t>
          </a:r>
          <a:endParaRPr lang="zh-CN" altLang="en-US" dirty="0"/>
        </a:p>
      </dgm:t>
    </dgm:pt>
    <dgm:pt modelId="{32514D93-9109-4B3A-B476-16A7CB4DA9A7}" type="parTrans" cxnId="{34D12F30-60DA-46A9-844C-42B3D4AD06D8}">
      <dgm:prSet/>
      <dgm:spPr/>
      <dgm:t>
        <a:bodyPr/>
        <a:lstStyle/>
        <a:p>
          <a:endParaRPr lang="zh-CN" altLang="en-US"/>
        </a:p>
      </dgm:t>
    </dgm:pt>
    <dgm:pt modelId="{8A8D33E3-777C-4F5B-B31B-13BA55EB38DA}" type="sibTrans" cxnId="{34D12F30-60DA-46A9-844C-42B3D4AD06D8}">
      <dgm:prSet/>
      <dgm:spPr/>
      <dgm:t>
        <a:bodyPr/>
        <a:lstStyle/>
        <a:p>
          <a:endParaRPr lang="zh-CN" altLang="en-US"/>
        </a:p>
      </dgm:t>
    </dgm:pt>
    <dgm:pt modelId="{E4B6FA31-7A65-4384-BEC5-E8F68971CC2A}">
      <dgm:prSet phldrT="[文本]"/>
      <dgm:spPr/>
      <dgm:t>
        <a:bodyPr/>
        <a:lstStyle/>
        <a:p>
          <a:r>
            <a:rPr lang="zh-CN" altLang="en-US" dirty="0" smtClean="0"/>
            <a:t>打子包</a:t>
          </a:r>
          <a:endParaRPr lang="zh-CN" altLang="en-US" dirty="0"/>
        </a:p>
      </dgm:t>
    </dgm:pt>
    <dgm:pt modelId="{18A10064-5D43-4FC5-8E68-02DACF76F573}" type="parTrans" cxnId="{D6F4B93A-09BB-418C-9D2D-B1BF85BEE074}">
      <dgm:prSet/>
      <dgm:spPr/>
      <dgm:t>
        <a:bodyPr/>
        <a:lstStyle/>
        <a:p>
          <a:endParaRPr lang="zh-CN" altLang="en-US"/>
        </a:p>
      </dgm:t>
    </dgm:pt>
    <dgm:pt modelId="{4A9051A9-8F77-436D-AE9B-6ECE98EDCFAA}" type="sibTrans" cxnId="{D6F4B93A-09BB-418C-9D2D-B1BF85BEE074}">
      <dgm:prSet/>
      <dgm:spPr/>
      <dgm:t>
        <a:bodyPr/>
        <a:lstStyle/>
        <a:p>
          <a:endParaRPr lang="zh-CN" altLang="en-US"/>
        </a:p>
      </dgm:t>
    </dgm:pt>
    <dgm:pt modelId="{2CDD39E5-D804-4327-AB3C-A05C28BA0DFE}">
      <dgm:prSet phldrT="[文本]"/>
      <dgm:spPr/>
      <dgm:t>
        <a:bodyPr/>
        <a:lstStyle/>
        <a:p>
          <a:r>
            <a:rPr lang="zh-CN" altLang="en-US" dirty="0" smtClean="0"/>
            <a:t>合并子包</a:t>
          </a:r>
          <a:endParaRPr lang="zh-CN" altLang="en-US" dirty="0"/>
        </a:p>
      </dgm:t>
    </dgm:pt>
    <dgm:pt modelId="{5A64BDA4-51F3-4E79-A79D-FC204F86023E}" type="parTrans" cxnId="{26540C71-C5D9-48C7-8D9B-7867C10EB0E5}">
      <dgm:prSet/>
      <dgm:spPr/>
      <dgm:t>
        <a:bodyPr/>
        <a:lstStyle/>
        <a:p>
          <a:endParaRPr lang="zh-CN" altLang="en-US"/>
        </a:p>
      </dgm:t>
    </dgm:pt>
    <dgm:pt modelId="{BB7F00AB-70A9-4C87-81F3-9CFB59E8C278}" type="sibTrans" cxnId="{26540C71-C5D9-48C7-8D9B-7867C10EB0E5}">
      <dgm:prSet/>
      <dgm:spPr/>
      <dgm:t>
        <a:bodyPr/>
        <a:lstStyle/>
        <a:p>
          <a:endParaRPr lang="zh-CN" altLang="en-US"/>
        </a:p>
      </dgm:t>
    </dgm:pt>
    <dgm:pt modelId="{4E35B02C-AC69-47F1-A318-4A41949B2004}">
      <dgm:prSet phldrT="[文本]"/>
      <dgm:spPr/>
      <dgm:t>
        <a:bodyPr/>
        <a:lstStyle/>
        <a:p>
          <a:r>
            <a:rPr lang="zh-CN" altLang="en-US" dirty="0" smtClean="0"/>
            <a:t>生成差异包</a:t>
          </a:r>
          <a:endParaRPr lang="zh-CN" altLang="en-US" dirty="0"/>
        </a:p>
      </dgm:t>
    </dgm:pt>
    <dgm:pt modelId="{D7CBD500-68F0-40DC-AD53-04AB6A96E4CE}" type="parTrans" cxnId="{A8A22873-1068-42A1-8405-33BF11992E53}">
      <dgm:prSet/>
      <dgm:spPr/>
      <dgm:t>
        <a:bodyPr/>
        <a:lstStyle/>
        <a:p>
          <a:endParaRPr lang="zh-CN" altLang="en-US"/>
        </a:p>
      </dgm:t>
    </dgm:pt>
    <dgm:pt modelId="{9C7C47DF-B739-4D18-A5C1-6F7FE61E1525}" type="sibTrans" cxnId="{A8A22873-1068-42A1-8405-33BF11992E53}">
      <dgm:prSet/>
      <dgm:spPr/>
      <dgm:t>
        <a:bodyPr/>
        <a:lstStyle/>
        <a:p>
          <a:endParaRPr lang="zh-CN" altLang="en-US"/>
        </a:p>
      </dgm:t>
    </dgm:pt>
    <dgm:pt modelId="{209E4E75-BE2E-4CDC-9E74-7FC3DF11E2CC}">
      <dgm:prSet phldrT="[文本]"/>
      <dgm:spPr/>
      <dgm:t>
        <a:bodyPr/>
        <a:lstStyle/>
        <a:p>
          <a:r>
            <a:rPr lang="zh-CN" altLang="en-US" dirty="0" smtClean="0"/>
            <a:t>生成客户端差异包</a:t>
          </a:r>
          <a:endParaRPr lang="zh-CN" altLang="en-US" dirty="0"/>
        </a:p>
      </dgm:t>
    </dgm:pt>
    <dgm:pt modelId="{F250B93C-2816-46CD-AED9-8630159DE919}" type="parTrans" cxnId="{A9D0A62D-638D-4C49-A537-7D19D6D8D153}">
      <dgm:prSet/>
      <dgm:spPr/>
      <dgm:t>
        <a:bodyPr/>
        <a:lstStyle/>
        <a:p>
          <a:endParaRPr lang="zh-CN" altLang="en-US"/>
        </a:p>
      </dgm:t>
    </dgm:pt>
    <dgm:pt modelId="{8E4B66FB-9A76-48A7-B644-F3CB8A949DDA}" type="sibTrans" cxnId="{A9D0A62D-638D-4C49-A537-7D19D6D8D153}">
      <dgm:prSet/>
      <dgm:spPr/>
      <dgm:t>
        <a:bodyPr/>
        <a:lstStyle/>
        <a:p>
          <a:endParaRPr lang="zh-CN" altLang="en-US"/>
        </a:p>
      </dgm:t>
    </dgm:pt>
    <dgm:pt modelId="{868AF5CB-CF9B-47A6-A0EC-89122A2ECB73}">
      <dgm:prSet phldrT="[文本]"/>
      <dgm:spPr/>
      <dgm:t>
        <a:bodyPr/>
        <a:lstStyle/>
        <a:p>
          <a:r>
            <a:rPr lang="zh-CN" altLang="en-US" dirty="0" smtClean="0"/>
            <a:t>生成服务器差异包</a:t>
          </a:r>
          <a:endParaRPr lang="zh-CN" altLang="en-US" dirty="0"/>
        </a:p>
      </dgm:t>
    </dgm:pt>
    <dgm:pt modelId="{04D37CF0-2DB0-42B9-8822-E0CD37F23EE0}" type="parTrans" cxnId="{B2285231-057E-4F03-BF42-9FEE3B2E9BA8}">
      <dgm:prSet/>
      <dgm:spPr/>
      <dgm:t>
        <a:bodyPr/>
        <a:lstStyle/>
        <a:p>
          <a:endParaRPr lang="zh-CN" altLang="en-US"/>
        </a:p>
      </dgm:t>
    </dgm:pt>
    <dgm:pt modelId="{85F6EE89-983F-42CD-B49B-B86DD657C626}" type="sibTrans" cxnId="{B2285231-057E-4F03-BF42-9FEE3B2E9BA8}">
      <dgm:prSet/>
      <dgm:spPr/>
      <dgm:t>
        <a:bodyPr/>
        <a:lstStyle/>
        <a:p>
          <a:endParaRPr lang="zh-CN" altLang="en-US"/>
        </a:p>
      </dgm:t>
    </dgm:pt>
    <dgm:pt modelId="{7BB2AEDE-74E6-4156-8677-6E2AB0B377DD}">
      <dgm:prSet phldrT="[文本]"/>
      <dgm:spPr/>
      <dgm:t>
        <a:bodyPr/>
        <a:lstStyle/>
        <a:p>
          <a:r>
            <a:rPr lang="zh-CN" altLang="en-US" dirty="0" smtClean="0"/>
            <a:t>同步到前台更新服务器</a:t>
          </a:r>
          <a:endParaRPr lang="zh-CN" altLang="en-US" dirty="0"/>
        </a:p>
      </dgm:t>
    </dgm:pt>
    <dgm:pt modelId="{E57E8610-1C8C-4BC2-BFAC-AD58B18C608A}" type="parTrans" cxnId="{9BCCD8D0-2284-401C-AD84-80CBBAF335A9}">
      <dgm:prSet/>
      <dgm:spPr/>
      <dgm:t>
        <a:bodyPr/>
        <a:lstStyle/>
        <a:p>
          <a:endParaRPr lang="zh-CN" altLang="en-US"/>
        </a:p>
      </dgm:t>
    </dgm:pt>
    <dgm:pt modelId="{0293E80B-4FA2-4D09-BD04-2BC06E66AD07}" type="sibTrans" cxnId="{9BCCD8D0-2284-401C-AD84-80CBBAF335A9}">
      <dgm:prSet/>
      <dgm:spPr/>
      <dgm:t>
        <a:bodyPr/>
        <a:lstStyle/>
        <a:p>
          <a:endParaRPr lang="zh-CN" altLang="en-US"/>
        </a:p>
      </dgm:t>
    </dgm:pt>
    <dgm:pt modelId="{671F294E-CF4E-471A-ACDF-6FF091E2D251}">
      <dgm:prSet phldrT="[文本]"/>
      <dgm:spPr/>
      <dgm:t>
        <a:bodyPr/>
        <a:lstStyle/>
        <a:p>
          <a:r>
            <a:rPr lang="zh-CN" altLang="en-US" dirty="0" smtClean="0"/>
            <a:t>同步服务器补丁包</a:t>
          </a:r>
          <a:endParaRPr lang="zh-CN" altLang="en-US" dirty="0"/>
        </a:p>
      </dgm:t>
    </dgm:pt>
    <dgm:pt modelId="{31711950-B6DF-46CF-B772-26BB1C9EED20}" type="parTrans" cxnId="{45FFF1B1-34B0-49BA-8378-47BA76202AFD}">
      <dgm:prSet/>
      <dgm:spPr/>
      <dgm:t>
        <a:bodyPr/>
        <a:lstStyle/>
        <a:p>
          <a:endParaRPr lang="zh-CN" altLang="en-US"/>
        </a:p>
      </dgm:t>
    </dgm:pt>
    <dgm:pt modelId="{56E72F7D-E369-4083-A883-D446B8458792}" type="sibTrans" cxnId="{45FFF1B1-34B0-49BA-8378-47BA76202AFD}">
      <dgm:prSet/>
      <dgm:spPr/>
      <dgm:t>
        <a:bodyPr/>
        <a:lstStyle/>
        <a:p>
          <a:endParaRPr lang="zh-CN" altLang="en-US"/>
        </a:p>
      </dgm:t>
    </dgm:pt>
    <dgm:pt modelId="{6A13443D-5F82-4838-9352-78D410ED05D1}">
      <dgm:prSet phldrT="[文本]"/>
      <dgm:spPr/>
      <dgm:t>
        <a:bodyPr/>
        <a:lstStyle/>
        <a:p>
          <a:r>
            <a:rPr lang="zh-CN" altLang="en-US" dirty="0" smtClean="0"/>
            <a:t>生成客户端通用包</a:t>
          </a:r>
          <a:endParaRPr lang="zh-CN" altLang="en-US" dirty="0"/>
        </a:p>
      </dgm:t>
    </dgm:pt>
    <dgm:pt modelId="{E3E64AA9-E4AA-430C-A90A-AA3ACFAC7A2B}" type="parTrans" cxnId="{11B2AFA6-1419-41EC-B41E-843DA2C77522}">
      <dgm:prSet/>
      <dgm:spPr/>
      <dgm:t>
        <a:bodyPr/>
        <a:lstStyle/>
        <a:p>
          <a:endParaRPr lang="zh-CN" altLang="en-US"/>
        </a:p>
      </dgm:t>
    </dgm:pt>
    <dgm:pt modelId="{FE3A3E9E-17E9-4A8C-BE88-B920C103464C}" type="sibTrans" cxnId="{11B2AFA6-1419-41EC-B41E-843DA2C77522}">
      <dgm:prSet/>
      <dgm:spPr/>
      <dgm:t>
        <a:bodyPr/>
        <a:lstStyle/>
        <a:p>
          <a:endParaRPr lang="zh-CN" altLang="en-US"/>
        </a:p>
      </dgm:t>
    </dgm:pt>
    <dgm:pt modelId="{1CCC1FB3-C2A3-4DC4-87E2-F1685555BD07}">
      <dgm:prSet phldrT="[文本]"/>
      <dgm:spPr/>
      <dgm:t>
        <a:bodyPr/>
        <a:lstStyle/>
        <a:p>
          <a:r>
            <a:rPr lang="zh-CN" altLang="en-US" dirty="0" smtClean="0"/>
            <a:t>解压缩服务器补丁包</a:t>
          </a:r>
          <a:endParaRPr lang="zh-CN" altLang="en-US" dirty="0"/>
        </a:p>
      </dgm:t>
    </dgm:pt>
    <dgm:pt modelId="{1CCBB0B7-126D-415F-8631-397F48CFC8F5}" type="parTrans" cxnId="{4490F685-FA26-4808-A093-9C2DB28C273E}">
      <dgm:prSet/>
      <dgm:spPr/>
      <dgm:t>
        <a:bodyPr/>
        <a:lstStyle/>
        <a:p>
          <a:endParaRPr lang="zh-CN" altLang="en-US"/>
        </a:p>
      </dgm:t>
    </dgm:pt>
    <dgm:pt modelId="{70706C9A-D02F-45A9-ACDC-1661318D86B3}" type="sibTrans" cxnId="{4490F685-FA26-4808-A093-9C2DB28C273E}">
      <dgm:prSet/>
      <dgm:spPr/>
      <dgm:t>
        <a:bodyPr/>
        <a:lstStyle/>
        <a:p>
          <a:endParaRPr lang="zh-CN" altLang="en-US"/>
        </a:p>
      </dgm:t>
    </dgm:pt>
    <dgm:pt modelId="{6A649149-22B7-41CA-AC2A-835181FB3F98}">
      <dgm:prSet phldrT="[文本]"/>
      <dgm:spPr/>
      <dgm:t>
        <a:bodyPr/>
        <a:lstStyle/>
        <a:p>
          <a:r>
            <a:rPr lang="zh-CN" altLang="en-US" dirty="0" smtClean="0"/>
            <a:t>编辑版本信息</a:t>
          </a:r>
          <a:r>
            <a:rPr lang="en-US" altLang="zh-CN" dirty="0" smtClean="0"/>
            <a:t>(</a:t>
          </a:r>
          <a:r>
            <a:rPr lang="zh-CN" altLang="en-US" dirty="0" smtClean="0"/>
            <a:t>标记启用补丁包自动更新，</a:t>
          </a:r>
          <a:r>
            <a:rPr lang="en-US" altLang="zh-CN" dirty="0" err="1" smtClean="0"/>
            <a:t>luv</a:t>
          </a:r>
          <a:r>
            <a:rPr lang="zh-CN" altLang="en-US" dirty="0" smtClean="0"/>
            <a:t>字段为当前版本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30ADFC55-BC7B-424D-92E9-EE804B35FC8A}" type="parTrans" cxnId="{6FB8343A-8326-4C9B-B55C-20E76BFF5174}">
      <dgm:prSet/>
      <dgm:spPr/>
      <dgm:t>
        <a:bodyPr/>
        <a:lstStyle/>
        <a:p>
          <a:endParaRPr lang="zh-CN" altLang="en-US"/>
        </a:p>
      </dgm:t>
    </dgm:pt>
    <dgm:pt modelId="{C4655D18-572D-4293-875D-029EC903F886}" type="sibTrans" cxnId="{6FB8343A-8326-4C9B-B55C-20E76BFF5174}">
      <dgm:prSet/>
      <dgm:spPr/>
      <dgm:t>
        <a:bodyPr/>
        <a:lstStyle/>
        <a:p>
          <a:endParaRPr lang="zh-CN" altLang="en-US"/>
        </a:p>
      </dgm:t>
    </dgm:pt>
    <dgm:pt modelId="{4F68A677-5021-4E3E-AE61-E1A20B9289C1}">
      <dgm:prSet phldrT="[文本]"/>
      <dgm:spPr/>
      <dgm:t>
        <a:bodyPr/>
        <a:lstStyle/>
        <a:p>
          <a:r>
            <a:rPr lang="zh-CN" altLang="en-US" dirty="0" smtClean="0"/>
            <a:t>编辑补丁包自动更新元文件</a:t>
          </a:r>
          <a:endParaRPr lang="zh-CN" altLang="en-US" dirty="0"/>
        </a:p>
      </dgm:t>
    </dgm:pt>
    <dgm:pt modelId="{7F96DB30-D60D-49F4-8BBA-5548CEFB6378}" type="parTrans" cxnId="{7E88EDAF-A9E5-4E19-A761-6D57A2DDB2DB}">
      <dgm:prSet/>
      <dgm:spPr/>
    </dgm:pt>
    <dgm:pt modelId="{8E9BA454-3672-400D-9C28-E18B79E5FC20}" type="sibTrans" cxnId="{7E88EDAF-A9E5-4E19-A761-6D57A2DDB2DB}">
      <dgm:prSet/>
      <dgm:spPr/>
    </dgm:pt>
    <dgm:pt modelId="{9D012E75-1B19-4D98-AE82-EAF3A6B538AB}">
      <dgm:prSet phldrT="[文本]"/>
      <dgm:spPr/>
      <dgm:t>
        <a:bodyPr/>
        <a:lstStyle/>
        <a:p>
          <a:r>
            <a:rPr lang="zh-CN" altLang="en-US" dirty="0" smtClean="0"/>
            <a:t>同步客户端补丁包和补丁包自动更新元文件，版本文件</a:t>
          </a:r>
          <a:endParaRPr lang="zh-CN" altLang="en-US" dirty="0"/>
        </a:p>
      </dgm:t>
    </dgm:pt>
    <dgm:pt modelId="{9688F54B-CCAD-4F67-B47D-F47D116696D6}" type="parTrans" cxnId="{5601B16B-BE5B-4F4F-8A0C-FF00B6B3F3BD}">
      <dgm:prSet/>
      <dgm:spPr/>
    </dgm:pt>
    <dgm:pt modelId="{4F506189-79BC-42C7-9F59-928193267F89}" type="sibTrans" cxnId="{5601B16B-BE5B-4F4F-8A0C-FF00B6B3F3BD}">
      <dgm:prSet/>
      <dgm:spPr/>
    </dgm:pt>
    <dgm:pt modelId="{3325376D-1AA7-440A-B0EE-94F3A9F81093}" type="pres">
      <dgm:prSet presAssocID="{A8505761-DCAF-4919-8E2D-8F5A780A57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B834EC-13E7-449C-9406-1CF5772C6C18}" type="pres">
      <dgm:prSet presAssocID="{7BB2AEDE-74E6-4156-8677-6E2AB0B377DD}" presName="boxAndChildren" presStyleCnt="0"/>
      <dgm:spPr/>
    </dgm:pt>
    <dgm:pt modelId="{16628A85-E817-4D49-A091-608CFAAE7CE8}" type="pres">
      <dgm:prSet presAssocID="{7BB2AEDE-74E6-4156-8677-6E2AB0B377DD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5475A268-50DA-4F0C-80BA-D62E5B860407}" type="pres">
      <dgm:prSet presAssocID="{7BB2AEDE-74E6-4156-8677-6E2AB0B377DD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A7E10B6D-BF2C-43F4-A186-624414A5E161}" type="pres">
      <dgm:prSet presAssocID="{7BB2AEDE-74E6-4156-8677-6E2AB0B377DD}" presName="descendantBox" presStyleCnt="0"/>
      <dgm:spPr/>
    </dgm:pt>
    <dgm:pt modelId="{32E33C1D-097E-471A-834B-41A42C998EDD}" type="pres">
      <dgm:prSet presAssocID="{671F294E-CF4E-471A-ACDF-6FF091E2D251}" presName="childTextBox" presStyleLbl="fg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C4D7C1-F750-45BC-8D8A-349757A379C8}" type="pres">
      <dgm:prSet presAssocID="{1CCC1FB3-C2A3-4DC4-87E2-F1685555BD07}" presName="childTextBox" presStyleLbl="fg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F7A263-C5F3-4C93-BB1D-2AB16C03E57A}" type="pres">
      <dgm:prSet presAssocID="{9D012E75-1B19-4D98-AE82-EAF3A6B538AB}" presName="childTextBox" presStyleLbl="fg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5A1D0B-D10C-4068-971B-464C80C5C0FA}" type="pres">
      <dgm:prSet presAssocID="{9C7C47DF-B739-4D18-A5C1-6F7FE61E1525}" presName="sp" presStyleCnt="0"/>
      <dgm:spPr/>
    </dgm:pt>
    <dgm:pt modelId="{3A569950-E99C-4904-A410-6E75AF4C7A85}" type="pres">
      <dgm:prSet presAssocID="{4E35B02C-AC69-47F1-A318-4A41949B2004}" presName="arrowAndChildren" presStyleCnt="0"/>
      <dgm:spPr/>
    </dgm:pt>
    <dgm:pt modelId="{A7847100-5154-4530-A447-C80822A230D1}" type="pres">
      <dgm:prSet presAssocID="{4E35B02C-AC69-47F1-A318-4A41949B2004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3D432FE5-81B6-4DCE-A988-057533837922}" type="pres">
      <dgm:prSet presAssocID="{4E35B02C-AC69-47F1-A318-4A41949B2004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EC78C8F8-4945-4CCB-B8E3-2DCD124490A2}" type="pres">
      <dgm:prSet presAssocID="{4E35B02C-AC69-47F1-A318-4A41949B2004}" presName="descendantArrow" presStyleCnt="0"/>
      <dgm:spPr/>
    </dgm:pt>
    <dgm:pt modelId="{A4E40DB2-10E1-4578-B944-8CE9E535FBB8}" type="pres">
      <dgm:prSet presAssocID="{209E4E75-BE2E-4CDC-9E74-7FC3DF11E2CC}" presName="childTextArrow" presStyleLbl="fg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94FA2D-C8DA-4B22-8FD6-2E97879AA8A8}" type="pres">
      <dgm:prSet presAssocID="{868AF5CB-CF9B-47A6-A0EC-89122A2ECB73}" presName="childTextArrow" presStyleLbl="fg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3A1966-67BA-4193-96BA-257BDC561F86}" type="pres">
      <dgm:prSet presAssocID="{6A13443D-5F82-4838-9352-78D410ED05D1}" presName="childTextArrow" presStyleLbl="fg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7D7EA8-BFD0-4CA9-BE9E-79C7B5DBCE0A}" type="pres">
      <dgm:prSet presAssocID="{4F68A677-5021-4E3E-AE61-E1A20B9289C1}" presName="childTextArrow" presStyleLbl="fg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8BB595-4B34-4E1C-BDD2-F75787BAE64C}" type="pres">
      <dgm:prSet presAssocID="{8A8D33E3-777C-4F5B-B31B-13BA55EB38DA}" presName="sp" presStyleCnt="0"/>
      <dgm:spPr/>
    </dgm:pt>
    <dgm:pt modelId="{6B9252FC-66EA-4063-A6E4-3174A708756F}" type="pres">
      <dgm:prSet presAssocID="{4AE46737-00EF-4930-AB8B-C24F858D5BC6}" presName="arrowAndChildren" presStyleCnt="0"/>
      <dgm:spPr/>
    </dgm:pt>
    <dgm:pt modelId="{6715E119-C29F-4D78-A7F3-6C7BFA857004}" type="pres">
      <dgm:prSet presAssocID="{4AE46737-00EF-4930-AB8B-C24F858D5BC6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5A8A683A-7BE7-4D2E-8DC8-0E414C199652}" type="pres">
      <dgm:prSet presAssocID="{4AE46737-00EF-4930-AB8B-C24F858D5BC6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DEFC5BAF-D8E2-44AD-8392-A5701C62AA26}" type="pres">
      <dgm:prSet presAssocID="{4AE46737-00EF-4930-AB8B-C24F858D5BC6}" presName="descendantArrow" presStyleCnt="0"/>
      <dgm:spPr/>
    </dgm:pt>
    <dgm:pt modelId="{83759500-3946-4799-8A7F-706EC0DB173C}" type="pres">
      <dgm:prSet presAssocID="{E4B6FA31-7A65-4384-BEC5-E8F68971CC2A}" presName="childTextArrow" presStyleLbl="fg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8C3548-3409-44DF-A546-D25BF6EC70B9}" type="pres">
      <dgm:prSet presAssocID="{6A649149-22B7-41CA-AC2A-835181FB3F98}" presName="childTextArrow" presStyleLbl="fg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E52613-D05C-4F9B-9E75-00C719B9EA9F}" type="pres">
      <dgm:prSet presAssocID="{2CDD39E5-D804-4327-AB3C-A05C28BA0DFE}" presName="childTextArrow" presStyleLbl="fg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B2AFA6-1419-41EC-B41E-843DA2C77522}" srcId="{4E35B02C-AC69-47F1-A318-4A41949B2004}" destId="{6A13443D-5F82-4838-9352-78D410ED05D1}" srcOrd="2" destOrd="0" parTransId="{E3E64AA9-E4AA-430C-A90A-AA3ACFAC7A2B}" sibTransId="{FE3A3E9E-17E9-4A8C-BE88-B920C103464C}"/>
    <dgm:cxn modelId="{26540C71-C5D9-48C7-8D9B-7867C10EB0E5}" srcId="{4AE46737-00EF-4930-AB8B-C24F858D5BC6}" destId="{2CDD39E5-D804-4327-AB3C-A05C28BA0DFE}" srcOrd="2" destOrd="0" parTransId="{5A64BDA4-51F3-4E79-A79D-FC204F86023E}" sibTransId="{BB7F00AB-70A9-4C87-81F3-9CFB59E8C278}"/>
    <dgm:cxn modelId="{E520C16B-3D21-43B4-AD27-044FA7B656AB}" type="presOf" srcId="{671F294E-CF4E-471A-ACDF-6FF091E2D251}" destId="{32E33C1D-097E-471A-834B-41A42C998EDD}" srcOrd="0" destOrd="0" presId="urn:microsoft.com/office/officeart/2005/8/layout/process4"/>
    <dgm:cxn modelId="{7FFAAA44-D99E-4175-8A6E-9170040FFA3D}" type="presOf" srcId="{868AF5CB-CF9B-47A6-A0EC-89122A2ECB73}" destId="{4494FA2D-C8DA-4B22-8FD6-2E97879AA8A8}" srcOrd="0" destOrd="0" presId="urn:microsoft.com/office/officeart/2005/8/layout/process4"/>
    <dgm:cxn modelId="{7E88EDAF-A9E5-4E19-A761-6D57A2DDB2DB}" srcId="{4E35B02C-AC69-47F1-A318-4A41949B2004}" destId="{4F68A677-5021-4E3E-AE61-E1A20B9289C1}" srcOrd="3" destOrd="0" parTransId="{7F96DB30-D60D-49F4-8BBA-5548CEFB6378}" sibTransId="{8E9BA454-3672-400D-9C28-E18B79E5FC20}"/>
    <dgm:cxn modelId="{908E6A7A-EB88-4CAD-9EEA-D95B5505F9FA}" type="presOf" srcId="{7BB2AEDE-74E6-4156-8677-6E2AB0B377DD}" destId="{16628A85-E817-4D49-A091-608CFAAE7CE8}" srcOrd="0" destOrd="0" presId="urn:microsoft.com/office/officeart/2005/8/layout/process4"/>
    <dgm:cxn modelId="{4490F685-FA26-4808-A093-9C2DB28C273E}" srcId="{7BB2AEDE-74E6-4156-8677-6E2AB0B377DD}" destId="{1CCC1FB3-C2A3-4DC4-87E2-F1685555BD07}" srcOrd="1" destOrd="0" parTransId="{1CCBB0B7-126D-415F-8631-397F48CFC8F5}" sibTransId="{70706C9A-D02F-45A9-ACDC-1661318D86B3}"/>
    <dgm:cxn modelId="{B2285231-057E-4F03-BF42-9FEE3B2E9BA8}" srcId="{4E35B02C-AC69-47F1-A318-4A41949B2004}" destId="{868AF5CB-CF9B-47A6-A0EC-89122A2ECB73}" srcOrd="1" destOrd="0" parTransId="{04D37CF0-2DB0-42B9-8822-E0CD37F23EE0}" sibTransId="{85F6EE89-983F-42CD-B49B-B86DD657C626}"/>
    <dgm:cxn modelId="{45FFF1B1-34B0-49BA-8378-47BA76202AFD}" srcId="{7BB2AEDE-74E6-4156-8677-6E2AB0B377DD}" destId="{671F294E-CF4E-471A-ACDF-6FF091E2D251}" srcOrd="0" destOrd="0" parTransId="{31711950-B6DF-46CF-B772-26BB1C9EED20}" sibTransId="{56E72F7D-E369-4083-A883-D446B8458792}"/>
    <dgm:cxn modelId="{A9D0A62D-638D-4C49-A537-7D19D6D8D153}" srcId="{4E35B02C-AC69-47F1-A318-4A41949B2004}" destId="{209E4E75-BE2E-4CDC-9E74-7FC3DF11E2CC}" srcOrd="0" destOrd="0" parTransId="{F250B93C-2816-46CD-AED9-8630159DE919}" sibTransId="{8E4B66FB-9A76-48A7-B644-F3CB8A949DDA}"/>
    <dgm:cxn modelId="{A8A22873-1068-42A1-8405-33BF11992E53}" srcId="{A8505761-DCAF-4919-8E2D-8F5A780A576F}" destId="{4E35B02C-AC69-47F1-A318-4A41949B2004}" srcOrd="1" destOrd="0" parTransId="{D7CBD500-68F0-40DC-AD53-04AB6A96E4CE}" sibTransId="{9C7C47DF-B739-4D18-A5C1-6F7FE61E1525}"/>
    <dgm:cxn modelId="{18446029-D9FA-4080-A294-DA1C9EDDA22A}" type="presOf" srcId="{4E35B02C-AC69-47F1-A318-4A41949B2004}" destId="{A7847100-5154-4530-A447-C80822A230D1}" srcOrd="0" destOrd="0" presId="urn:microsoft.com/office/officeart/2005/8/layout/process4"/>
    <dgm:cxn modelId="{41422D0F-07AF-445F-8CA4-CC1D1FB517EE}" type="presOf" srcId="{4AE46737-00EF-4930-AB8B-C24F858D5BC6}" destId="{6715E119-C29F-4D78-A7F3-6C7BFA857004}" srcOrd="0" destOrd="0" presId="urn:microsoft.com/office/officeart/2005/8/layout/process4"/>
    <dgm:cxn modelId="{34D12F30-60DA-46A9-844C-42B3D4AD06D8}" srcId="{A8505761-DCAF-4919-8E2D-8F5A780A576F}" destId="{4AE46737-00EF-4930-AB8B-C24F858D5BC6}" srcOrd="0" destOrd="0" parTransId="{32514D93-9109-4B3A-B476-16A7CB4DA9A7}" sibTransId="{8A8D33E3-777C-4F5B-B31B-13BA55EB38DA}"/>
    <dgm:cxn modelId="{5601B16B-BE5B-4F4F-8A0C-FF00B6B3F3BD}" srcId="{7BB2AEDE-74E6-4156-8677-6E2AB0B377DD}" destId="{9D012E75-1B19-4D98-AE82-EAF3A6B538AB}" srcOrd="2" destOrd="0" parTransId="{9688F54B-CCAD-4F67-B47D-F47D116696D6}" sibTransId="{4F506189-79BC-42C7-9F59-928193267F89}"/>
    <dgm:cxn modelId="{B8B9B6D1-6A4E-45A5-97EF-9EFCF39B3C60}" type="presOf" srcId="{1CCC1FB3-C2A3-4DC4-87E2-F1685555BD07}" destId="{6FC4D7C1-F750-45BC-8D8A-349757A379C8}" srcOrd="0" destOrd="0" presId="urn:microsoft.com/office/officeart/2005/8/layout/process4"/>
    <dgm:cxn modelId="{10C17750-0CE3-4261-BBBE-56D1E255F04A}" type="presOf" srcId="{2CDD39E5-D804-4327-AB3C-A05C28BA0DFE}" destId="{AEE52613-D05C-4F9B-9E75-00C719B9EA9F}" srcOrd="0" destOrd="0" presId="urn:microsoft.com/office/officeart/2005/8/layout/process4"/>
    <dgm:cxn modelId="{7B206297-F413-40BB-A1E4-CD8B1B2697D2}" type="presOf" srcId="{7BB2AEDE-74E6-4156-8677-6E2AB0B377DD}" destId="{5475A268-50DA-4F0C-80BA-D62E5B860407}" srcOrd="1" destOrd="0" presId="urn:microsoft.com/office/officeart/2005/8/layout/process4"/>
    <dgm:cxn modelId="{9BCCD8D0-2284-401C-AD84-80CBBAF335A9}" srcId="{A8505761-DCAF-4919-8E2D-8F5A780A576F}" destId="{7BB2AEDE-74E6-4156-8677-6E2AB0B377DD}" srcOrd="2" destOrd="0" parTransId="{E57E8610-1C8C-4BC2-BFAC-AD58B18C608A}" sibTransId="{0293E80B-4FA2-4D09-BD04-2BC06E66AD07}"/>
    <dgm:cxn modelId="{952A7275-E81E-4BF8-8475-259B5EFD2AA7}" type="presOf" srcId="{6A649149-22B7-41CA-AC2A-835181FB3F98}" destId="{598C3548-3409-44DF-A546-D25BF6EC70B9}" srcOrd="0" destOrd="0" presId="urn:microsoft.com/office/officeart/2005/8/layout/process4"/>
    <dgm:cxn modelId="{750F9758-85A5-4BDC-8D32-BC8B67C55A6F}" type="presOf" srcId="{9D012E75-1B19-4D98-AE82-EAF3A6B538AB}" destId="{65F7A263-C5F3-4C93-BB1D-2AB16C03E57A}" srcOrd="0" destOrd="0" presId="urn:microsoft.com/office/officeart/2005/8/layout/process4"/>
    <dgm:cxn modelId="{89BEF974-A41C-4531-8E03-F909140E4268}" type="presOf" srcId="{4E35B02C-AC69-47F1-A318-4A41949B2004}" destId="{3D432FE5-81B6-4DCE-A988-057533837922}" srcOrd="1" destOrd="0" presId="urn:microsoft.com/office/officeart/2005/8/layout/process4"/>
    <dgm:cxn modelId="{E157C6C9-A06B-4685-8C70-7F0B4E4B0539}" type="presOf" srcId="{A8505761-DCAF-4919-8E2D-8F5A780A576F}" destId="{3325376D-1AA7-440A-B0EE-94F3A9F81093}" srcOrd="0" destOrd="0" presId="urn:microsoft.com/office/officeart/2005/8/layout/process4"/>
    <dgm:cxn modelId="{2FBAC7CD-F0E0-4379-BB9B-7DB213F81BBD}" type="presOf" srcId="{4AE46737-00EF-4930-AB8B-C24F858D5BC6}" destId="{5A8A683A-7BE7-4D2E-8DC8-0E414C199652}" srcOrd="1" destOrd="0" presId="urn:microsoft.com/office/officeart/2005/8/layout/process4"/>
    <dgm:cxn modelId="{D6F4B93A-09BB-418C-9D2D-B1BF85BEE074}" srcId="{4AE46737-00EF-4930-AB8B-C24F858D5BC6}" destId="{E4B6FA31-7A65-4384-BEC5-E8F68971CC2A}" srcOrd="0" destOrd="0" parTransId="{18A10064-5D43-4FC5-8E68-02DACF76F573}" sibTransId="{4A9051A9-8F77-436D-AE9B-6ECE98EDCFAA}"/>
    <dgm:cxn modelId="{6FB8343A-8326-4C9B-B55C-20E76BFF5174}" srcId="{4AE46737-00EF-4930-AB8B-C24F858D5BC6}" destId="{6A649149-22B7-41CA-AC2A-835181FB3F98}" srcOrd="1" destOrd="0" parTransId="{30ADFC55-BC7B-424D-92E9-EE804B35FC8A}" sibTransId="{C4655D18-572D-4293-875D-029EC903F886}"/>
    <dgm:cxn modelId="{2EB1927E-3F5F-458F-9BE5-2C0F80EA4300}" type="presOf" srcId="{4F68A677-5021-4E3E-AE61-E1A20B9289C1}" destId="{307D7EA8-BFD0-4CA9-BE9E-79C7B5DBCE0A}" srcOrd="0" destOrd="0" presId="urn:microsoft.com/office/officeart/2005/8/layout/process4"/>
    <dgm:cxn modelId="{2A0E29BD-F449-42BF-A792-0A544A86B099}" type="presOf" srcId="{E4B6FA31-7A65-4384-BEC5-E8F68971CC2A}" destId="{83759500-3946-4799-8A7F-706EC0DB173C}" srcOrd="0" destOrd="0" presId="urn:microsoft.com/office/officeart/2005/8/layout/process4"/>
    <dgm:cxn modelId="{AB1DA923-EADF-4594-A6AC-941A7A683F18}" type="presOf" srcId="{6A13443D-5F82-4838-9352-78D410ED05D1}" destId="{613A1966-67BA-4193-96BA-257BDC561F86}" srcOrd="0" destOrd="0" presId="urn:microsoft.com/office/officeart/2005/8/layout/process4"/>
    <dgm:cxn modelId="{FAEEA9A7-3353-4E33-8A22-1A27A6D75F93}" type="presOf" srcId="{209E4E75-BE2E-4CDC-9E74-7FC3DF11E2CC}" destId="{A4E40DB2-10E1-4578-B944-8CE9E535FBB8}" srcOrd="0" destOrd="0" presId="urn:microsoft.com/office/officeart/2005/8/layout/process4"/>
    <dgm:cxn modelId="{48817437-DE29-4562-A355-4D70499BD1DC}" type="presParOf" srcId="{3325376D-1AA7-440A-B0EE-94F3A9F81093}" destId="{FFB834EC-13E7-449C-9406-1CF5772C6C18}" srcOrd="0" destOrd="0" presId="urn:microsoft.com/office/officeart/2005/8/layout/process4"/>
    <dgm:cxn modelId="{BCB4BCD1-689E-42D4-A7E7-64EB2677E421}" type="presParOf" srcId="{FFB834EC-13E7-449C-9406-1CF5772C6C18}" destId="{16628A85-E817-4D49-A091-608CFAAE7CE8}" srcOrd="0" destOrd="0" presId="urn:microsoft.com/office/officeart/2005/8/layout/process4"/>
    <dgm:cxn modelId="{1716707E-D723-4F1E-B80A-EDD57CBEF819}" type="presParOf" srcId="{FFB834EC-13E7-449C-9406-1CF5772C6C18}" destId="{5475A268-50DA-4F0C-80BA-D62E5B860407}" srcOrd="1" destOrd="0" presId="urn:microsoft.com/office/officeart/2005/8/layout/process4"/>
    <dgm:cxn modelId="{DAAACB4D-05D3-4169-9173-3785B6298C93}" type="presParOf" srcId="{FFB834EC-13E7-449C-9406-1CF5772C6C18}" destId="{A7E10B6D-BF2C-43F4-A186-624414A5E161}" srcOrd="2" destOrd="0" presId="urn:microsoft.com/office/officeart/2005/8/layout/process4"/>
    <dgm:cxn modelId="{3A0A679D-790D-4C10-8851-8A0AE9DF973B}" type="presParOf" srcId="{A7E10B6D-BF2C-43F4-A186-624414A5E161}" destId="{32E33C1D-097E-471A-834B-41A42C998EDD}" srcOrd="0" destOrd="0" presId="urn:microsoft.com/office/officeart/2005/8/layout/process4"/>
    <dgm:cxn modelId="{B9AD5881-152B-4E82-A0CC-516C5635611A}" type="presParOf" srcId="{A7E10B6D-BF2C-43F4-A186-624414A5E161}" destId="{6FC4D7C1-F750-45BC-8D8A-349757A379C8}" srcOrd="1" destOrd="0" presId="urn:microsoft.com/office/officeart/2005/8/layout/process4"/>
    <dgm:cxn modelId="{7C728474-3C67-45AE-986B-AC51987453E1}" type="presParOf" srcId="{A7E10B6D-BF2C-43F4-A186-624414A5E161}" destId="{65F7A263-C5F3-4C93-BB1D-2AB16C03E57A}" srcOrd="2" destOrd="0" presId="urn:microsoft.com/office/officeart/2005/8/layout/process4"/>
    <dgm:cxn modelId="{7A992CB7-FD6E-4E11-8FE9-B07B8C852CF4}" type="presParOf" srcId="{3325376D-1AA7-440A-B0EE-94F3A9F81093}" destId="{AB5A1D0B-D10C-4068-971B-464C80C5C0FA}" srcOrd="1" destOrd="0" presId="urn:microsoft.com/office/officeart/2005/8/layout/process4"/>
    <dgm:cxn modelId="{04E7FEAB-3218-4642-BA14-1C0B6BFA292E}" type="presParOf" srcId="{3325376D-1AA7-440A-B0EE-94F3A9F81093}" destId="{3A569950-E99C-4904-A410-6E75AF4C7A85}" srcOrd="2" destOrd="0" presId="urn:microsoft.com/office/officeart/2005/8/layout/process4"/>
    <dgm:cxn modelId="{DE0309F8-2FDE-4639-AAE0-4906E83F1E3B}" type="presParOf" srcId="{3A569950-E99C-4904-A410-6E75AF4C7A85}" destId="{A7847100-5154-4530-A447-C80822A230D1}" srcOrd="0" destOrd="0" presId="urn:microsoft.com/office/officeart/2005/8/layout/process4"/>
    <dgm:cxn modelId="{07C79C1D-FF87-477B-A8EA-604C1391B1D5}" type="presParOf" srcId="{3A569950-E99C-4904-A410-6E75AF4C7A85}" destId="{3D432FE5-81B6-4DCE-A988-057533837922}" srcOrd="1" destOrd="0" presId="urn:microsoft.com/office/officeart/2005/8/layout/process4"/>
    <dgm:cxn modelId="{D43D5546-76D5-47CF-8510-C615E825733F}" type="presParOf" srcId="{3A569950-E99C-4904-A410-6E75AF4C7A85}" destId="{EC78C8F8-4945-4CCB-B8E3-2DCD124490A2}" srcOrd="2" destOrd="0" presId="urn:microsoft.com/office/officeart/2005/8/layout/process4"/>
    <dgm:cxn modelId="{15BA0BE7-DD3C-4CEC-8D9C-25DE35CF5C7D}" type="presParOf" srcId="{EC78C8F8-4945-4CCB-B8E3-2DCD124490A2}" destId="{A4E40DB2-10E1-4578-B944-8CE9E535FBB8}" srcOrd="0" destOrd="0" presId="urn:microsoft.com/office/officeart/2005/8/layout/process4"/>
    <dgm:cxn modelId="{0FCE7299-9AAA-4711-B13A-5F2AFBB5698B}" type="presParOf" srcId="{EC78C8F8-4945-4CCB-B8E3-2DCD124490A2}" destId="{4494FA2D-C8DA-4B22-8FD6-2E97879AA8A8}" srcOrd="1" destOrd="0" presId="urn:microsoft.com/office/officeart/2005/8/layout/process4"/>
    <dgm:cxn modelId="{68466A4A-98D5-4DDD-ADAD-B7BBBCF388E8}" type="presParOf" srcId="{EC78C8F8-4945-4CCB-B8E3-2DCD124490A2}" destId="{613A1966-67BA-4193-96BA-257BDC561F86}" srcOrd="2" destOrd="0" presId="urn:microsoft.com/office/officeart/2005/8/layout/process4"/>
    <dgm:cxn modelId="{0D8C7DE1-E638-4E79-A5EC-0BB5C0E941A0}" type="presParOf" srcId="{EC78C8F8-4945-4CCB-B8E3-2DCD124490A2}" destId="{307D7EA8-BFD0-4CA9-BE9E-79C7B5DBCE0A}" srcOrd="3" destOrd="0" presId="urn:microsoft.com/office/officeart/2005/8/layout/process4"/>
    <dgm:cxn modelId="{699696F5-F655-4572-A2D9-8B42BF2F3BB4}" type="presParOf" srcId="{3325376D-1AA7-440A-B0EE-94F3A9F81093}" destId="{F58BB595-4B34-4E1C-BDD2-F75787BAE64C}" srcOrd="3" destOrd="0" presId="urn:microsoft.com/office/officeart/2005/8/layout/process4"/>
    <dgm:cxn modelId="{B0D81617-3549-43F4-B5EF-ACA0E42D38AD}" type="presParOf" srcId="{3325376D-1AA7-440A-B0EE-94F3A9F81093}" destId="{6B9252FC-66EA-4063-A6E4-3174A708756F}" srcOrd="4" destOrd="0" presId="urn:microsoft.com/office/officeart/2005/8/layout/process4"/>
    <dgm:cxn modelId="{2E19F0D2-4C4B-48EB-A3F9-2A778008D730}" type="presParOf" srcId="{6B9252FC-66EA-4063-A6E4-3174A708756F}" destId="{6715E119-C29F-4D78-A7F3-6C7BFA857004}" srcOrd="0" destOrd="0" presId="urn:microsoft.com/office/officeart/2005/8/layout/process4"/>
    <dgm:cxn modelId="{A65C5CB3-CEA6-47FD-A61C-2BE1FBD70FAD}" type="presParOf" srcId="{6B9252FC-66EA-4063-A6E4-3174A708756F}" destId="{5A8A683A-7BE7-4D2E-8DC8-0E414C199652}" srcOrd="1" destOrd="0" presId="urn:microsoft.com/office/officeart/2005/8/layout/process4"/>
    <dgm:cxn modelId="{7BB1C19A-A546-4F1C-9283-4E3228AE4A80}" type="presParOf" srcId="{6B9252FC-66EA-4063-A6E4-3174A708756F}" destId="{DEFC5BAF-D8E2-44AD-8392-A5701C62AA26}" srcOrd="2" destOrd="0" presId="urn:microsoft.com/office/officeart/2005/8/layout/process4"/>
    <dgm:cxn modelId="{71EA77FA-9DD7-4B62-B37D-E8485B0E70CD}" type="presParOf" srcId="{DEFC5BAF-D8E2-44AD-8392-A5701C62AA26}" destId="{83759500-3946-4799-8A7F-706EC0DB173C}" srcOrd="0" destOrd="0" presId="urn:microsoft.com/office/officeart/2005/8/layout/process4"/>
    <dgm:cxn modelId="{8023440D-4ED3-486B-B2B4-FD5C6AD8B978}" type="presParOf" srcId="{DEFC5BAF-D8E2-44AD-8392-A5701C62AA26}" destId="{598C3548-3409-44DF-A546-D25BF6EC70B9}" srcOrd="1" destOrd="0" presId="urn:microsoft.com/office/officeart/2005/8/layout/process4"/>
    <dgm:cxn modelId="{AD37C2EA-3108-48F5-9C51-24A8A267A3B0}" type="presParOf" srcId="{DEFC5BAF-D8E2-44AD-8392-A5701C62AA26}" destId="{AEE52613-D05C-4F9B-9E75-00C719B9EA9F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2F7549-D3EF-433C-B222-D89EFFA326D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8E589C-E0E9-4629-8B66-393FEF1A3EC3}">
      <dgm:prSet phldrT="[文本]"/>
      <dgm:spPr/>
      <dgm:t>
        <a:bodyPr/>
        <a:lstStyle/>
        <a:p>
          <a:r>
            <a:rPr lang="en-US" altLang="zh-CN" dirty="0" smtClean="0"/>
            <a:t>Initialize</a:t>
          </a:r>
          <a:endParaRPr lang="zh-CN" altLang="en-US" dirty="0"/>
        </a:p>
      </dgm:t>
    </dgm:pt>
    <dgm:pt modelId="{DD497F3C-B2C0-4670-8AE8-ECFA7B66612D}" type="parTrans" cxnId="{7553CF35-5B11-4004-80DC-3171FB0F2EE2}">
      <dgm:prSet/>
      <dgm:spPr/>
      <dgm:t>
        <a:bodyPr/>
        <a:lstStyle/>
        <a:p>
          <a:endParaRPr lang="zh-CN" altLang="en-US"/>
        </a:p>
      </dgm:t>
    </dgm:pt>
    <dgm:pt modelId="{68A9C5B9-05A4-4347-BD45-ABFCA83AA5E5}" type="sibTrans" cxnId="{7553CF35-5B11-4004-80DC-3171FB0F2EE2}">
      <dgm:prSet/>
      <dgm:spPr/>
      <dgm:t>
        <a:bodyPr/>
        <a:lstStyle/>
        <a:p>
          <a:endParaRPr lang="zh-CN" altLang="en-US"/>
        </a:p>
      </dgm:t>
    </dgm:pt>
    <dgm:pt modelId="{1E0BE5C2-2F1A-4C46-BDED-954B4B5DFB54}">
      <dgm:prSet phldrT="[文本]"/>
      <dgm:spPr/>
      <dgm:t>
        <a:bodyPr/>
        <a:lstStyle/>
        <a:p>
          <a:r>
            <a:rPr lang="en-US" altLang="zh-CN" dirty="0" smtClean="0"/>
            <a:t>The update loops</a:t>
          </a:r>
          <a:endParaRPr lang="zh-CN" altLang="en-US" dirty="0"/>
        </a:p>
      </dgm:t>
    </dgm:pt>
    <dgm:pt modelId="{797AFBF0-A90E-4CDB-8553-EFE808C2B96B}" type="parTrans" cxnId="{64662C91-41B7-40F5-9265-67E1A47D7B58}">
      <dgm:prSet/>
      <dgm:spPr/>
      <dgm:t>
        <a:bodyPr/>
        <a:lstStyle/>
        <a:p>
          <a:endParaRPr lang="zh-CN" altLang="en-US"/>
        </a:p>
      </dgm:t>
    </dgm:pt>
    <dgm:pt modelId="{69323287-F7EF-4831-8BF1-3D42E7A65F84}" type="sibTrans" cxnId="{64662C91-41B7-40F5-9265-67E1A47D7B58}">
      <dgm:prSet/>
      <dgm:spPr/>
      <dgm:t>
        <a:bodyPr/>
        <a:lstStyle/>
        <a:p>
          <a:endParaRPr lang="zh-CN" altLang="en-US"/>
        </a:p>
      </dgm:t>
    </dgm:pt>
    <dgm:pt modelId="{5F1427E8-8D01-4560-A825-1E7C203D3144}">
      <dgm:prSet phldrT="[文本]"/>
      <dgm:spPr/>
      <dgm:t>
        <a:bodyPr/>
        <a:lstStyle/>
        <a:p>
          <a:r>
            <a:rPr lang="en-US" altLang="zh-CN" dirty="0" smtClean="0"/>
            <a:t>Destroy</a:t>
          </a:r>
          <a:endParaRPr lang="zh-CN" altLang="en-US" dirty="0"/>
        </a:p>
      </dgm:t>
    </dgm:pt>
    <dgm:pt modelId="{1C6E5871-25A4-47DB-B857-AFB5D04F47ED}" type="parTrans" cxnId="{3783F95B-D717-4AAE-B8C9-724743A28996}">
      <dgm:prSet/>
      <dgm:spPr/>
      <dgm:t>
        <a:bodyPr/>
        <a:lstStyle/>
        <a:p>
          <a:endParaRPr lang="zh-CN" altLang="en-US"/>
        </a:p>
      </dgm:t>
    </dgm:pt>
    <dgm:pt modelId="{19A31F4D-66F0-4436-9B0C-1D0FA50BE5A6}" type="sibTrans" cxnId="{3783F95B-D717-4AAE-B8C9-724743A28996}">
      <dgm:prSet/>
      <dgm:spPr/>
      <dgm:t>
        <a:bodyPr/>
        <a:lstStyle/>
        <a:p>
          <a:endParaRPr lang="zh-CN" altLang="en-US"/>
        </a:p>
      </dgm:t>
    </dgm:pt>
    <dgm:pt modelId="{22017F03-05C1-4358-8AFC-0DCDB16D43DD}" type="pres">
      <dgm:prSet presAssocID="{D42F7549-D3EF-433C-B222-D89EFFA326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0836BD-77BA-4C9B-BBD5-AD2FB70C8C40}" type="pres">
      <dgm:prSet presAssocID="{5E8E589C-E0E9-4629-8B66-393FEF1A3EC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182190-8173-4D9F-804D-94DB46EACF3C}" type="pres">
      <dgm:prSet presAssocID="{68A9C5B9-05A4-4347-BD45-ABFCA83AA5E5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3825226-3AAC-4274-9A0D-DE6170611E56}" type="pres">
      <dgm:prSet presAssocID="{68A9C5B9-05A4-4347-BD45-ABFCA83AA5E5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8D4A2052-76DC-4D97-9AC7-8CB63AC90B9D}" type="pres">
      <dgm:prSet presAssocID="{1E0BE5C2-2F1A-4C46-BDED-954B4B5DFB54}" presName="node" presStyleLbl="node1" presStyleIdx="1" presStyleCnt="3" custScaleX="2222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64AE85-567C-4A53-B0E3-FCC97C2ABB46}" type="pres">
      <dgm:prSet presAssocID="{69323287-F7EF-4831-8BF1-3D42E7A65F8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F9512F2-5383-457B-AB6B-1B78EA3DFFAA}" type="pres">
      <dgm:prSet presAssocID="{69323287-F7EF-4831-8BF1-3D42E7A65F8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D68E7079-8454-4035-8799-0915EE9ADCC3}" type="pres">
      <dgm:prSet presAssocID="{5F1427E8-8D01-4560-A825-1E7C203D314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5C0487-5957-46AA-8DD6-2DED2B33DA13}" type="presOf" srcId="{69323287-F7EF-4831-8BF1-3D42E7A65F84}" destId="{9364AE85-567C-4A53-B0E3-FCC97C2ABB46}" srcOrd="0" destOrd="0" presId="urn:microsoft.com/office/officeart/2005/8/layout/process2"/>
    <dgm:cxn modelId="{7553CF35-5B11-4004-80DC-3171FB0F2EE2}" srcId="{D42F7549-D3EF-433C-B222-D89EFFA326DB}" destId="{5E8E589C-E0E9-4629-8B66-393FEF1A3EC3}" srcOrd="0" destOrd="0" parTransId="{DD497F3C-B2C0-4670-8AE8-ECFA7B66612D}" sibTransId="{68A9C5B9-05A4-4347-BD45-ABFCA83AA5E5}"/>
    <dgm:cxn modelId="{E8631B82-4D2A-4450-9DF1-56CF4C2528C5}" type="presOf" srcId="{5E8E589C-E0E9-4629-8B66-393FEF1A3EC3}" destId="{320836BD-77BA-4C9B-BBD5-AD2FB70C8C40}" srcOrd="0" destOrd="0" presId="urn:microsoft.com/office/officeart/2005/8/layout/process2"/>
    <dgm:cxn modelId="{3783F95B-D717-4AAE-B8C9-724743A28996}" srcId="{D42F7549-D3EF-433C-B222-D89EFFA326DB}" destId="{5F1427E8-8D01-4560-A825-1E7C203D3144}" srcOrd="2" destOrd="0" parTransId="{1C6E5871-25A4-47DB-B857-AFB5D04F47ED}" sibTransId="{19A31F4D-66F0-4436-9B0C-1D0FA50BE5A6}"/>
    <dgm:cxn modelId="{64662C91-41B7-40F5-9265-67E1A47D7B58}" srcId="{D42F7549-D3EF-433C-B222-D89EFFA326DB}" destId="{1E0BE5C2-2F1A-4C46-BDED-954B4B5DFB54}" srcOrd="1" destOrd="0" parTransId="{797AFBF0-A90E-4CDB-8553-EFE808C2B96B}" sibTransId="{69323287-F7EF-4831-8BF1-3D42E7A65F84}"/>
    <dgm:cxn modelId="{9B6C5882-7B7C-4B76-8197-A8F18D7B2F9C}" type="presOf" srcId="{5F1427E8-8D01-4560-A825-1E7C203D3144}" destId="{D68E7079-8454-4035-8799-0915EE9ADCC3}" srcOrd="0" destOrd="0" presId="urn:microsoft.com/office/officeart/2005/8/layout/process2"/>
    <dgm:cxn modelId="{46DF7235-9F95-4016-B26B-DF0C39F6578F}" type="presOf" srcId="{69323287-F7EF-4831-8BF1-3D42E7A65F84}" destId="{EF9512F2-5383-457B-AB6B-1B78EA3DFFAA}" srcOrd="1" destOrd="0" presId="urn:microsoft.com/office/officeart/2005/8/layout/process2"/>
    <dgm:cxn modelId="{8BD72637-F2A7-4262-8573-5C99266041B8}" type="presOf" srcId="{68A9C5B9-05A4-4347-BD45-ABFCA83AA5E5}" destId="{33825226-3AAC-4274-9A0D-DE6170611E56}" srcOrd="1" destOrd="0" presId="urn:microsoft.com/office/officeart/2005/8/layout/process2"/>
    <dgm:cxn modelId="{7B68C8DB-982E-4A94-B6B4-9AE5041A6135}" type="presOf" srcId="{68A9C5B9-05A4-4347-BD45-ABFCA83AA5E5}" destId="{72182190-8173-4D9F-804D-94DB46EACF3C}" srcOrd="0" destOrd="0" presId="urn:microsoft.com/office/officeart/2005/8/layout/process2"/>
    <dgm:cxn modelId="{BA5B8D38-B4DE-471F-B9B8-39DA57ADF247}" type="presOf" srcId="{1E0BE5C2-2F1A-4C46-BDED-954B4B5DFB54}" destId="{8D4A2052-76DC-4D97-9AC7-8CB63AC90B9D}" srcOrd="0" destOrd="0" presId="urn:microsoft.com/office/officeart/2005/8/layout/process2"/>
    <dgm:cxn modelId="{18453A30-D9A2-4DD8-8145-E097718266E3}" type="presOf" srcId="{D42F7549-D3EF-433C-B222-D89EFFA326DB}" destId="{22017F03-05C1-4358-8AFC-0DCDB16D43DD}" srcOrd="0" destOrd="0" presId="urn:microsoft.com/office/officeart/2005/8/layout/process2"/>
    <dgm:cxn modelId="{C0122204-089C-423A-BB1F-3BA070429F75}" type="presParOf" srcId="{22017F03-05C1-4358-8AFC-0DCDB16D43DD}" destId="{320836BD-77BA-4C9B-BBD5-AD2FB70C8C40}" srcOrd="0" destOrd="0" presId="urn:microsoft.com/office/officeart/2005/8/layout/process2"/>
    <dgm:cxn modelId="{CCD3A7AC-6EF6-4131-9743-425CBA25FF0C}" type="presParOf" srcId="{22017F03-05C1-4358-8AFC-0DCDB16D43DD}" destId="{72182190-8173-4D9F-804D-94DB46EACF3C}" srcOrd="1" destOrd="0" presId="urn:microsoft.com/office/officeart/2005/8/layout/process2"/>
    <dgm:cxn modelId="{0F0B0B4B-E720-4854-A367-6BA5FB2CFBBF}" type="presParOf" srcId="{72182190-8173-4D9F-804D-94DB46EACF3C}" destId="{33825226-3AAC-4274-9A0D-DE6170611E56}" srcOrd="0" destOrd="0" presId="urn:microsoft.com/office/officeart/2005/8/layout/process2"/>
    <dgm:cxn modelId="{E8B9EEA2-A540-44DA-AD1B-3F97B4ACFF57}" type="presParOf" srcId="{22017F03-05C1-4358-8AFC-0DCDB16D43DD}" destId="{8D4A2052-76DC-4D97-9AC7-8CB63AC90B9D}" srcOrd="2" destOrd="0" presId="urn:microsoft.com/office/officeart/2005/8/layout/process2"/>
    <dgm:cxn modelId="{B892D3D0-AEC7-4CB9-A8DC-EC0F9F63AAA1}" type="presParOf" srcId="{22017F03-05C1-4358-8AFC-0DCDB16D43DD}" destId="{9364AE85-567C-4A53-B0E3-FCC97C2ABB46}" srcOrd="3" destOrd="0" presId="urn:microsoft.com/office/officeart/2005/8/layout/process2"/>
    <dgm:cxn modelId="{EC608139-34B7-4C4F-8EF3-E7DCAD47F330}" type="presParOf" srcId="{9364AE85-567C-4A53-B0E3-FCC97C2ABB46}" destId="{EF9512F2-5383-457B-AB6B-1B78EA3DFFAA}" srcOrd="0" destOrd="0" presId="urn:microsoft.com/office/officeart/2005/8/layout/process2"/>
    <dgm:cxn modelId="{535ECEF9-0AE9-42BB-BE19-95E97A6E468B}" type="presParOf" srcId="{22017F03-05C1-4358-8AFC-0DCDB16D43DD}" destId="{D68E7079-8454-4035-8799-0915EE9ADCC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3DE6E3-6287-4AA0-A549-81CBEB4FADC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BDD4CB-F690-4CBE-9883-5108CACEBFD5}">
      <dgm:prSet phldrT="[文本]" custT="1"/>
      <dgm:spPr/>
      <dgm:t>
        <a:bodyPr/>
        <a:lstStyle/>
        <a:p>
          <a:r>
            <a:rPr lang="en-US" altLang="zh-CN" sz="1000" dirty="0" err="1" smtClean="0"/>
            <a:t>BeginLoop</a:t>
          </a:r>
          <a:endParaRPr lang="zh-CN" altLang="en-US" sz="1000" dirty="0" smtClean="0"/>
        </a:p>
      </dgm:t>
    </dgm:pt>
    <dgm:pt modelId="{14F20BFF-ABEE-4228-A39A-D666E789EF26}" type="parTrans" cxnId="{E77E9CF6-7831-4053-BDB0-3096A31EB63C}">
      <dgm:prSet/>
      <dgm:spPr/>
      <dgm:t>
        <a:bodyPr/>
        <a:lstStyle/>
        <a:p>
          <a:endParaRPr lang="zh-CN" altLang="en-US"/>
        </a:p>
      </dgm:t>
    </dgm:pt>
    <dgm:pt modelId="{491D54DA-D6D2-4628-BE9A-62D42B93107B}" type="sibTrans" cxnId="{E77E9CF6-7831-4053-BDB0-3096A31EB63C}">
      <dgm:prSet custT="1"/>
      <dgm:spPr/>
      <dgm:t>
        <a:bodyPr/>
        <a:lstStyle/>
        <a:p>
          <a:endParaRPr lang="zh-CN" altLang="en-US" sz="1000"/>
        </a:p>
      </dgm:t>
    </dgm:pt>
    <dgm:pt modelId="{B6DFF45E-C29C-4867-9848-E993D9B46D35}">
      <dgm:prSet phldrT="[文本]" custT="1"/>
      <dgm:spPr/>
      <dgm:t>
        <a:bodyPr/>
        <a:lstStyle/>
        <a:p>
          <a:r>
            <a:rPr lang="en-US" altLang="zh-CN" sz="1000" dirty="0" err="1" smtClean="0"/>
            <a:t>CheckDifference</a:t>
          </a:r>
          <a:endParaRPr lang="zh-CN" altLang="en-US" sz="1000" dirty="0"/>
        </a:p>
      </dgm:t>
    </dgm:pt>
    <dgm:pt modelId="{7B1AECD1-08E0-4E6E-8F22-DC33BD2A85E3}" type="parTrans" cxnId="{95CA9364-43F6-43F7-BDE5-4D69AA446AEC}">
      <dgm:prSet/>
      <dgm:spPr/>
      <dgm:t>
        <a:bodyPr/>
        <a:lstStyle/>
        <a:p>
          <a:endParaRPr lang="zh-CN" altLang="en-US"/>
        </a:p>
      </dgm:t>
    </dgm:pt>
    <dgm:pt modelId="{09D59CB1-15A1-4C99-BDAD-BA162476D609}" type="sibTrans" cxnId="{95CA9364-43F6-43F7-BDE5-4D69AA446AEC}">
      <dgm:prSet custT="1"/>
      <dgm:spPr/>
      <dgm:t>
        <a:bodyPr/>
        <a:lstStyle/>
        <a:p>
          <a:endParaRPr lang="zh-CN" altLang="en-US" sz="1000"/>
        </a:p>
      </dgm:t>
    </dgm:pt>
    <dgm:pt modelId="{D4C02A7A-A5F0-403F-A3B0-2B4BC12D2F70}">
      <dgm:prSet phldrT="[文本]" custT="1"/>
      <dgm:spPr/>
      <dgm:t>
        <a:bodyPr/>
        <a:lstStyle/>
        <a:p>
          <a:r>
            <a:rPr lang="en-US" altLang="zh-CN" sz="1000" dirty="0" smtClean="0"/>
            <a:t>Download</a:t>
          </a:r>
          <a:br>
            <a:rPr lang="en-US" altLang="zh-CN" sz="1000" dirty="0" smtClean="0"/>
          </a:br>
          <a:r>
            <a:rPr lang="en-US" altLang="zh-CN" sz="1000" dirty="0" smtClean="0"/>
            <a:t>(if needed)</a:t>
          </a:r>
          <a:endParaRPr lang="zh-CN" altLang="en-US" sz="1000" dirty="0"/>
        </a:p>
      </dgm:t>
    </dgm:pt>
    <dgm:pt modelId="{077EC0CB-3902-4C04-B430-535C8AE3C1C9}" type="parTrans" cxnId="{5070751D-65B1-4C7C-AEAC-362DBC04C21F}">
      <dgm:prSet/>
      <dgm:spPr/>
      <dgm:t>
        <a:bodyPr/>
        <a:lstStyle/>
        <a:p>
          <a:endParaRPr lang="zh-CN" altLang="en-US"/>
        </a:p>
      </dgm:t>
    </dgm:pt>
    <dgm:pt modelId="{DC3668FD-8F61-47E6-8F9F-33FF3607584A}" type="sibTrans" cxnId="{5070751D-65B1-4C7C-AEAC-362DBC04C21F}">
      <dgm:prSet custT="1"/>
      <dgm:spPr/>
      <dgm:t>
        <a:bodyPr/>
        <a:lstStyle/>
        <a:p>
          <a:endParaRPr lang="zh-CN" altLang="en-US" sz="1000"/>
        </a:p>
      </dgm:t>
    </dgm:pt>
    <dgm:pt modelId="{69398FD2-D67B-4767-B118-0040A3BCE59E}">
      <dgm:prSet custT="1"/>
      <dgm:spPr/>
      <dgm:t>
        <a:bodyPr/>
        <a:lstStyle/>
        <a:p>
          <a:r>
            <a:rPr lang="en-US" altLang="zh-CN" sz="1000" dirty="0" smtClean="0"/>
            <a:t>Verify</a:t>
          </a:r>
        </a:p>
        <a:p>
          <a:r>
            <a:rPr lang="en-US" altLang="zh-CN" sz="1000" dirty="0" smtClean="0"/>
            <a:t>(if needed)</a:t>
          </a:r>
          <a:endParaRPr lang="zh-CN" altLang="en-US" sz="1000" dirty="0"/>
        </a:p>
      </dgm:t>
    </dgm:pt>
    <dgm:pt modelId="{28BE42E8-52F7-4799-855F-B7019EAE300A}" type="parTrans" cxnId="{3A27C4C3-082F-4BDF-9CD8-83B916921B88}">
      <dgm:prSet/>
      <dgm:spPr/>
      <dgm:t>
        <a:bodyPr/>
        <a:lstStyle/>
        <a:p>
          <a:endParaRPr lang="zh-CN" altLang="en-US"/>
        </a:p>
      </dgm:t>
    </dgm:pt>
    <dgm:pt modelId="{0ECDF9A1-94FF-472F-AE68-A260A3A80B22}" type="sibTrans" cxnId="{3A27C4C3-082F-4BDF-9CD8-83B916921B88}">
      <dgm:prSet custT="1"/>
      <dgm:spPr/>
      <dgm:t>
        <a:bodyPr/>
        <a:lstStyle/>
        <a:p>
          <a:endParaRPr lang="zh-CN" altLang="en-US" sz="1000"/>
        </a:p>
      </dgm:t>
    </dgm:pt>
    <dgm:pt modelId="{158AAE26-45FE-4583-BFBB-C226D4A0D5C7}">
      <dgm:prSet custT="1"/>
      <dgm:spPr/>
      <dgm:t>
        <a:bodyPr/>
        <a:lstStyle/>
        <a:p>
          <a:r>
            <a:rPr lang="en-US" altLang="zh-CN" sz="1000" dirty="0" smtClean="0"/>
            <a:t>Purge</a:t>
          </a:r>
        </a:p>
        <a:p>
          <a:r>
            <a:rPr lang="en-US" altLang="zh-CN" sz="1000" dirty="0" smtClean="0"/>
            <a:t>(if needed)</a:t>
          </a:r>
          <a:endParaRPr lang="zh-CN" altLang="en-US" sz="1000" dirty="0"/>
        </a:p>
      </dgm:t>
    </dgm:pt>
    <dgm:pt modelId="{9844FE91-E3E6-4673-AD73-8BB0CC1CC251}" type="parTrans" cxnId="{9C2D68A0-1E21-4AB3-AABE-74A37C9582EC}">
      <dgm:prSet/>
      <dgm:spPr/>
      <dgm:t>
        <a:bodyPr/>
        <a:lstStyle/>
        <a:p>
          <a:endParaRPr lang="zh-CN" altLang="en-US"/>
        </a:p>
      </dgm:t>
    </dgm:pt>
    <dgm:pt modelId="{D5D4A3CD-86A4-4E0E-ACE3-DBEC6808FC5C}" type="sibTrans" cxnId="{9C2D68A0-1E21-4AB3-AABE-74A37C9582EC}">
      <dgm:prSet custT="1"/>
      <dgm:spPr/>
      <dgm:t>
        <a:bodyPr/>
        <a:lstStyle/>
        <a:p>
          <a:endParaRPr lang="zh-CN" altLang="en-US" sz="1000"/>
        </a:p>
      </dgm:t>
    </dgm:pt>
    <dgm:pt modelId="{1C5B73FE-F3DC-4293-8BDA-D93570A8ACCD}">
      <dgm:prSet custT="1"/>
      <dgm:spPr/>
      <dgm:t>
        <a:bodyPr/>
        <a:lstStyle/>
        <a:p>
          <a:r>
            <a:rPr lang="en-US" altLang="zh-CN" sz="1000" dirty="0" smtClean="0"/>
            <a:t>Merge</a:t>
          </a:r>
        </a:p>
        <a:p>
          <a:r>
            <a:rPr lang="en-US" altLang="zh-CN" sz="1000" dirty="0" smtClean="0"/>
            <a:t>(if needed)</a:t>
          </a:r>
          <a:endParaRPr lang="zh-CN" altLang="en-US" sz="1000" dirty="0"/>
        </a:p>
      </dgm:t>
    </dgm:pt>
    <dgm:pt modelId="{6BD21484-6A4F-4D6E-973A-E5F4AA2EC462}" type="parTrans" cxnId="{2EAAAECB-6C25-444B-B2C0-27EF239167EC}">
      <dgm:prSet/>
      <dgm:spPr/>
      <dgm:t>
        <a:bodyPr/>
        <a:lstStyle/>
        <a:p>
          <a:endParaRPr lang="zh-CN" altLang="en-US"/>
        </a:p>
      </dgm:t>
    </dgm:pt>
    <dgm:pt modelId="{88E0797A-A13F-48D9-93B7-4D42ED417E0D}" type="sibTrans" cxnId="{2EAAAECB-6C25-444B-B2C0-27EF239167EC}">
      <dgm:prSet custT="1"/>
      <dgm:spPr/>
      <dgm:t>
        <a:bodyPr/>
        <a:lstStyle/>
        <a:p>
          <a:endParaRPr lang="zh-CN" altLang="en-US" sz="1000"/>
        </a:p>
      </dgm:t>
    </dgm:pt>
    <dgm:pt modelId="{D572AA59-6A7A-436B-8E68-05F66F960DFB}">
      <dgm:prSet phldrT="[文本]" custT="1"/>
      <dgm:spPr/>
      <dgm:t>
        <a:bodyPr/>
        <a:lstStyle/>
        <a:p>
          <a:r>
            <a:rPr lang="en-US" altLang="zh-CN" sz="1000" dirty="0" smtClean="0"/>
            <a:t>Commit</a:t>
          </a:r>
        </a:p>
        <a:p>
          <a:r>
            <a:rPr lang="en-US" altLang="zh-CN" sz="1000" dirty="0" smtClean="0"/>
            <a:t>(if OK)</a:t>
          </a:r>
          <a:endParaRPr lang="zh-CN" altLang="en-US" sz="1000" dirty="0" smtClean="0"/>
        </a:p>
      </dgm:t>
    </dgm:pt>
    <dgm:pt modelId="{7BA56F38-5D9A-4463-975B-0C67359E5462}" type="parTrans" cxnId="{A7B6B8B7-2FAC-4129-92CE-DE33BB3FA09B}">
      <dgm:prSet/>
      <dgm:spPr/>
      <dgm:t>
        <a:bodyPr/>
        <a:lstStyle/>
        <a:p>
          <a:endParaRPr lang="zh-CN" altLang="en-US"/>
        </a:p>
      </dgm:t>
    </dgm:pt>
    <dgm:pt modelId="{8601E365-0EC8-47AA-B66F-BEC3B5E76C81}" type="sibTrans" cxnId="{A7B6B8B7-2FAC-4129-92CE-DE33BB3FA09B}">
      <dgm:prSet custT="1"/>
      <dgm:spPr/>
      <dgm:t>
        <a:bodyPr/>
        <a:lstStyle/>
        <a:p>
          <a:endParaRPr lang="zh-CN" altLang="en-US" sz="1000"/>
        </a:p>
      </dgm:t>
    </dgm:pt>
    <dgm:pt modelId="{27865459-198A-4E06-ACAA-BB74F26B0206}">
      <dgm:prSet phldrT="[文本]" custT="1"/>
      <dgm:spPr/>
      <dgm:t>
        <a:bodyPr/>
        <a:lstStyle/>
        <a:p>
          <a:r>
            <a:rPr lang="en-US" altLang="zh-CN" sz="1000" dirty="0" err="1" smtClean="0"/>
            <a:t>EndLoop</a:t>
          </a:r>
          <a:endParaRPr lang="zh-CN" altLang="en-US" sz="1000" dirty="0"/>
        </a:p>
      </dgm:t>
    </dgm:pt>
    <dgm:pt modelId="{57BC6D1B-CD7D-4472-9015-169ED37B1545}" type="parTrans" cxnId="{26E17F29-02EA-40A6-ADBD-6F693680A042}">
      <dgm:prSet/>
      <dgm:spPr/>
      <dgm:t>
        <a:bodyPr/>
        <a:lstStyle/>
        <a:p>
          <a:endParaRPr lang="zh-CN" altLang="en-US"/>
        </a:p>
      </dgm:t>
    </dgm:pt>
    <dgm:pt modelId="{F64BB38A-E38C-4E76-9919-D9CC582CC92E}" type="sibTrans" cxnId="{26E17F29-02EA-40A6-ADBD-6F693680A042}">
      <dgm:prSet custT="1"/>
      <dgm:spPr/>
      <dgm:t>
        <a:bodyPr/>
        <a:lstStyle/>
        <a:p>
          <a:endParaRPr lang="zh-CN" altLang="en-US" sz="1000"/>
        </a:p>
      </dgm:t>
    </dgm:pt>
    <dgm:pt modelId="{E85219A6-1385-4903-8812-BEF6A82A9083}">
      <dgm:prSet phldrT="[文本]" custT="1"/>
      <dgm:spPr/>
      <dgm:t>
        <a:bodyPr/>
        <a:lstStyle/>
        <a:p>
          <a:r>
            <a:rPr lang="en-US" altLang="zh-CN" sz="1000" dirty="0" err="1" smtClean="0"/>
            <a:t>HasNextLoop</a:t>
          </a:r>
          <a:endParaRPr lang="zh-CN" altLang="en-US" sz="1000" dirty="0"/>
        </a:p>
      </dgm:t>
    </dgm:pt>
    <dgm:pt modelId="{093174F7-444D-4D3C-BB28-91F8675BDBB2}" type="parTrans" cxnId="{9DF9C5AF-ACBC-4974-B3E2-178419B44C59}">
      <dgm:prSet/>
      <dgm:spPr/>
      <dgm:t>
        <a:bodyPr/>
        <a:lstStyle/>
        <a:p>
          <a:endParaRPr lang="zh-CN" altLang="en-US"/>
        </a:p>
      </dgm:t>
    </dgm:pt>
    <dgm:pt modelId="{16E97EBE-7E72-4EE1-9F51-105D6BE6A45E}" type="sibTrans" cxnId="{9DF9C5AF-ACBC-4974-B3E2-178419B44C59}">
      <dgm:prSet/>
      <dgm:spPr/>
      <dgm:t>
        <a:bodyPr/>
        <a:lstStyle/>
        <a:p>
          <a:endParaRPr lang="zh-CN" altLang="en-US"/>
        </a:p>
      </dgm:t>
    </dgm:pt>
    <dgm:pt modelId="{25EBBD7D-936C-4C91-8FCB-3C5B643CBB6C}" type="pres">
      <dgm:prSet presAssocID="{7C3DE6E3-6287-4AA0-A549-81CBEB4FADC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CFC0F74-48E1-4774-8EBE-F5933AD9F4B7}" type="pres">
      <dgm:prSet presAssocID="{2BBDD4CB-F690-4CBE-9883-5108CACEBFD5}" presName="node" presStyleLbl="node1" presStyleIdx="0" presStyleCnt="9" custScaleX="2000000" custLinFactX="241069" custLinFactY="-37402" custLinFactNeighborX="30000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691D1B-E117-4E07-B23B-E4BEA4DF5FF2}" type="pres">
      <dgm:prSet presAssocID="{491D54DA-D6D2-4628-BE9A-62D42B93107B}" presName="sibTrans" presStyleLbl="sibTrans2D1" presStyleIdx="0" presStyleCnt="8" custScaleX="281058"/>
      <dgm:spPr/>
      <dgm:t>
        <a:bodyPr/>
        <a:lstStyle/>
        <a:p>
          <a:endParaRPr lang="zh-CN" altLang="en-US"/>
        </a:p>
      </dgm:t>
    </dgm:pt>
    <dgm:pt modelId="{13D86C1D-20C1-4BCF-A932-F41A4AA49F59}" type="pres">
      <dgm:prSet presAssocID="{491D54DA-D6D2-4628-BE9A-62D42B93107B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0A524E72-C3A0-4C9C-BBD7-88F8CEC9F7A9}" type="pres">
      <dgm:prSet presAssocID="{B6DFF45E-C29C-4867-9848-E993D9B46D35}" presName="node" presStyleLbl="node1" presStyleIdx="1" presStyleCnt="9" custScaleX="2000000" custLinFactX="241069" custLinFactY="-37402" custLinFactNeighborX="30000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79CF91-22E1-42F5-BB74-DF0FE13A918F}" type="pres">
      <dgm:prSet presAssocID="{09D59CB1-15A1-4C99-BDAD-BA162476D609}" presName="sibTrans" presStyleLbl="sibTrans2D1" presStyleIdx="1" presStyleCnt="8" custScaleX="281058"/>
      <dgm:spPr/>
      <dgm:t>
        <a:bodyPr/>
        <a:lstStyle/>
        <a:p>
          <a:endParaRPr lang="zh-CN" altLang="en-US"/>
        </a:p>
      </dgm:t>
    </dgm:pt>
    <dgm:pt modelId="{5D5B903E-F8BD-4BDF-9F69-CE6D8E5D8298}" type="pres">
      <dgm:prSet presAssocID="{09D59CB1-15A1-4C99-BDAD-BA162476D609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2E55A06F-BF71-4AD4-948A-1C1EA9CDBD90}" type="pres">
      <dgm:prSet presAssocID="{D4C02A7A-A5F0-403F-A3B0-2B4BC12D2F70}" presName="node" presStyleLbl="node1" presStyleIdx="2" presStyleCnt="9" custScaleX="2000000" custLinFactX="241069" custLinFactY="-37402" custLinFactNeighborX="30000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90EBC2-9662-447A-B595-217F388A4A90}" type="pres">
      <dgm:prSet presAssocID="{DC3668FD-8F61-47E6-8F9F-33FF3607584A}" presName="sibTrans" presStyleLbl="sibTrans2D1" presStyleIdx="2" presStyleCnt="8" custScaleX="281059"/>
      <dgm:spPr/>
      <dgm:t>
        <a:bodyPr/>
        <a:lstStyle/>
        <a:p>
          <a:endParaRPr lang="zh-CN" altLang="en-US"/>
        </a:p>
      </dgm:t>
    </dgm:pt>
    <dgm:pt modelId="{529601B7-352C-467A-8DE8-93D46A86E52C}" type="pres">
      <dgm:prSet presAssocID="{DC3668FD-8F61-47E6-8F9F-33FF3607584A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02A38B2E-71A6-4118-900E-C89E9FC30E42}" type="pres">
      <dgm:prSet presAssocID="{69398FD2-D67B-4767-B118-0040A3BCE59E}" presName="node" presStyleLbl="node1" presStyleIdx="3" presStyleCnt="9" custScaleX="2000000" custLinFactX="18951" custLinFactNeighborX="100000" custLinFactNeighborY="13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7F2B7-A12F-4817-9258-F7343CFBD6ED}" type="pres">
      <dgm:prSet presAssocID="{0ECDF9A1-94FF-472F-AE68-A260A3A80B22}" presName="sibTrans" presStyleLbl="sibTrans2D1" presStyleIdx="3" presStyleCnt="8" custScaleX="281058"/>
      <dgm:spPr/>
      <dgm:t>
        <a:bodyPr/>
        <a:lstStyle/>
        <a:p>
          <a:endParaRPr lang="zh-CN" altLang="en-US"/>
        </a:p>
      </dgm:t>
    </dgm:pt>
    <dgm:pt modelId="{894BDC43-C2F1-4809-B776-911F64AE6B48}" type="pres">
      <dgm:prSet presAssocID="{0ECDF9A1-94FF-472F-AE68-A260A3A80B22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1CCCD57C-D4D4-4426-A9E7-23021F43C20B}" type="pres">
      <dgm:prSet presAssocID="{158AAE26-45FE-4583-BFBB-C226D4A0D5C7}" presName="node" presStyleLbl="node1" presStyleIdx="4" presStyleCnt="9" custScaleX="2000000" custLinFactX="18951" custLinFactNeighborX="100000" custLinFactNeighborY="13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720AB1-61B1-48B7-BDAA-038C80F7B0FB}" type="pres">
      <dgm:prSet presAssocID="{D5D4A3CD-86A4-4E0E-ACE3-DBEC6808FC5C}" presName="sibTrans" presStyleLbl="sibTrans2D1" presStyleIdx="4" presStyleCnt="8" custScaleX="281058"/>
      <dgm:spPr/>
      <dgm:t>
        <a:bodyPr/>
        <a:lstStyle/>
        <a:p>
          <a:endParaRPr lang="zh-CN" altLang="en-US"/>
        </a:p>
      </dgm:t>
    </dgm:pt>
    <dgm:pt modelId="{34757ABA-F869-4D06-A3AC-BB93D73A4C71}" type="pres">
      <dgm:prSet presAssocID="{D5D4A3CD-86A4-4E0E-ACE3-DBEC6808FC5C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5A403FEA-E5F1-4341-9320-3C8C4659328E}" type="pres">
      <dgm:prSet presAssocID="{1C5B73FE-F3DC-4293-8BDA-D93570A8ACCD}" presName="node" presStyleLbl="node1" presStyleIdx="5" presStyleCnt="9" custScaleX="2000000" custLinFactX="18951" custLinFactNeighborX="100000" custLinFactNeighborY="13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598A30-0C03-4984-86BA-B52654C014D9}" type="pres">
      <dgm:prSet presAssocID="{88E0797A-A13F-48D9-93B7-4D42ED417E0D}" presName="sibTrans" presStyleLbl="sibTrans2D1" presStyleIdx="5" presStyleCnt="8" custScaleX="281058"/>
      <dgm:spPr/>
      <dgm:t>
        <a:bodyPr/>
        <a:lstStyle/>
        <a:p>
          <a:endParaRPr lang="zh-CN" altLang="en-US"/>
        </a:p>
      </dgm:t>
    </dgm:pt>
    <dgm:pt modelId="{CEFFD7FE-708A-4237-B087-96DB9BA28680}" type="pres">
      <dgm:prSet presAssocID="{88E0797A-A13F-48D9-93B7-4D42ED417E0D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34635B61-7E5A-4CE1-938A-591C5BA73BF5}" type="pres">
      <dgm:prSet presAssocID="{D572AA59-6A7A-436B-8E68-05F66F960DFB}" presName="node" presStyleLbl="node1" presStyleIdx="6" presStyleCnt="9" custScaleX="2000000" custLinFactX="-119684" custLinFactY="38769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BF7722-8398-4D49-9447-9FC4A6452BB4}" type="pres">
      <dgm:prSet presAssocID="{8601E365-0EC8-47AA-B66F-BEC3B5E76C81}" presName="sibTrans" presStyleLbl="sibTrans2D1" presStyleIdx="6" presStyleCnt="8" custScaleX="281058"/>
      <dgm:spPr/>
      <dgm:t>
        <a:bodyPr/>
        <a:lstStyle/>
        <a:p>
          <a:endParaRPr lang="zh-CN" altLang="en-US"/>
        </a:p>
      </dgm:t>
    </dgm:pt>
    <dgm:pt modelId="{72EF7AC9-C6EF-469B-BF1D-BF5C19207A99}" type="pres">
      <dgm:prSet presAssocID="{8601E365-0EC8-47AA-B66F-BEC3B5E76C81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BF6495CA-8FCE-4FA9-A3F4-6EC090B17AC0}" type="pres">
      <dgm:prSet presAssocID="{27865459-198A-4E06-ACAA-BB74F26B0206}" presName="node" presStyleLbl="node1" presStyleIdx="7" presStyleCnt="9" custScaleX="2000000" custLinFactX="-119684" custLinFactY="38769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8BED30-31CD-471E-98E4-933B4DA1395E}" type="pres">
      <dgm:prSet presAssocID="{F64BB38A-E38C-4E76-9919-D9CC582CC92E}" presName="sibTrans" presStyleLbl="sibTrans2D1" presStyleIdx="7" presStyleCnt="8" custScaleX="281058"/>
      <dgm:spPr/>
      <dgm:t>
        <a:bodyPr/>
        <a:lstStyle/>
        <a:p>
          <a:endParaRPr lang="zh-CN" altLang="en-US"/>
        </a:p>
      </dgm:t>
    </dgm:pt>
    <dgm:pt modelId="{CC8881CB-3BB7-4597-B116-CC3414C692AE}" type="pres">
      <dgm:prSet presAssocID="{F64BB38A-E38C-4E76-9919-D9CC582CC92E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  <dgm:pt modelId="{6AD780BD-38A8-4DA6-8A15-93C71A0595B8}" type="pres">
      <dgm:prSet presAssocID="{E85219A6-1385-4903-8812-BEF6A82A9083}" presName="node" presStyleLbl="node1" presStyleIdx="8" presStyleCnt="9" custScaleX="2000000" custLinFactX="-119684" custLinFactY="38769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2482D4-8823-447B-A600-C96941454142}" type="presOf" srcId="{D572AA59-6A7A-436B-8E68-05F66F960DFB}" destId="{34635B61-7E5A-4CE1-938A-591C5BA73BF5}" srcOrd="0" destOrd="0" presId="urn:microsoft.com/office/officeart/2005/8/layout/process1"/>
    <dgm:cxn modelId="{5BB9F945-B440-4834-910A-F34B7C4C1540}" type="presOf" srcId="{DC3668FD-8F61-47E6-8F9F-33FF3607584A}" destId="{529601B7-352C-467A-8DE8-93D46A86E52C}" srcOrd="1" destOrd="0" presId="urn:microsoft.com/office/officeart/2005/8/layout/process1"/>
    <dgm:cxn modelId="{9C2D68A0-1E21-4AB3-AABE-74A37C9582EC}" srcId="{7C3DE6E3-6287-4AA0-A549-81CBEB4FADCD}" destId="{158AAE26-45FE-4583-BFBB-C226D4A0D5C7}" srcOrd="4" destOrd="0" parTransId="{9844FE91-E3E6-4673-AD73-8BB0CC1CC251}" sibTransId="{D5D4A3CD-86A4-4E0E-ACE3-DBEC6808FC5C}"/>
    <dgm:cxn modelId="{C40B5FD3-6066-4EBA-A106-A905C329FC02}" type="presOf" srcId="{D4C02A7A-A5F0-403F-A3B0-2B4BC12D2F70}" destId="{2E55A06F-BF71-4AD4-948A-1C1EA9CDBD90}" srcOrd="0" destOrd="0" presId="urn:microsoft.com/office/officeart/2005/8/layout/process1"/>
    <dgm:cxn modelId="{547356DC-C889-453E-A3A4-C001109E833B}" type="presOf" srcId="{0ECDF9A1-94FF-472F-AE68-A260A3A80B22}" destId="{88E7F2B7-A12F-4817-9258-F7343CFBD6ED}" srcOrd="0" destOrd="0" presId="urn:microsoft.com/office/officeart/2005/8/layout/process1"/>
    <dgm:cxn modelId="{2EAAAECB-6C25-444B-B2C0-27EF239167EC}" srcId="{7C3DE6E3-6287-4AA0-A549-81CBEB4FADCD}" destId="{1C5B73FE-F3DC-4293-8BDA-D93570A8ACCD}" srcOrd="5" destOrd="0" parTransId="{6BD21484-6A4F-4D6E-973A-E5F4AA2EC462}" sibTransId="{88E0797A-A13F-48D9-93B7-4D42ED417E0D}"/>
    <dgm:cxn modelId="{BC6FE292-E95F-4085-8334-7918B6AB737C}" type="presOf" srcId="{0ECDF9A1-94FF-472F-AE68-A260A3A80B22}" destId="{894BDC43-C2F1-4809-B776-911F64AE6B48}" srcOrd="1" destOrd="0" presId="urn:microsoft.com/office/officeart/2005/8/layout/process1"/>
    <dgm:cxn modelId="{5070751D-65B1-4C7C-AEAC-362DBC04C21F}" srcId="{7C3DE6E3-6287-4AA0-A549-81CBEB4FADCD}" destId="{D4C02A7A-A5F0-403F-A3B0-2B4BC12D2F70}" srcOrd="2" destOrd="0" parTransId="{077EC0CB-3902-4C04-B430-535C8AE3C1C9}" sibTransId="{DC3668FD-8F61-47E6-8F9F-33FF3607584A}"/>
    <dgm:cxn modelId="{FE3AA4D5-4157-4605-A30B-4B5A362DE24E}" type="presOf" srcId="{B6DFF45E-C29C-4867-9848-E993D9B46D35}" destId="{0A524E72-C3A0-4C9C-BBD7-88F8CEC9F7A9}" srcOrd="0" destOrd="0" presId="urn:microsoft.com/office/officeart/2005/8/layout/process1"/>
    <dgm:cxn modelId="{864AE7B3-054C-4504-802F-22B5F033FBC9}" type="presOf" srcId="{491D54DA-D6D2-4628-BE9A-62D42B93107B}" destId="{13D86C1D-20C1-4BCF-A932-F41A4AA49F59}" srcOrd="1" destOrd="0" presId="urn:microsoft.com/office/officeart/2005/8/layout/process1"/>
    <dgm:cxn modelId="{26BFAFA4-EFC5-4577-80F4-36EA9A0C2717}" type="presOf" srcId="{F64BB38A-E38C-4E76-9919-D9CC582CC92E}" destId="{CC8881CB-3BB7-4597-B116-CC3414C692AE}" srcOrd="1" destOrd="0" presId="urn:microsoft.com/office/officeart/2005/8/layout/process1"/>
    <dgm:cxn modelId="{95CA9364-43F6-43F7-BDE5-4D69AA446AEC}" srcId="{7C3DE6E3-6287-4AA0-A549-81CBEB4FADCD}" destId="{B6DFF45E-C29C-4867-9848-E993D9B46D35}" srcOrd="1" destOrd="0" parTransId="{7B1AECD1-08E0-4E6E-8F22-DC33BD2A85E3}" sibTransId="{09D59CB1-15A1-4C99-BDAD-BA162476D609}"/>
    <dgm:cxn modelId="{4508E22F-B12E-41EE-9821-2F4481C8385E}" type="presOf" srcId="{D5D4A3CD-86A4-4E0E-ACE3-DBEC6808FC5C}" destId="{34757ABA-F869-4D06-A3AC-BB93D73A4C71}" srcOrd="1" destOrd="0" presId="urn:microsoft.com/office/officeart/2005/8/layout/process1"/>
    <dgm:cxn modelId="{C645D6CE-B15B-4D42-9E72-CB74093C3C3E}" type="presOf" srcId="{E85219A6-1385-4903-8812-BEF6A82A9083}" destId="{6AD780BD-38A8-4DA6-8A15-93C71A0595B8}" srcOrd="0" destOrd="0" presId="urn:microsoft.com/office/officeart/2005/8/layout/process1"/>
    <dgm:cxn modelId="{80E35073-C7C7-4787-8ABC-7C113E7D3877}" type="presOf" srcId="{1C5B73FE-F3DC-4293-8BDA-D93570A8ACCD}" destId="{5A403FEA-E5F1-4341-9320-3C8C4659328E}" srcOrd="0" destOrd="0" presId="urn:microsoft.com/office/officeart/2005/8/layout/process1"/>
    <dgm:cxn modelId="{27520BE4-2B0B-4D66-8D64-AACFADAB34A5}" type="presOf" srcId="{09D59CB1-15A1-4C99-BDAD-BA162476D609}" destId="{7879CF91-22E1-42F5-BB74-DF0FE13A918F}" srcOrd="0" destOrd="0" presId="urn:microsoft.com/office/officeart/2005/8/layout/process1"/>
    <dgm:cxn modelId="{F90B8C29-246E-4B2B-BDEE-FFDFDC0D8B6D}" type="presOf" srcId="{158AAE26-45FE-4583-BFBB-C226D4A0D5C7}" destId="{1CCCD57C-D4D4-4426-A9E7-23021F43C20B}" srcOrd="0" destOrd="0" presId="urn:microsoft.com/office/officeart/2005/8/layout/process1"/>
    <dgm:cxn modelId="{74EB2DB1-DA71-450D-B463-B9228A7008BE}" type="presOf" srcId="{09D59CB1-15A1-4C99-BDAD-BA162476D609}" destId="{5D5B903E-F8BD-4BDF-9F69-CE6D8E5D8298}" srcOrd="1" destOrd="0" presId="urn:microsoft.com/office/officeart/2005/8/layout/process1"/>
    <dgm:cxn modelId="{F4BDEF78-AB40-4543-80A3-EEDA25F99206}" type="presOf" srcId="{D5D4A3CD-86A4-4E0E-ACE3-DBEC6808FC5C}" destId="{9C720AB1-61B1-48B7-BDAA-038C80F7B0FB}" srcOrd="0" destOrd="0" presId="urn:microsoft.com/office/officeart/2005/8/layout/process1"/>
    <dgm:cxn modelId="{15BB9C57-6AD6-416F-AFC7-004B37C145A8}" type="presOf" srcId="{88E0797A-A13F-48D9-93B7-4D42ED417E0D}" destId="{DB598A30-0C03-4984-86BA-B52654C014D9}" srcOrd="0" destOrd="0" presId="urn:microsoft.com/office/officeart/2005/8/layout/process1"/>
    <dgm:cxn modelId="{FC211EF5-9CC5-49F4-BA0A-2C933A1BAEE7}" type="presOf" srcId="{88E0797A-A13F-48D9-93B7-4D42ED417E0D}" destId="{CEFFD7FE-708A-4237-B087-96DB9BA28680}" srcOrd="1" destOrd="0" presId="urn:microsoft.com/office/officeart/2005/8/layout/process1"/>
    <dgm:cxn modelId="{E77E9CF6-7831-4053-BDB0-3096A31EB63C}" srcId="{7C3DE6E3-6287-4AA0-A549-81CBEB4FADCD}" destId="{2BBDD4CB-F690-4CBE-9883-5108CACEBFD5}" srcOrd="0" destOrd="0" parTransId="{14F20BFF-ABEE-4228-A39A-D666E789EF26}" sibTransId="{491D54DA-D6D2-4628-BE9A-62D42B93107B}"/>
    <dgm:cxn modelId="{DF7A751D-25AE-4E92-AE72-624D13B1259C}" type="presOf" srcId="{491D54DA-D6D2-4628-BE9A-62D42B93107B}" destId="{7D691D1B-E117-4E07-B23B-E4BEA4DF5FF2}" srcOrd="0" destOrd="0" presId="urn:microsoft.com/office/officeart/2005/8/layout/process1"/>
    <dgm:cxn modelId="{26E17F29-02EA-40A6-ADBD-6F693680A042}" srcId="{7C3DE6E3-6287-4AA0-A549-81CBEB4FADCD}" destId="{27865459-198A-4E06-ACAA-BB74F26B0206}" srcOrd="7" destOrd="0" parTransId="{57BC6D1B-CD7D-4472-9015-169ED37B1545}" sibTransId="{F64BB38A-E38C-4E76-9919-D9CC582CC92E}"/>
    <dgm:cxn modelId="{8C60555F-162C-4A5F-B14E-EB76EF40C613}" type="presOf" srcId="{F64BB38A-E38C-4E76-9919-D9CC582CC92E}" destId="{ED8BED30-31CD-471E-98E4-933B4DA1395E}" srcOrd="0" destOrd="0" presId="urn:microsoft.com/office/officeart/2005/8/layout/process1"/>
    <dgm:cxn modelId="{8F6F89D5-6A8E-41D2-B50E-0FC8AC220270}" type="presOf" srcId="{69398FD2-D67B-4767-B118-0040A3BCE59E}" destId="{02A38B2E-71A6-4118-900E-C89E9FC30E42}" srcOrd="0" destOrd="0" presId="urn:microsoft.com/office/officeart/2005/8/layout/process1"/>
    <dgm:cxn modelId="{3A27C4C3-082F-4BDF-9CD8-83B916921B88}" srcId="{7C3DE6E3-6287-4AA0-A549-81CBEB4FADCD}" destId="{69398FD2-D67B-4767-B118-0040A3BCE59E}" srcOrd="3" destOrd="0" parTransId="{28BE42E8-52F7-4799-855F-B7019EAE300A}" sibTransId="{0ECDF9A1-94FF-472F-AE68-A260A3A80B22}"/>
    <dgm:cxn modelId="{2BFC1F0F-5A4C-4C92-976F-5A4C32EA1E59}" type="presOf" srcId="{8601E365-0EC8-47AA-B66F-BEC3B5E76C81}" destId="{55BF7722-8398-4D49-9447-9FC4A6452BB4}" srcOrd="0" destOrd="0" presId="urn:microsoft.com/office/officeart/2005/8/layout/process1"/>
    <dgm:cxn modelId="{9DF9C5AF-ACBC-4974-B3E2-178419B44C59}" srcId="{7C3DE6E3-6287-4AA0-A549-81CBEB4FADCD}" destId="{E85219A6-1385-4903-8812-BEF6A82A9083}" srcOrd="8" destOrd="0" parTransId="{093174F7-444D-4D3C-BB28-91F8675BDBB2}" sibTransId="{16E97EBE-7E72-4EE1-9F51-105D6BE6A45E}"/>
    <dgm:cxn modelId="{95FCB811-D689-4B33-91A3-100CCE743F78}" type="presOf" srcId="{27865459-198A-4E06-ACAA-BB74F26B0206}" destId="{BF6495CA-8FCE-4FA9-A3F4-6EC090B17AC0}" srcOrd="0" destOrd="0" presId="urn:microsoft.com/office/officeart/2005/8/layout/process1"/>
    <dgm:cxn modelId="{88FCE019-810D-4196-A418-4DAF84433AFA}" type="presOf" srcId="{2BBDD4CB-F690-4CBE-9883-5108CACEBFD5}" destId="{2CFC0F74-48E1-4774-8EBE-F5933AD9F4B7}" srcOrd="0" destOrd="0" presId="urn:microsoft.com/office/officeart/2005/8/layout/process1"/>
    <dgm:cxn modelId="{A7B6B8B7-2FAC-4129-92CE-DE33BB3FA09B}" srcId="{7C3DE6E3-6287-4AA0-A549-81CBEB4FADCD}" destId="{D572AA59-6A7A-436B-8E68-05F66F960DFB}" srcOrd="6" destOrd="0" parTransId="{7BA56F38-5D9A-4463-975B-0C67359E5462}" sibTransId="{8601E365-0EC8-47AA-B66F-BEC3B5E76C81}"/>
    <dgm:cxn modelId="{073083F7-76A5-4934-ACFB-FB76EE002F77}" type="presOf" srcId="{7C3DE6E3-6287-4AA0-A549-81CBEB4FADCD}" destId="{25EBBD7D-936C-4C91-8FCB-3C5B643CBB6C}" srcOrd="0" destOrd="0" presId="urn:microsoft.com/office/officeart/2005/8/layout/process1"/>
    <dgm:cxn modelId="{F72EF349-D999-467E-B252-F4A4E782ABF5}" type="presOf" srcId="{DC3668FD-8F61-47E6-8F9F-33FF3607584A}" destId="{F190EBC2-9662-447A-B595-217F388A4A90}" srcOrd="0" destOrd="0" presId="urn:microsoft.com/office/officeart/2005/8/layout/process1"/>
    <dgm:cxn modelId="{84AE5273-32C8-4F98-9535-519ED213C3E9}" type="presOf" srcId="{8601E365-0EC8-47AA-B66F-BEC3B5E76C81}" destId="{72EF7AC9-C6EF-469B-BF1D-BF5C19207A99}" srcOrd="1" destOrd="0" presId="urn:microsoft.com/office/officeart/2005/8/layout/process1"/>
    <dgm:cxn modelId="{FBDDA3E2-FA82-4835-802B-5EB286751DDF}" type="presParOf" srcId="{25EBBD7D-936C-4C91-8FCB-3C5B643CBB6C}" destId="{2CFC0F74-48E1-4774-8EBE-F5933AD9F4B7}" srcOrd="0" destOrd="0" presId="urn:microsoft.com/office/officeart/2005/8/layout/process1"/>
    <dgm:cxn modelId="{7CB5D4EB-7CCA-4004-8A4D-A30AF9B1E8FB}" type="presParOf" srcId="{25EBBD7D-936C-4C91-8FCB-3C5B643CBB6C}" destId="{7D691D1B-E117-4E07-B23B-E4BEA4DF5FF2}" srcOrd="1" destOrd="0" presId="urn:microsoft.com/office/officeart/2005/8/layout/process1"/>
    <dgm:cxn modelId="{C558D293-4870-46F9-B2C2-1D2C386B34FB}" type="presParOf" srcId="{7D691D1B-E117-4E07-B23B-E4BEA4DF5FF2}" destId="{13D86C1D-20C1-4BCF-A932-F41A4AA49F59}" srcOrd="0" destOrd="0" presId="urn:microsoft.com/office/officeart/2005/8/layout/process1"/>
    <dgm:cxn modelId="{5F9D7811-8C33-426F-81D5-54F7C443F64D}" type="presParOf" srcId="{25EBBD7D-936C-4C91-8FCB-3C5B643CBB6C}" destId="{0A524E72-C3A0-4C9C-BBD7-88F8CEC9F7A9}" srcOrd="2" destOrd="0" presId="urn:microsoft.com/office/officeart/2005/8/layout/process1"/>
    <dgm:cxn modelId="{34552482-96F3-4507-8208-EB50E7704E05}" type="presParOf" srcId="{25EBBD7D-936C-4C91-8FCB-3C5B643CBB6C}" destId="{7879CF91-22E1-42F5-BB74-DF0FE13A918F}" srcOrd="3" destOrd="0" presId="urn:microsoft.com/office/officeart/2005/8/layout/process1"/>
    <dgm:cxn modelId="{F422E68D-1B36-40CD-AB7C-B4165C4F588B}" type="presParOf" srcId="{7879CF91-22E1-42F5-BB74-DF0FE13A918F}" destId="{5D5B903E-F8BD-4BDF-9F69-CE6D8E5D8298}" srcOrd="0" destOrd="0" presId="urn:microsoft.com/office/officeart/2005/8/layout/process1"/>
    <dgm:cxn modelId="{8C5C156B-5B24-46B8-9E6B-C3403CDB867C}" type="presParOf" srcId="{25EBBD7D-936C-4C91-8FCB-3C5B643CBB6C}" destId="{2E55A06F-BF71-4AD4-948A-1C1EA9CDBD90}" srcOrd="4" destOrd="0" presId="urn:microsoft.com/office/officeart/2005/8/layout/process1"/>
    <dgm:cxn modelId="{B5988455-1A10-417A-95CD-00A73B367C6A}" type="presParOf" srcId="{25EBBD7D-936C-4C91-8FCB-3C5B643CBB6C}" destId="{F190EBC2-9662-447A-B595-217F388A4A90}" srcOrd="5" destOrd="0" presId="urn:microsoft.com/office/officeart/2005/8/layout/process1"/>
    <dgm:cxn modelId="{7AA88E28-55F1-4271-AB4C-2A033B4E068E}" type="presParOf" srcId="{F190EBC2-9662-447A-B595-217F388A4A90}" destId="{529601B7-352C-467A-8DE8-93D46A86E52C}" srcOrd="0" destOrd="0" presId="urn:microsoft.com/office/officeart/2005/8/layout/process1"/>
    <dgm:cxn modelId="{AB2477CB-E733-4638-8DDA-4211D695EB28}" type="presParOf" srcId="{25EBBD7D-936C-4C91-8FCB-3C5B643CBB6C}" destId="{02A38B2E-71A6-4118-900E-C89E9FC30E42}" srcOrd="6" destOrd="0" presId="urn:microsoft.com/office/officeart/2005/8/layout/process1"/>
    <dgm:cxn modelId="{44132BC8-09D5-4C32-BCBA-74297100A4BC}" type="presParOf" srcId="{25EBBD7D-936C-4C91-8FCB-3C5B643CBB6C}" destId="{88E7F2B7-A12F-4817-9258-F7343CFBD6ED}" srcOrd="7" destOrd="0" presId="urn:microsoft.com/office/officeart/2005/8/layout/process1"/>
    <dgm:cxn modelId="{171A3FFC-8067-48DB-B77C-F528976B7D09}" type="presParOf" srcId="{88E7F2B7-A12F-4817-9258-F7343CFBD6ED}" destId="{894BDC43-C2F1-4809-B776-911F64AE6B48}" srcOrd="0" destOrd="0" presId="urn:microsoft.com/office/officeart/2005/8/layout/process1"/>
    <dgm:cxn modelId="{BF9F6878-F785-41AF-816B-829DBEEBC50D}" type="presParOf" srcId="{25EBBD7D-936C-4C91-8FCB-3C5B643CBB6C}" destId="{1CCCD57C-D4D4-4426-A9E7-23021F43C20B}" srcOrd="8" destOrd="0" presId="urn:microsoft.com/office/officeart/2005/8/layout/process1"/>
    <dgm:cxn modelId="{C18AF364-54B7-45F9-8200-6F5C06B0A7D0}" type="presParOf" srcId="{25EBBD7D-936C-4C91-8FCB-3C5B643CBB6C}" destId="{9C720AB1-61B1-48B7-BDAA-038C80F7B0FB}" srcOrd="9" destOrd="0" presId="urn:microsoft.com/office/officeart/2005/8/layout/process1"/>
    <dgm:cxn modelId="{0DAB4714-70F8-4A04-82EB-E61F987A0716}" type="presParOf" srcId="{9C720AB1-61B1-48B7-BDAA-038C80F7B0FB}" destId="{34757ABA-F869-4D06-A3AC-BB93D73A4C71}" srcOrd="0" destOrd="0" presId="urn:microsoft.com/office/officeart/2005/8/layout/process1"/>
    <dgm:cxn modelId="{90688F04-3423-4044-859E-4F35818D12DC}" type="presParOf" srcId="{25EBBD7D-936C-4C91-8FCB-3C5B643CBB6C}" destId="{5A403FEA-E5F1-4341-9320-3C8C4659328E}" srcOrd="10" destOrd="0" presId="urn:microsoft.com/office/officeart/2005/8/layout/process1"/>
    <dgm:cxn modelId="{69F3FC0B-A31B-4054-83E9-3EC27C1D98B0}" type="presParOf" srcId="{25EBBD7D-936C-4C91-8FCB-3C5B643CBB6C}" destId="{DB598A30-0C03-4984-86BA-B52654C014D9}" srcOrd="11" destOrd="0" presId="urn:microsoft.com/office/officeart/2005/8/layout/process1"/>
    <dgm:cxn modelId="{24AF6F68-4723-4DF3-9233-0D93DB0FFB8B}" type="presParOf" srcId="{DB598A30-0C03-4984-86BA-B52654C014D9}" destId="{CEFFD7FE-708A-4237-B087-96DB9BA28680}" srcOrd="0" destOrd="0" presId="urn:microsoft.com/office/officeart/2005/8/layout/process1"/>
    <dgm:cxn modelId="{D46D14A6-4F2D-454A-A4F5-3DC7609D0D0B}" type="presParOf" srcId="{25EBBD7D-936C-4C91-8FCB-3C5B643CBB6C}" destId="{34635B61-7E5A-4CE1-938A-591C5BA73BF5}" srcOrd="12" destOrd="0" presId="urn:microsoft.com/office/officeart/2005/8/layout/process1"/>
    <dgm:cxn modelId="{2E013B39-EA5C-4282-B975-7DBB30AD610E}" type="presParOf" srcId="{25EBBD7D-936C-4C91-8FCB-3C5B643CBB6C}" destId="{55BF7722-8398-4D49-9447-9FC4A6452BB4}" srcOrd="13" destOrd="0" presId="urn:microsoft.com/office/officeart/2005/8/layout/process1"/>
    <dgm:cxn modelId="{F1AD44A7-7A99-4E70-B3D9-E6EAAFE43033}" type="presParOf" srcId="{55BF7722-8398-4D49-9447-9FC4A6452BB4}" destId="{72EF7AC9-C6EF-469B-BF1D-BF5C19207A99}" srcOrd="0" destOrd="0" presId="urn:microsoft.com/office/officeart/2005/8/layout/process1"/>
    <dgm:cxn modelId="{B90AF5F4-36FD-4955-936C-A465A666772F}" type="presParOf" srcId="{25EBBD7D-936C-4C91-8FCB-3C5B643CBB6C}" destId="{BF6495CA-8FCE-4FA9-A3F4-6EC090B17AC0}" srcOrd="14" destOrd="0" presId="urn:microsoft.com/office/officeart/2005/8/layout/process1"/>
    <dgm:cxn modelId="{86E75FC8-9837-41E2-B3AA-89A9CAEF4B56}" type="presParOf" srcId="{25EBBD7D-936C-4C91-8FCB-3C5B643CBB6C}" destId="{ED8BED30-31CD-471E-98E4-933B4DA1395E}" srcOrd="15" destOrd="0" presId="urn:microsoft.com/office/officeart/2005/8/layout/process1"/>
    <dgm:cxn modelId="{799C3360-62EB-4381-B7B1-AC35EB3A2688}" type="presParOf" srcId="{ED8BED30-31CD-471E-98E4-933B4DA1395E}" destId="{CC8881CB-3BB7-4597-B116-CC3414C692AE}" srcOrd="0" destOrd="0" presId="urn:microsoft.com/office/officeart/2005/8/layout/process1"/>
    <dgm:cxn modelId="{12B82BB1-DE2D-446B-A161-F8F3A568F99C}" type="presParOf" srcId="{25EBBD7D-936C-4C91-8FCB-3C5B643CBB6C}" destId="{6AD780BD-38A8-4DA6-8A15-93C71A0595B8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75A268-50DA-4F0C-80BA-D62E5B860407}">
      <dsp:nvSpPr>
        <dsp:cNvPr id="0" name=""/>
        <dsp:cNvSpPr/>
      </dsp:nvSpPr>
      <dsp:spPr>
        <a:xfrm>
          <a:off x="0" y="3406931"/>
          <a:ext cx="8229600" cy="1118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同步到更新服务器</a:t>
          </a:r>
          <a:endParaRPr lang="zh-CN" altLang="en-US" sz="1900" kern="1200" dirty="0"/>
        </a:p>
      </dsp:txBody>
      <dsp:txXfrm>
        <a:off x="0" y="3406931"/>
        <a:ext cx="8229600" cy="603844"/>
      </dsp:txXfrm>
    </dsp:sp>
    <dsp:sp modelId="{C1CB7A86-A93C-4334-9102-7C2B1C582514}">
      <dsp:nvSpPr>
        <dsp:cNvPr id="0" name=""/>
        <dsp:cNvSpPr/>
      </dsp:nvSpPr>
      <dsp:spPr>
        <a:xfrm>
          <a:off x="0" y="3988411"/>
          <a:ext cx="20573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同步安装包</a:t>
          </a:r>
          <a:endParaRPr lang="zh-CN" altLang="en-US" sz="1400" kern="1200" dirty="0"/>
        </a:p>
      </dsp:txBody>
      <dsp:txXfrm>
        <a:off x="0" y="3988411"/>
        <a:ext cx="2057399" cy="514386"/>
      </dsp:txXfrm>
    </dsp:sp>
    <dsp:sp modelId="{32E33C1D-097E-471A-834B-41A42C998EDD}">
      <dsp:nvSpPr>
        <dsp:cNvPr id="0" name=""/>
        <dsp:cNvSpPr/>
      </dsp:nvSpPr>
      <dsp:spPr>
        <a:xfrm>
          <a:off x="2057400" y="3988411"/>
          <a:ext cx="20573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同步补丁包</a:t>
          </a:r>
          <a:endParaRPr lang="zh-CN" altLang="en-US" sz="1400" kern="1200" dirty="0"/>
        </a:p>
      </dsp:txBody>
      <dsp:txXfrm>
        <a:off x="2057400" y="3988411"/>
        <a:ext cx="2057399" cy="514386"/>
      </dsp:txXfrm>
    </dsp:sp>
    <dsp:sp modelId="{154358C8-2D63-4870-83F7-7F43677E39E7}">
      <dsp:nvSpPr>
        <dsp:cNvPr id="0" name=""/>
        <dsp:cNvSpPr/>
      </dsp:nvSpPr>
      <dsp:spPr>
        <a:xfrm>
          <a:off x="4114800" y="3988411"/>
          <a:ext cx="20573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解压缩安装包</a:t>
          </a:r>
          <a:endParaRPr lang="zh-CN" altLang="en-US" sz="1400" kern="1200" dirty="0"/>
        </a:p>
      </dsp:txBody>
      <dsp:txXfrm>
        <a:off x="4114800" y="3988411"/>
        <a:ext cx="2057399" cy="514386"/>
      </dsp:txXfrm>
    </dsp:sp>
    <dsp:sp modelId="{6FC4D7C1-F750-45BC-8D8A-349757A379C8}">
      <dsp:nvSpPr>
        <dsp:cNvPr id="0" name=""/>
        <dsp:cNvSpPr/>
      </dsp:nvSpPr>
      <dsp:spPr>
        <a:xfrm>
          <a:off x="6172199" y="3988411"/>
          <a:ext cx="20573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解压缩服务器补丁包</a:t>
          </a:r>
          <a:endParaRPr lang="zh-CN" altLang="en-US" sz="1400" kern="1200" dirty="0"/>
        </a:p>
      </dsp:txBody>
      <dsp:txXfrm>
        <a:off x="6172199" y="3988411"/>
        <a:ext cx="2057399" cy="514386"/>
      </dsp:txXfrm>
    </dsp:sp>
    <dsp:sp modelId="{3D432FE5-81B6-4DCE-A988-057533837922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生成差异包</a:t>
          </a:r>
          <a:endParaRPr lang="zh-CN" altLang="en-US" sz="1900" kern="1200" dirty="0"/>
        </a:p>
      </dsp:txBody>
      <dsp:txXfrm>
        <a:off x="0" y="1703865"/>
        <a:ext cx="8229600" cy="603663"/>
      </dsp:txXfrm>
    </dsp:sp>
    <dsp:sp modelId="{A4E40DB2-10E1-4578-B944-8CE9E535FBB8}">
      <dsp:nvSpPr>
        <dsp:cNvPr id="0" name=""/>
        <dsp:cNvSpPr/>
      </dsp:nvSpPr>
      <dsp:spPr>
        <a:xfrm>
          <a:off x="0" y="2307529"/>
          <a:ext cx="20573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生成客户端差异包</a:t>
          </a:r>
          <a:endParaRPr lang="zh-CN" altLang="en-US" sz="1400" kern="1200" dirty="0"/>
        </a:p>
      </dsp:txBody>
      <dsp:txXfrm>
        <a:off x="0" y="2307529"/>
        <a:ext cx="2057399" cy="514231"/>
      </dsp:txXfrm>
    </dsp:sp>
    <dsp:sp modelId="{4494FA2D-C8DA-4B22-8FD6-2E97879AA8A8}">
      <dsp:nvSpPr>
        <dsp:cNvPr id="0" name=""/>
        <dsp:cNvSpPr/>
      </dsp:nvSpPr>
      <dsp:spPr>
        <a:xfrm>
          <a:off x="2057400" y="2307529"/>
          <a:ext cx="20573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生成服务器差异包</a:t>
          </a:r>
          <a:endParaRPr lang="zh-CN" altLang="en-US" sz="1400" kern="1200" dirty="0"/>
        </a:p>
      </dsp:txBody>
      <dsp:txXfrm>
        <a:off x="2057400" y="2307529"/>
        <a:ext cx="2057399" cy="514231"/>
      </dsp:txXfrm>
    </dsp:sp>
    <dsp:sp modelId="{613A1966-67BA-4193-96BA-257BDC561F86}">
      <dsp:nvSpPr>
        <dsp:cNvPr id="0" name=""/>
        <dsp:cNvSpPr/>
      </dsp:nvSpPr>
      <dsp:spPr>
        <a:xfrm>
          <a:off x="4114800" y="2307529"/>
          <a:ext cx="20573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生成客户端通用包</a:t>
          </a:r>
          <a:endParaRPr lang="zh-CN" altLang="en-US" sz="1400" kern="1200" dirty="0"/>
        </a:p>
      </dsp:txBody>
      <dsp:txXfrm>
        <a:off x="4114800" y="2307529"/>
        <a:ext cx="2057399" cy="514231"/>
      </dsp:txXfrm>
    </dsp:sp>
    <dsp:sp modelId="{A4372C1B-67D5-45DB-9850-7CD536F0D6A0}">
      <dsp:nvSpPr>
        <dsp:cNvPr id="0" name=""/>
        <dsp:cNvSpPr/>
      </dsp:nvSpPr>
      <dsp:spPr>
        <a:xfrm>
          <a:off x="6172199" y="2307529"/>
          <a:ext cx="20573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编辑补丁包自动更新元文件</a:t>
          </a:r>
          <a:endParaRPr lang="zh-CN" altLang="en-US" sz="1400" kern="1200" dirty="0"/>
        </a:p>
      </dsp:txBody>
      <dsp:txXfrm>
        <a:off x="6172199" y="2307529"/>
        <a:ext cx="2057399" cy="514231"/>
      </dsp:txXfrm>
    </dsp:sp>
    <dsp:sp modelId="{5A8A683A-7BE7-4D2E-8DC8-0E414C199652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打安装包</a:t>
          </a:r>
          <a:endParaRPr lang="zh-CN" altLang="en-US" sz="1900" kern="1200" dirty="0"/>
        </a:p>
      </dsp:txBody>
      <dsp:txXfrm>
        <a:off x="0" y="799"/>
        <a:ext cx="8229600" cy="603663"/>
      </dsp:txXfrm>
    </dsp:sp>
    <dsp:sp modelId="{83759500-3946-4799-8A7F-706EC0DB173C}">
      <dsp:nvSpPr>
        <dsp:cNvPr id="0" name=""/>
        <dsp:cNvSpPr/>
      </dsp:nvSpPr>
      <dsp:spPr>
        <a:xfrm>
          <a:off x="4018" y="604463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打子包</a:t>
          </a:r>
          <a:endParaRPr lang="zh-CN" altLang="en-US" sz="1400" kern="1200" dirty="0"/>
        </a:p>
      </dsp:txBody>
      <dsp:txXfrm>
        <a:off x="4018" y="604463"/>
        <a:ext cx="2740521" cy="514231"/>
      </dsp:txXfrm>
    </dsp:sp>
    <dsp:sp modelId="{598C3548-3409-44DF-A546-D25BF6EC70B9}">
      <dsp:nvSpPr>
        <dsp:cNvPr id="0" name=""/>
        <dsp:cNvSpPr/>
      </dsp:nvSpPr>
      <dsp:spPr>
        <a:xfrm>
          <a:off x="2744539" y="604463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编辑版本信息</a:t>
          </a:r>
          <a:endParaRPr lang="zh-CN" altLang="en-US" sz="1400" kern="1200" dirty="0"/>
        </a:p>
      </dsp:txBody>
      <dsp:txXfrm>
        <a:off x="2744539" y="604463"/>
        <a:ext cx="2740521" cy="514231"/>
      </dsp:txXfrm>
    </dsp:sp>
    <dsp:sp modelId="{AEE52613-D05C-4F9B-9E75-00C719B9EA9F}">
      <dsp:nvSpPr>
        <dsp:cNvPr id="0" name=""/>
        <dsp:cNvSpPr/>
      </dsp:nvSpPr>
      <dsp:spPr>
        <a:xfrm>
          <a:off x="5485060" y="604463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合并子包</a:t>
          </a:r>
          <a:endParaRPr lang="zh-CN" altLang="en-US" sz="1400" kern="1200" dirty="0"/>
        </a:p>
      </dsp:txBody>
      <dsp:txXfrm>
        <a:off x="5485060" y="604463"/>
        <a:ext cx="2740521" cy="51423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75A268-50DA-4F0C-80BA-D62E5B860407}">
      <dsp:nvSpPr>
        <dsp:cNvPr id="0" name=""/>
        <dsp:cNvSpPr/>
      </dsp:nvSpPr>
      <dsp:spPr>
        <a:xfrm>
          <a:off x="0" y="3406931"/>
          <a:ext cx="8229600" cy="1118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同步到前台更新服务器</a:t>
          </a:r>
          <a:endParaRPr lang="zh-CN" altLang="en-US" sz="1900" kern="1200" dirty="0"/>
        </a:p>
      </dsp:txBody>
      <dsp:txXfrm>
        <a:off x="0" y="3406931"/>
        <a:ext cx="8229600" cy="603844"/>
      </dsp:txXfrm>
    </dsp:sp>
    <dsp:sp modelId="{32E33C1D-097E-471A-834B-41A42C998EDD}">
      <dsp:nvSpPr>
        <dsp:cNvPr id="0" name=""/>
        <dsp:cNvSpPr/>
      </dsp:nvSpPr>
      <dsp:spPr>
        <a:xfrm>
          <a:off x="0" y="3988411"/>
          <a:ext cx="41147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同步服务器补丁包</a:t>
          </a:r>
          <a:endParaRPr lang="zh-CN" altLang="en-US" sz="2300" kern="1200" dirty="0"/>
        </a:p>
      </dsp:txBody>
      <dsp:txXfrm>
        <a:off x="0" y="3988411"/>
        <a:ext cx="4114799" cy="514386"/>
      </dsp:txXfrm>
    </dsp:sp>
    <dsp:sp modelId="{6FC4D7C1-F750-45BC-8D8A-349757A379C8}">
      <dsp:nvSpPr>
        <dsp:cNvPr id="0" name=""/>
        <dsp:cNvSpPr/>
      </dsp:nvSpPr>
      <dsp:spPr>
        <a:xfrm>
          <a:off x="4114800" y="3988411"/>
          <a:ext cx="41147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解压缩服务器补丁包</a:t>
          </a:r>
          <a:endParaRPr lang="zh-CN" altLang="en-US" sz="2300" kern="1200" dirty="0"/>
        </a:p>
      </dsp:txBody>
      <dsp:txXfrm>
        <a:off x="4114800" y="3988411"/>
        <a:ext cx="4114799" cy="514386"/>
      </dsp:txXfrm>
    </dsp:sp>
    <dsp:sp modelId="{3D432FE5-81B6-4DCE-A988-057533837922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生成差异包</a:t>
          </a:r>
          <a:endParaRPr lang="zh-CN" altLang="en-US" sz="1900" kern="1200" dirty="0"/>
        </a:p>
      </dsp:txBody>
      <dsp:txXfrm>
        <a:off x="0" y="1703865"/>
        <a:ext cx="8229600" cy="603663"/>
      </dsp:txXfrm>
    </dsp:sp>
    <dsp:sp modelId="{A4E40DB2-10E1-4578-B944-8CE9E535FBB8}">
      <dsp:nvSpPr>
        <dsp:cNvPr id="0" name=""/>
        <dsp:cNvSpPr/>
      </dsp:nvSpPr>
      <dsp:spPr>
        <a:xfrm>
          <a:off x="4018" y="2307529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生成客户端差异包</a:t>
          </a:r>
          <a:endParaRPr lang="zh-CN" altLang="en-US" sz="2300" kern="1200" dirty="0"/>
        </a:p>
      </dsp:txBody>
      <dsp:txXfrm>
        <a:off x="4018" y="2307529"/>
        <a:ext cx="2740521" cy="514231"/>
      </dsp:txXfrm>
    </dsp:sp>
    <dsp:sp modelId="{4494FA2D-C8DA-4B22-8FD6-2E97879AA8A8}">
      <dsp:nvSpPr>
        <dsp:cNvPr id="0" name=""/>
        <dsp:cNvSpPr/>
      </dsp:nvSpPr>
      <dsp:spPr>
        <a:xfrm>
          <a:off x="2744539" y="2307529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生成服务器差异包</a:t>
          </a:r>
          <a:endParaRPr lang="zh-CN" altLang="en-US" sz="2300" kern="1200" dirty="0"/>
        </a:p>
      </dsp:txBody>
      <dsp:txXfrm>
        <a:off x="2744539" y="2307529"/>
        <a:ext cx="2740521" cy="514231"/>
      </dsp:txXfrm>
    </dsp:sp>
    <dsp:sp modelId="{613A1966-67BA-4193-96BA-257BDC561F86}">
      <dsp:nvSpPr>
        <dsp:cNvPr id="0" name=""/>
        <dsp:cNvSpPr/>
      </dsp:nvSpPr>
      <dsp:spPr>
        <a:xfrm>
          <a:off x="5485060" y="2307529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生成客户端通用包</a:t>
          </a:r>
          <a:endParaRPr lang="zh-CN" altLang="en-US" sz="2300" kern="1200" dirty="0"/>
        </a:p>
      </dsp:txBody>
      <dsp:txXfrm>
        <a:off x="5485060" y="2307529"/>
        <a:ext cx="2740521" cy="514231"/>
      </dsp:txXfrm>
    </dsp:sp>
    <dsp:sp modelId="{5A8A683A-7BE7-4D2E-8DC8-0E414C199652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打安装包</a:t>
          </a:r>
          <a:endParaRPr lang="zh-CN" altLang="en-US" sz="1900" kern="1200" dirty="0"/>
        </a:p>
      </dsp:txBody>
      <dsp:txXfrm>
        <a:off x="0" y="799"/>
        <a:ext cx="8229600" cy="603663"/>
      </dsp:txXfrm>
    </dsp:sp>
    <dsp:sp modelId="{83759500-3946-4799-8A7F-706EC0DB173C}">
      <dsp:nvSpPr>
        <dsp:cNvPr id="0" name=""/>
        <dsp:cNvSpPr/>
      </dsp:nvSpPr>
      <dsp:spPr>
        <a:xfrm>
          <a:off x="4018" y="604463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打子包</a:t>
          </a:r>
          <a:endParaRPr lang="zh-CN" altLang="en-US" sz="2300" kern="1200" dirty="0"/>
        </a:p>
      </dsp:txBody>
      <dsp:txXfrm>
        <a:off x="4018" y="604463"/>
        <a:ext cx="2740521" cy="514231"/>
      </dsp:txXfrm>
    </dsp:sp>
    <dsp:sp modelId="{598C3548-3409-44DF-A546-D25BF6EC70B9}">
      <dsp:nvSpPr>
        <dsp:cNvPr id="0" name=""/>
        <dsp:cNvSpPr/>
      </dsp:nvSpPr>
      <dsp:spPr>
        <a:xfrm>
          <a:off x="2744539" y="604463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编辑版本信息</a:t>
          </a:r>
          <a:endParaRPr lang="zh-CN" altLang="en-US" sz="2300" kern="1200" dirty="0"/>
        </a:p>
      </dsp:txBody>
      <dsp:txXfrm>
        <a:off x="2744539" y="604463"/>
        <a:ext cx="2740521" cy="514231"/>
      </dsp:txXfrm>
    </dsp:sp>
    <dsp:sp modelId="{AEE52613-D05C-4F9B-9E75-00C719B9EA9F}">
      <dsp:nvSpPr>
        <dsp:cNvPr id="0" name=""/>
        <dsp:cNvSpPr/>
      </dsp:nvSpPr>
      <dsp:spPr>
        <a:xfrm>
          <a:off x="5485060" y="604463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合并子包</a:t>
          </a:r>
          <a:endParaRPr lang="zh-CN" altLang="en-US" sz="2300" kern="1200" dirty="0"/>
        </a:p>
      </dsp:txBody>
      <dsp:txXfrm>
        <a:off x="5485060" y="604463"/>
        <a:ext cx="2740521" cy="51423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75A268-50DA-4F0C-80BA-D62E5B860407}">
      <dsp:nvSpPr>
        <dsp:cNvPr id="0" name=""/>
        <dsp:cNvSpPr/>
      </dsp:nvSpPr>
      <dsp:spPr>
        <a:xfrm>
          <a:off x="0" y="3406931"/>
          <a:ext cx="8229600" cy="1118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同步到后台更新服务器</a:t>
          </a:r>
          <a:endParaRPr lang="zh-CN" altLang="en-US" sz="1900" kern="1200" dirty="0"/>
        </a:p>
      </dsp:txBody>
      <dsp:txXfrm>
        <a:off x="0" y="3406931"/>
        <a:ext cx="8229600" cy="603844"/>
      </dsp:txXfrm>
    </dsp:sp>
    <dsp:sp modelId="{32E33C1D-097E-471A-834B-41A42C998EDD}">
      <dsp:nvSpPr>
        <dsp:cNvPr id="0" name=""/>
        <dsp:cNvSpPr/>
      </dsp:nvSpPr>
      <dsp:spPr>
        <a:xfrm>
          <a:off x="0" y="3988411"/>
          <a:ext cx="41147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同步服务器补丁包</a:t>
          </a:r>
          <a:endParaRPr lang="zh-CN" altLang="en-US" sz="2300" kern="1200" dirty="0"/>
        </a:p>
      </dsp:txBody>
      <dsp:txXfrm>
        <a:off x="0" y="3988411"/>
        <a:ext cx="4114799" cy="514386"/>
      </dsp:txXfrm>
    </dsp:sp>
    <dsp:sp modelId="{6FC4D7C1-F750-45BC-8D8A-349757A379C8}">
      <dsp:nvSpPr>
        <dsp:cNvPr id="0" name=""/>
        <dsp:cNvSpPr/>
      </dsp:nvSpPr>
      <dsp:spPr>
        <a:xfrm>
          <a:off x="4114800" y="3988411"/>
          <a:ext cx="41147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解压缩服务器补丁包</a:t>
          </a:r>
          <a:endParaRPr lang="zh-CN" altLang="en-US" sz="2300" kern="1200" dirty="0"/>
        </a:p>
      </dsp:txBody>
      <dsp:txXfrm>
        <a:off x="4114800" y="3988411"/>
        <a:ext cx="4114799" cy="514386"/>
      </dsp:txXfrm>
    </dsp:sp>
    <dsp:sp modelId="{3D432FE5-81B6-4DCE-A988-057533837922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生成差异包</a:t>
          </a:r>
          <a:endParaRPr lang="zh-CN" altLang="en-US" sz="1900" kern="1200" dirty="0"/>
        </a:p>
      </dsp:txBody>
      <dsp:txXfrm>
        <a:off x="0" y="1703865"/>
        <a:ext cx="8229600" cy="603663"/>
      </dsp:txXfrm>
    </dsp:sp>
    <dsp:sp modelId="{A4E40DB2-10E1-4578-B944-8CE9E535FBB8}">
      <dsp:nvSpPr>
        <dsp:cNvPr id="0" name=""/>
        <dsp:cNvSpPr/>
      </dsp:nvSpPr>
      <dsp:spPr>
        <a:xfrm>
          <a:off x="4018" y="2307529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生成客户端差异包</a:t>
          </a:r>
          <a:endParaRPr lang="zh-CN" altLang="en-US" sz="2300" kern="1200" dirty="0"/>
        </a:p>
      </dsp:txBody>
      <dsp:txXfrm>
        <a:off x="4018" y="2307529"/>
        <a:ext cx="2740521" cy="514231"/>
      </dsp:txXfrm>
    </dsp:sp>
    <dsp:sp modelId="{4494FA2D-C8DA-4B22-8FD6-2E97879AA8A8}">
      <dsp:nvSpPr>
        <dsp:cNvPr id="0" name=""/>
        <dsp:cNvSpPr/>
      </dsp:nvSpPr>
      <dsp:spPr>
        <a:xfrm>
          <a:off x="2744539" y="2307529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生成服务器差异包</a:t>
          </a:r>
          <a:endParaRPr lang="zh-CN" altLang="en-US" sz="2300" kern="1200" dirty="0"/>
        </a:p>
      </dsp:txBody>
      <dsp:txXfrm>
        <a:off x="2744539" y="2307529"/>
        <a:ext cx="2740521" cy="514231"/>
      </dsp:txXfrm>
    </dsp:sp>
    <dsp:sp modelId="{613A1966-67BA-4193-96BA-257BDC561F86}">
      <dsp:nvSpPr>
        <dsp:cNvPr id="0" name=""/>
        <dsp:cNvSpPr/>
      </dsp:nvSpPr>
      <dsp:spPr>
        <a:xfrm>
          <a:off x="5485060" y="2307529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生成客户端通用包</a:t>
          </a:r>
          <a:endParaRPr lang="zh-CN" altLang="en-US" sz="2300" kern="1200" dirty="0"/>
        </a:p>
      </dsp:txBody>
      <dsp:txXfrm>
        <a:off x="5485060" y="2307529"/>
        <a:ext cx="2740521" cy="514231"/>
      </dsp:txXfrm>
    </dsp:sp>
    <dsp:sp modelId="{5A8A683A-7BE7-4D2E-8DC8-0E414C199652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打安装包</a:t>
          </a:r>
          <a:endParaRPr lang="zh-CN" altLang="en-US" sz="1900" kern="1200" dirty="0"/>
        </a:p>
      </dsp:txBody>
      <dsp:txXfrm>
        <a:off x="0" y="799"/>
        <a:ext cx="8229600" cy="603663"/>
      </dsp:txXfrm>
    </dsp:sp>
    <dsp:sp modelId="{83759500-3946-4799-8A7F-706EC0DB173C}">
      <dsp:nvSpPr>
        <dsp:cNvPr id="0" name=""/>
        <dsp:cNvSpPr/>
      </dsp:nvSpPr>
      <dsp:spPr>
        <a:xfrm>
          <a:off x="4018" y="604463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打子包</a:t>
          </a:r>
          <a:endParaRPr lang="zh-CN" altLang="en-US" sz="2300" kern="1200" dirty="0"/>
        </a:p>
      </dsp:txBody>
      <dsp:txXfrm>
        <a:off x="4018" y="604463"/>
        <a:ext cx="2740521" cy="514231"/>
      </dsp:txXfrm>
    </dsp:sp>
    <dsp:sp modelId="{598C3548-3409-44DF-A546-D25BF6EC70B9}">
      <dsp:nvSpPr>
        <dsp:cNvPr id="0" name=""/>
        <dsp:cNvSpPr/>
      </dsp:nvSpPr>
      <dsp:spPr>
        <a:xfrm>
          <a:off x="2744539" y="604463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编辑版本信息</a:t>
          </a:r>
          <a:endParaRPr lang="zh-CN" altLang="en-US" sz="2300" kern="1200" dirty="0"/>
        </a:p>
      </dsp:txBody>
      <dsp:txXfrm>
        <a:off x="2744539" y="604463"/>
        <a:ext cx="2740521" cy="514231"/>
      </dsp:txXfrm>
    </dsp:sp>
    <dsp:sp modelId="{AEE52613-D05C-4F9B-9E75-00C719B9EA9F}">
      <dsp:nvSpPr>
        <dsp:cNvPr id="0" name=""/>
        <dsp:cNvSpPr/>
      </dsp:nvSpPr>
      <dsp:spPr>
        <a:xfrm>
          <a:off x="5485060" y="604463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合并子包</a:t>
          </a:r>
          <a:endParaRPr lang="zh-CN" altLang="en-US" sz="2300" kern="1200" dirty="0"/>
        </a:p>
      </dsp:txBody>
      <dsp:txXfrm>
        <a:off x="5485060" y="604463"/>
        <a:ext cx="2740521" cy="51423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75A268-50DA-4F0C-80BA-D62E5B860407}">
      <dsp:nvSpPr>
        <dsp:cNvPr id="0" name=""/>
        <dsp:cNvSpPr/>
      </dsp:nvSpPr>
      <dsp:spPr>
        <a:xfrm>
          <a:off x="0" y="3406931"/>
          <a:ext cx="8229600" cy="1118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同步到前台更新服务器</a:t>
          </a:r>
          <a:endParaRPr lang="zh-CN" altLang="en-US" sz="1900" kern="1200" dirty="0"/>
        </a:p>
      </dsp:txBody>
      <dsp:txXfrm>
        <a:off x="0" y="3406931"/>
        <a:ext cx="8229600" cy="603844"/>
      </dsp:txXfrm>
    </dsp:sp>
    <dsp:sp modelId="{32E33C1D-097E-471A-834B-41A42C998EDD}">
      <dsp:nvSpPr>
        <dsp:cNvPr id="0" name=""/>
        <dsp:cNvSpPr/>
      </dsp:nvSpPr>
      <dsp:spPr>
        <a:xfrm>
          <a:off x="4018" y="3988411"/>
          <a:ext cx="2740521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同步服务器补丁包</a:t>
          </a:r>
          <a:endParaRPr lang="zh-CN" altLang="en-US" sz="1400" kern="1200" dirty="0"/>
        </a:p>
      </dsp:txBody>
      <dsp:txXfrm>
        <a:off x="4018" y="3988411"/>
        <a:ext cx="2740521" cy="514386"/>
      </dsp:txXfrm>
    </dsp:sp>
    <dsp:sp modelId="{6FC4D7C1-F750-45BC-8D8A-349757A379C8}">
      <dsp:nvSpPr>
        <dsp:cNvPr id="0" name=""/>
        <dsp:cNvSpPr/>
      </dsp:nvSpPr>
      <dsp:spPr>
        <a:xfrm>
          <a:off x="2744539" y="3988411"/>
          <a:ext cx="2740521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解压缩服务器补丁包</a:t>
          </a:r>
          <a:endParaRPr lang="zh-CN" altLang="en-US" sz="1400" kern="1200" dirty="0"/>
        </a:p>
      </dsp:txBody>
      <dsp:txXfrm>
        <a:off x="2744539" y="3988411"/>
        <a:ext cx="2740521" cy="514386"/>
      </dsp:txXfrm>
    </dsp:sp>
    <dsp:sp modelId="{65F7A263-C5F3-4C93-BB1D-2AB16C03E57A}">
      <dsp:nvSpPr>
        <dsp:cNvPr id="0" name=""/>
        <dsp:cNvSpPr/>
      </dsp:nvSpPr>
      <dsp:spPr>
        <a:xfrm>
          <a:off x="5485060" y="3988411"/>
          <a:ext cx="2740521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同步客户端补丁包和补丁包自动更新元文件，版本文件</a:t>
          </a:r>
          <a:endParaRPr lang="zh-CN" altLang="en-US" sz="1400" kern="1200" dirty="0"/>
        </a:p>
      </dsp:txBody>
      <dsp:txXfrm>
        <a:off x="5485060" y="3988411"/>
        <a:ext cx="2740521" cy="514386"/>
      </dsp:txXfrm>
    </dsp:sp>
    <dsp:sp modelId="{3D432FE5-81B6-4DCE-A988-057533837922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生成差异包</a:t>
          </a:r>
          <a:endParaRPr lang="zh-CN" altLang="en-US" sz="1900" kern="1200" dirty="0"/>
        </a:p>
      </dsp:txBody>
      <dsp:txXfrm>
        <a:off x="0" y="1703865"/>
        <a:ext cx="8229600" cy="603663"/>
      </dsp:txXfrm>
    </dsp:sp>
    <dsp:sp modelId="{A4E40DB2-10E1-4578-B944-8CE9E535FBB8}">
      <dsp:nvSpPr>
        <dsp:cNvPr id="0" name=""/>
        <dsp:cNvSpPr/>
      </dsp:nvSpPr>
      <dsp:spPr>
        <a:xfrm>
          <a:off x="0" y="2307529"/>
          <a:ext cx="20573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生成客户端差异包</a:t>
          </a:r>
          <a:endParaRPr lang="zh-CN" altLang="en-US" sz="1400" kern="1200" dirty="0"/>
        </a:p>
      </dsp:txBody>
      <dsp:txXfrm>
        <a:off x="0" y="2307529"/>
        <a:ext cx="2057399" cy="514231"/>
      </dsp:txXfrm>
    </dsp:sp>
    <dsp:sp modelId="{4494FA2D-C8DA-4B22-8FD6-2E97879AA8A8}">
      <dsp:nvSpPr>
        <dsp:cNvPr id="0" name=""/>
        <dsp:cNvSpPr/>
      </dsp:nvSpPr>
      <dsp:spPr>
        <a:xfrm>
          <a:off x="2057400" y="2307529"/>
          <a:ext cx="20573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生成服务器差异包</a:t>
          </a:r>
          <a:endParaRPr lang="zh-CN" altLang="en-US" sz="1400" kern="1200" dirty="0"/>
        </a:p>
      </dsp:txBody>
      <dsp:txXfrm>
        <a:off x="2057400" y="2307529"/>
        <a:ext cx="2057399" cy="514231"/>
      </dsp:txXfrm>
    </dsp:sp>
    <dsp:sp modelId="{613A1966-67BA-4193-96BA-257BDC561F86}">
      <dsp:nvSpPr>
        <dsp:cNvPr id="0" name=""/>
        <dsp:cNvSpPr/>
      </dsp:nvSpPr>
      <dsp:spPr>
        <a:xfrm>
          <a:off x="4114800" y="2307529"/>
          <a:ext cx="20573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生成客户端通用包</a:t>
          </a:r>
          <a:endParaRPr lang="zh-CN" altLang="en-US" sz="1400" kern="1200" dirty="0"/>
        </a:p>
      </dsp:txBody>
      <dsp:txXfrm>
        <a:off x="4114800" y="2307529"/>
        <a:ext cx="2057399" cy="514231"/>
      </dsp:txXfrm>
    </dsp:sp>
    <dsp:sp modelId="{307D7EA8-BFD0-4CA9-BE9E-79C7B5DBCE0A}">
      <dsp:nvSpPr>
        <dsp:cNvPr id="0" name=""/>
        <dsp:cNvSpPr/>
      </dsp:nvSpPr>
      <dsp:spPr>
        <a:xfrm>
          <a:off x="6172199" y="2307529"/>
          <a:ext cx="20573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编辑补丁包自动更新元文件</a:t>
          </a:r>
          <a:endParaRPr lang="zh-CN" altLang="en-US" sz="1400" kern="1200" dirty="0"/>
        </a:p>
      </dsp:txBody>
      <dsp:txXfrm>
        <a:off x="6172199" y="2307529"/>
        <a:ext cx="2057399" cy="514231"/>
      </dsp:txXfrm>
    </dsp:sp>
    <dsp:sp modelId="{5A8A683A-7BE7-4D2E-8DC8-0E414C199652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打安装包</a:t>
          </a:r>
          <a:endParaRPr lang="zh-CN" altLang="en-US" sz="1900" kern="1200" dirty="0"/>
        </a:p>
      </dsp:txBody>
      <dsp:txXfrm>
        <a:off x="0" y="799"/>
        <a:ext cx="8229600" cy="603663"/>
      </dsp:txXfrm>
    </dsp:sp>
    <dsp:sp modelId="{83759500-3946-4799-8A7F-706EC0DB173C}">
      <dsp:nvSpPr>
        <dsp:cNvPr id="0" name=""/>
        <dsp:cNvSpPr/>
      </dsp:nvSpPr>
      <dsp:spPr>
        <a:xfrm>
          <a:off x="4018" y="604463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打子包</a:t>
          </a:r>
          <a:endParaRPr lang="zh-CN" altLang="en-US" sz="1400" kern="1200" dirty="0"/>
        </a:p>
      </dsp:txBody>
      <dsp:txXfrm>
        <a:off x="4018" y="604463"/>
        <a:ext cx="2740521" cy="514231"/>
      </dsp:txXfrm>
    </dsp:sp>
    <dsp:sp modelId="{598C3548-3409-44DF-A546-D25BF6EC70B9}">
      <dsp:nvSpPr>
        <dsp:cNvPr id="0" name=""/>
        <dsp:cNvSpPr/>
      </dsp:nvSpPr>
      <dsp:spPr>
        <a:xfrm>
          <a:off x="2744539" y="604463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编辑版本信息</a:t>
          </a:r>
          <a:r>
            <a:rPr lang="en-US" altLang="zh-CN" sz="1400" kern="1200" dirty="0" smtClean="0"/>
            <a:t>(</a:t>
          </a:r>
          <a:r>
            <a:rPr lang="zh-CN" altLang="en-US" sz="1400" kern="1200" dirty="0" smtClean="0"/>
            <a:t>标记启用补丁包自动更新，</a:t>
          </a:r>
          <a:r>
            <a:rPr lang="en-US" altLang="zh-CN" sz="1400" kern="1200" dirty="0" err="1" smtClean="0"/>
            <a:t>luv</a:t>
          </a:r>
          <a:r>
            <a:rPr lang="zh-CN" altLang="en-US" sz="1400" kern="1200" dirty="0" smtClean="0"/>
            <a:t>字段为当前版本</a:t>
          </a:r>
          <a:r>
            <a:rPr lang="en-US" altLang="zh-CN" sz="1400" kern="1200" dirty="0" smtClean="0"/>
            <a:t>)</a:t>
          </a:r>
          <a:endParaRPr lang="zh-CN" altLang="en-US" sz="1400" kern="1200" dirty="0"/>
        </a:p>
      </dsp:txBody>
      <dsp:txXfrm>
        <a:off x="2744539" y="604463"/>
        <a:ext cx="2740521" cy="514231"/>
      </dsp:txXfrm>
    </dsp:sp>
    <dsp:sp modelId="{AEE52613-D05C-4F9B-9E75-00C719B9EA9F}">
      <dsp:nvSpPr>
        <dsp:cNvPr id="0" name=""/>
        <dsp:cNvSpPr/>
      </dsp:nvSpPr>
      <dsp:spPr>
        <a:xfrm>
          <a:off x="5485060" y="604463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合并子包</a:t>
          </a:r>
          <a:endParaRPr lang="zh-CN" altLang="en-US" sz="1400" kern="1200" dirty="0"/>
        </a:p>
      </dsp:txBody>
      <dsp:txXfrm>
        <a:off x="5485060" y="604463"/>
        <a:ext cx="2740521" cy="51423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0836BD-77BA-4C9B-BBD5-AD2FB70C8C40}">
      <dsp:nvSpPr>
        <dsp:cNvPr id="0" name=""/>
        <dsp:cNvSpPr/>
      </dsp:nvSpPr>
      <dsp:spPr>
        <a:xfrm>
          <a:off x="2268156" y="0"/>
          <a:ext cx="1607355" cy="892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Initialize</a:t>
          </a:r>
          <a:endParaRPr lang="zh-CN" altLang="en-US" sz="2500" kern="1200" dirty="0"/>
        </a:p>
      </dsp:txBody>
      <dsp:txXfrm>
        <a:off x="2268156" y="0"/>
        <a:ext cx="1607355" cy="892975"/>
      </dsp:txXfrm>
    </dsp:sp>
    <dsp:sp modelId="{72182190-8173-4D9F-804D-94DB46EACF3C}">
      <dsp:nvSpPr>
        <dsp:cNvPr id="0" name=""/>
        <dsp:cNvSpPr/>
      </dsp:nvSpPr>
      <dsp:spPr>
        <a:xfrm rot="5400000">
          <a:off x="2904401" y="915299"/>
          <a:ext cx="334865" cy="401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5400000">
        <a:off x="2904401" y="915299"/>
        <a:ext cx="334865" cy="401838"/>
      </dsp:txXfrm>
    </dsp:sp>
    <dsp:sp modelId="{8D4A2052-76DC-4D97-9AC7-8CB63AC90B9D}">
      <dsp:nvSpPr>
        <dsp:cNvPr id="0" name=""/>
        <dsp:cNvSpPr/>
      </dsp:nvSpPr>
      <dsp:spPr>
        <a:xfrm>
          <a:off x="1285885" y="1339462"/>
          <a:ext cx="3571896" cy="892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The update loops</a:t>
          </a:r>
          <a:endParaRPr lang="zh-CN" altLang="en-US" sz="2500" kern="1200" dirty="0"/>
        </a:p>
      </dsp:txBody>
      <dsp:txXfrm>
        <a:off x="1285885" y="1339462"/>
        <a:ext cx="3571896" cy="892975"/>
      </dsp:txXfrm>
    </dsp:sp>
    <dsp:sp modelId="{9364AE85-567C-4A53-B0E3-FCC97C2ABB46}">
      <dsp:nvSpPr>
        <dsp:cNvPr id="0" name=""/>
        <dsp:cNvSpPr/>
      </dsp:nvSpPr>
      <dsp:spPr>
        <a:xfrm rot="5400000">
          <a:off x="2904401" y="2254761"/>
          <a:ext cx="334865" cy="401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5400000">
        <a:off x="2904401" y="2254761"/>
        <a:ext cx="334865" cy="401838"/>
      </dsp:txXfrm>
    </dsp:sp>
    <dsp:sp modelId="{D68E7079-8454-4035-8799-0915EE9ADCC3}">
      <dsp:nvSpPr>
        <dsp:cNvPr id="0" name=""/>
        <dsp:cNvSpPr/>
      </dsp:nvSpPr>
      <dsp:spPr>
        <a:xfrm>
          <a:off x="2268156" y="2678925"/>
          <a:ext cx="1607355" cy="892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Destroy</a:t>
          </a:r>
          <a:endParaRPr lang="zh-CN" altLang="en-US" sz="2500" kern="1200" dirty="0"/>
        </a:p>
      </dsp:txBody>
      <dsp:txXfrm>
        <a:off x="2268156" y="2678925"/>
        <a:ext cx="1607355" cy="89297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FC0F74-48E1-4774-8EBE-F5933AD9F4B7}">
      <dsp:nvSpPr>
        <dsp:cNvPr id="0" name=""/>
        <dsp:cNvSpPr/>
      </dsp:nvSpPr>
      <dsp:spPr>
        <a:xfrm>
          <a:off x="133917" y="1299386"/>
          <a:ext cx="896975" cy="514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BeginLoop</a:t>
          </a:r>
          <a:endParaRPr lang="zh-CN" altLang="en-US" sz="1000" kern="1200" dirty="0" smtClean="0"/>
        </a:p>
      </dsp:txBody>
      <dsp:txXfrm>
        <a:off x="133917" y="1299386"/>
        <a:ext cx="896975" cy="514185"/>
      </dsp:txXfrm>
    </dsp:sp>
    <dsp:sp modelId="{7D691D1B-E117-4E07-B23B-E4BEA4DF5FF2}">
      <dsp:nvSpPr>
        <dsp:cNvPr id="0" name=""/>
        <dsp:cNvSpPr/>
      </dsp:nvSpPr>
      <dsp:spPr>
        <a:xfrm>
          <a:off x="1026770" y="1550918"/>
          <a:ext cx="26722" cy="11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026770" y="1550918"/>
        <a:ext cx="26722" cy="11122"/>
      </dsp:txXfrm>
    </dsp:sp>
    <dsp:sp modelId="{0A524E72-C3A0-4C9C-BBD7-88F8CEC9F7A9}">
      <dsp:nvSpPr>
        <dsp:cNvPr id="0" name=""/>
        <dsp:cNvSpPr/>
      </dsp:nvSpPr>
      <dsp:spPr>
        <a:xfrm>
          <a:off x="1048832" y="1299386"/>
          <a:ext cx="896975" cy="514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CheckDifference</a:t>
          </a:r>
          <a:endParaRPr lang="zh-CN" altLang="en-US" sz="1000" kern="1200" dirty="0"/>
        </a:p>
      </dsp:txBody>
      <dsp:txXfrm>
        <a:off x="1048832" y="1299386"/>
        <a:ext cx="896975" cy="514185"/>
      </dsp:txXfrm>
    </dsp:sp>
    <dsp:sp modelId="{7879CF91-22E1-42F5-BB74-DF0FE13A918F}">
      <dsp:nvSpPr>
        <dsp:cNvPr id="0" name=""/>
        <dsp:cNvSpPr/>
      </dsp:nvSpPr>
      <dsp:spPr>
        <a:xfrm>
          <a:off x="1941685" y="1550918"/>
          <a:ext cx="26722" cy="11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941685" y="1550918"/>
        <a:ext cx="26722" cy="11122"/>
      </dsp:txXfrm>
    </dsp:sp>
    <dsp:sp modelId="{2E55A06F-BF71-4AD4-948A-1C1EA9CDBD90}">
      <dsp:nvSpPr>
        <dsp:cNvPr id="0" name=""/>
        <dsp:cNvSpPr/>
      </dsp:nvSpPr>
      <dsp:spPr>
        <a:xfrm>
          <a:off x="1963747" y="1299386"/>
          <a:ext cx="896975" cy="514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Download</a:t>
          </a:r>
          <a:br>
            <a:rPr lang="en-US" altLang="zh-CN" sz="1000" kern="1200" dirty="0" smtClean="0"/>
          </a:br>
          <a:r>
            <a:rPr lang="en-US" altLang="zh-CN" sz="1000" kern="1200" dirty="0" smtClean="0"/>
            <a:t>(if needed)</a:t>
          </a:r>
          <a:endParaRPr lang="zh-CN" altLang="en-US" sz="1000" kern="1200" dirty="0"/>
        </a:p>
      </dsp:txBody>
      <dsp:txXfrm>
        <a:off x="1963747" y="1299386"/>
        <a:ext cx="896975" cy="514185"/>
      </dsp:txXfrm>
    </dsp:sp>
    <dsp:sp modelId="{F190EBC2-9662-447A-B595-217F388A4A90}">
      <dsp:nvSpPr>
        <dsp:cNvPr id="0" name=""/>
        <dsp:cNvSpPr/>
      </dsp:nvSpPr>
      <dsp:spPr>
        <a:xfrm rot="2498416">
          <a:off x="2593412" y="1910673"/>
          <a:ext cx="446904" cy="11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2498416">
        <a:off x="2593412" y="1910673"/>
        <a:ext cx="446904" cy="11122"/>
      </dsp:txXfrm>
    </dsp:sp>
    <dsp:sp modelId="{02A38B2E-71A6-4118-900E-C89E9FC30E42}">
      <dsp:nvSpPr>
        <dsp:cNvPr id="0" name=""/>
        <dsp:cNvSpPr/>
      </dsp:nvSpPr>
      <dsp:spPr>
        <a:xfrm>
          <a:off x="2766279" y="2012917"/>
          <a:ext cx="896975" cy="514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Verify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(if needed)</a:t>
          </a:r>
          <a:endParaRPr lang="zh-CN" altLang="en-US" sz="1000" kern="1200" dirty="0"/>
        </a:p>
      </dsp:txBody>
      <dsp:txXfrm>
        <a:off x="2766279" y="2012917"/>
        <a:ext cx="896975" cy="514185"/>
      </dsp:txXfrm>
    </dsp:sp>
    <dsp:sp modelId="{88E7F2B7-A12F-4817-9258-F7343CFBD6ED}">
      <dsp:nvSpPr>
        <dsp:cNvPr id="0" name=""/>
        <dsp:cNvSpPr/>
      </dsp:nvSpPr>
      <dsp:spPr>
        <a:xfrm>
          <a:off x="3659132" y="2264448"/>
          <a:ext cx="26722" cy="11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659132" y="2264448"/>
        <a:ext cx="26722" cy="11122"/>
      </dsp:txXfrm>
    </dsp:sp>
    <dsp:sp modelId="{1CCCD57C-D4D4-4426-A9E7-23021F43C20B}">
      <dsp:nvSpPr>
        <dsp:cNvPr id="0" name=""/>
        <dsp:cNvSpPr/>
      </dsp:nvSpPr>
      <dsp:spPr>
        <a:xfrm>
          <a:off x="3681194" y="2012917"/>
          <a:ext cx="896975" cy="514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Purge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(if needed)</a:t>
          </a:r>
          <a:endParaRPr lang="zh-CN" altLang="en-US" sz="1000" kern="1200" dirty="0"/>
        </a:p>
      </dsp:txBody>
      <dsp:txXfrm>
        <a:off x="3681194" y="2012917"/>
        <a:ext cx="896975" cy="514185"/>
      </dsp:txXfrm>
    </dsp:sp>
    <dsp:sp modelId="{9C720AB1-61B1-48B7-BDAA-038C80F7B0FB}">
      <dsp:nvSpPr>
        <dsp:cNvPr id="0" name=""/>
        <dsp:cNvSpPr/>
      </dsp:nvSpPr>
      <dsp:spPr>
        <a:xfrm>
          <a:off x="4574047" y="2264448"/>
          <a:ext cx="26722" cy="11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574047" y="2264448"/>
        <a:ext cx="26722" cy="11122"/>
      </dsp:txXfrm>
    </dsp:sp>
    <dsp:sp modelId="{5A403FEA-E5F1-4341-9320-3C8C4659328E}">
      <dsp:nvSpPr>
        <dsp:cNvPr id="0" name=""/>
        <dsp:cNvSpPr/>
      </dsp:nvSpPr>
      <dsp:spPr>
        <a:xfrm>
          <a:off x="4596109" y="2012917"/>
          <a:ext cx="896975" cy="514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Merge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(if needed)</a:t>
          </a:r>
          <a:endParaRPr lang="zh-CN" altLang="en-US" sz="1000" kern="1200" dirty="0"/>
        </a:p>
      </dsp:txBody>
      <dsp:txXfrm>
        <a:off x="4596109" y="2012917"/>
        <a:ext cx="896975" cy="514185"/>
      </dsp:txXfrm>
    </dsp:sp>
    <dsp:sp modelId="{DB598A30-0C03-4984-86BA-B52654C014D9}">
      <dsp:nvSpPr>
        <dsp:cNvPr id="0" name=""/>
        <dsp:cNvSpPr/>
      </dsp:nvSpPr>
      <dsp:spPr>
        <a:xfrm rot="2416958">
          <a:off x="5243257" y="2620584"/>
          <a:ext cx="443076" cy="11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2416958">
        <a:off x="5243257" y="2620584"/>
        <a:ext cx="443076" cy="11122"/>
      </dsp:txXfrm>
    </dsp:sp>
    <dsp:sp modelId="{34635B61-7E5A-4CE1-938A-591C5BA73BF5}">
      <dsp:nvSpPr>
        <dsp:cNvPr id="0" name=""/>
        <dsp:cNvSpPr/>
      </dsp:nvSpPr>
      <dsp:spPr>
        <a:xfrm>
          <a:off x="5429699" y="2719418"/>
          <a:ext cx="896975" cy="514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Commit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(if OK)</a:t>
          </a:r>
          <a:endParaRPr lang="zh-CN" altLang="en-US" sz="1000" kern="1200" dirty="0" smtClean="0"/>
        </a:p>
      </dsp:txBody>
      <dsp:txXfrm>
        <a:off x="5429699" y="2719418"/>
        <a:ext cx="896975" cy="514185"/>
      </dsp:txXfrm>
    </dsp:sp>
    <dsp:sp modelId="{55BF7722-8398-4D49-9447-9FC4A6452BB4}">
      <dsp:nvSpPr>
        <dsp:cNvPr id="0" name=""/>
        <dsp:cNvSpPr/>
      </dsp:nvSpPr>
      <dsp:spPr>
        <a:xfrm>
          <a:off x="6322552" y="2970950"/>
          <a:ext cx="26722" cy="11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322552" y="2970950"/>
        <a:ext cx="26722" cy="11122"/>
      </dsp:txXfrm>
    </dsp:sp>
    <dsp:sp modelId="{BF6495CA-8FCE-4FA9-A3F4-6EC090B17AC0}">
      <dsp:nvSpPr>
        <dsp:cNvPr id="0" name=""/>
        <dsp:cNvSpPr/>
      </dsp:nvSpPr>
      <dsp:spPr>
        <a:xfrm>
          <a:off x="6344614" y="2719418"/>
          <a:ext cx="896975" cy="514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EndLoop</a:t>
          </a:r>
          <a:endParaRPr lang="zh-CN" altLang="en-US" sz="1000" kern="1200" dirty="0"/>
        </a:p>
      </dsp:txBody>
      <dsp:txXfrm>
        <a:off x="6344614" y="2719418"/>
        <a:ext cx="896975" cy="514185"/>
      </dsp:txXfrm>
    </dsp:sp>
    <dsp:sp modelId="{ED8BED30-31CD-471E-98E4-933B4DA1395E}">
      <dsp:nvSpPr>
        <dsp:cNvPr id="0" name=""/>
        <dsp:cNvSpPr/>
      </dsp:nvSpPr>
      <dsp:spPr>
        <a:xfrm>
          <a:off x="7237467" y="2970950"/>
          <a:ext cx="26722" cy="11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7237467" y="2970950"/>
        <a:ext cx="26722" cy="11122"/>
      </dsp:txXfrm>
    </dsp:sp>
    <dsp:sp modelId="{6AD780BD-38A8-4DA6-8A15-93C71A0595B8}">
      <dsp:nvSpPr>
        <dsp:cNvPr id="0" name=""/>
        <dsp:cNvSpPr/>
      </dsp:nvSpPr>
      <dsp:spPr>
        <a:xfrm>
          <a:off x="7259529" y="2719418"/>
          <a:ext cx="896975" cy="514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HasNextLoop</a:t>
          </a:r>
          <a:endParaRPr lang="zh-CN" altLang="en-US" sz="1000" kern="1200" dirty="0"/>
        </a:p>
      </dsp:txBody>
      <dsp:txXfrm>
        <a:off x="7259529" y="2719418"/>
        <a:ext cx="896975" cy="514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413A8-5F6D-46FE-8CE7-53D8895D4E11}" type="datetimeFigureOut">
              <a:rPr lang="zh-CN" altLang="en-US" smtClean="0"/>
              <a:pPr/>
              <a:t>2010/3/11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5E615-ED40-494F-9F58-36B944FAC6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对外发布程序会随着游戏客户端发布给用户，因此需要进行数字签名。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对于</a:t>
            </a:r>
            <a:r>
              <a:rPr lang="en-US" altLang="zh-CN" dirty="0" smtClean="0"/>
              <a:t>exe</a:t>
            </a:r>
            <a:r>
              <a:rPr lang="zh-CN" altLang="en-US" dirty="0" smtClean="0"/>
              <a:t>程序文件，编译时要提供相应的版本信息、图标资源等。</a:t>
            </a:r>
            <a:endParaRPr lang="en-US" altLang="zh-CN" dirty="0" smtClean="0"/>
          </a:p>
          <a:p>
            <a:r>
              <a:rPr lang="zh-CN" altLang="en-US" dirty="0" smtClean="0"/>
              <a:t>当前，对于</a:t>
            </a:r>
            <a:r>
              <a:rPr lang="en-US" altLang="zh-CN" dirty="0" smtClean="0"/>
              <a:t>patcher.exe</a:t>
            </a:r>
            <a:r>
              <a:rPr lang="zh-CN" altLang="en-US" dirty="0" smtClean="0"/>
              <a:t>，需要进行</a:t>
            </a:r>
            <a:r>
              <a:rPr lang="en-US" altLang="zh-CN" dirty="0" err="1" smtClean="0"/>
              <a:t>vmp</a:t>
            </a:r>
            <a:r>
              <a:rPr lang="zh-CN" altLang="en-US" dirty="0" smtClean="0"/>
              <a:t>加密保护处理。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getwebdata.exe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为了避免用户误用此程序，发布时，改名为</a:t>
            </a:r>
            <a:r>
              <a:rPr lang="en-US" altLang="zh-CN" dirty="0" smtClean="0"/>
              <a:t>getwebdata.dll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使用时，创建独立的</a:t>
            </a:r>
            <a:r>
              <a:rPr lang="en-US" altLang="zh-CN" dirty="0" smtClean="0"/>
              <a:t>getwebdata.dll</a:t>
            </a:r>
            <a:r>
              <a:rPr lang="zh-CN" altLang="en-US" dirty="0" smtClean="0"/>
              <a:t>进程，下载公告信息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推荐服务器列表等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资源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1M</a:t>
            </a:r>
            <a:r>
              <a:rPr lang="zh-CN" altLang="en-US" dirty="0" smtClean="0"/>
              <a:t>共享内存交换数据，需要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个命令行参数，第一个为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，第二个为共享内存对象名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成功时，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，共享内存的头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个字节为有效数据长度，后跟数据内容，失败时，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-1, -2, -3, -4</a:t>
            </a:r>
            <a:r>
              <a:rPr lang="zh-CN" altLang="en-US" dirty="0" smtClean="0"/>
              <a:t>等错误码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launcher,patcher</a:t>
            </a:r>
            <a:r>
              <a:rPr lang="zh-CN" altLang="en-US" dirty="0" smtClean="0"/>
              <a:t>相关的文档草稿：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梦幻诛仙安装更新方案概要设计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梦幻诛仙</a:t>
            </a:r>
            <a:r>
              <a:rPr lang="en-US" altLang="zh-CN" dirty="0" smtClean="0"/>
              <a:t>launcher.doc</a:t>
            </a:r>
          </a:p>
          <a:p>
            <a:pPr lvl="1"/>
            <a:r>
              <a:rPr lang="zh-CN" altLang="en-US" dirty="0" smtClean="0"/>
              <a:t>客户端更新方案说明书</a:t>
            </a:r>
            <a:r>
              <a:rPr lang="en-US" altLang="zh-CN" dirty="0" smtClean="0"/>
              <a:t>-</a:t>
            </a:r>
            <a:r>
              <a:rPr lang="zh-CN" altLang="en-US" dirty="0" smtClean="0"/>
              <a:t>元文件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patcher</a:t>
            </a:r>
            <a:r>
              <a:rPr lang="zh-CN" altLang="en-US" dirty="0" smtClean="0"/>
              <a:t>更新机制优化和完善方案说明书</a:t>
            </a:r>
            <a:r>
              <a:rPr lang="en-US" altLang="zh-CN" dirty="0" smtClean="0"/>
              <a:t>.txt</a:t>
            </a:r>
          </a:p>
          <a:p>
            <a:pPr lvl="1"/>
            <a:r>
              <a:rPr lang="zh-CN" altLang="en-US" dirty="0" smtClean="0"/>
              <a:t>补丁包自动更新方案规划设计书</a:t>
            </a:r>
            <a:r>
              <a:rPr lang="en-US" altLang="zh-CN" dirty="0" smtClean="0"/>
              <a:t>-0.7.doc</a:t>
            </a:r>
          </a:p>
          <a:p>
            <a:pPr lvl="1"/>
            <a:r>
              <a:rPr lang="zh-CN" altLang="en-US" dirty="0" smtClean="0"/>
              <a:t>补丁包自动更新方案规划设计书</a:t>
            </a:r>
            <a:r>
              <a:rPr lang="en-US" altLang="zh-CN" dirty="0" smtClean="0"/>
              <a:t>-0.7.pdf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version.meta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实例</a:t>
            </a:r>
            <a:r>
              <a:rPr lang="en-US" altLang="zh-CN" baseline="0" dirty="0" smtClean="0"/>
              <a:t>:</a:t>
            </a:r>
            <a:endParaRPr lang="en-US" altLang="zh-CN" dirty="0" smtClean="0"/>
          </a:p>
          <a:p>
            <a:r>
              <a:rPr lang="en-US" altLang="zh-CN" dirty="0" smtClean="0"/>
              <a:t>&lt;data version="16777351" </a:t>
            </a:r>
            <a:r>
              <a:rPr lang="en-US" altLang="zh-CN" dirty="0" err="1" smtClean="0"/>
              <a:t>versionstring</a:t>
            </a:r>
            <a:r>
              <a:rPr lang="en-US" altLang="zh-CN" dirty="0" smtClean="0"/>
              <a:t>="1.0.135" </a:t>
            </a:r>
            <a:r>
              <a:rPr lang="en-US" altLang="zh-CN" dirty="0" err="1" smtClean="0"/>
              <a:t>lastversion</a:t>
            </a:r>
            <a:r>
              <a:rPr lang="en-US" altLang="zh-CN" dirty="0" smtClean="0"/>
              <a:t>="16777350" hash="3d9d854163f8f07a" release-date="1267270328" size="1323.627997" </a:t>
            </a:r>
            <a:r>
              <a:rPr lang="en-US" altLang="zh-CN" dirty="0" err="1" smtClean="0"/>
              <a:t>updatesize</a:t>
            </a:r>
            <a:r>
              <a:rPr lang="en-US" altLang="zh-CN" dirty="0" smtClean="0"/>
              <a:t>="19.996563"&gt;</a:t>
            </a:r>
          </a:p>
          <a:p>
            <a:r>
              <a:rPr lang="en-US" altLang="zh-CN" dirty="0" smtClean="0"/>
              <a:t>	&lt;server type="0"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="http://patch2.mhzx.wanmei.com/mhzx"/&gt;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&lt;server type="2"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="http://patch4.mhzx.wanmei.com/mhzx2"/&gt;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&lt;server type="3"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="http://patch3.mhzx.wanmei.com/mhzx"/&gt;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&lt;server type="5"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="http://patch5.mhzx.wanmei.com/mhzx2"/&gt;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&lt;server type="100"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="http://patch100.mhzx.wanmei.com/mhzx3"/&gt;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&lt;server type="103"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="http://patch100.mhzx.wanmei.com/mhzx3"/&gt;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updatelog</a:t>
            </a:r>
            <a:r>
              <a:rPr lang="en-US" altLang="zh-CN" dirty="0" smtClean="0"/>
              <a:t>&gt;&lt;![CDATA[]]&gt;&lt;/</a:t>
            </a:r>
            <a:r>
              <a:rPr lang="en-US" altLang="zh-CN" dirty="0" err="1" smtClean="0"/>
              <a:t>updatelog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&lt;/data&gt;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setup.meta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&lt;data v="1.0"&gt;</a:t>
            </a:r>
          </a:p>
          <a:p>
            <a:r>
              <a:rPr lang="en-US" altLang="zh-CN" dirty="0" smtClean="0"/>
              <a:t>	&lt;f n="/</a:t>
            </a:r>
            <a:r>
              <a:rPr lang="en-US" altLang="zh-CN" dirty="0" err="1" smtClean="0"/>
              <a:t>cfg</a:t>
            </a:r>
            <a:r>
              <a:rPr lang="en-US" altLang="zh-CN" dirty="0" smtClean="0"/>
              <a:t>" h="ad7503c769f86a8c" h2="32533005b4435c13"/&gt;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&lt;f n="/effect" h="324038ad4b17062a" h2="15fc55eb4acb46aa"/&gt;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&lt;f n="/map" h="f07eb65a13b39a2a" h2="aea52bd19c3c0c52"/&gt;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&lt;f n="/</a:t>
            </a:r>
            <a:r>
              <a:rPr lang="en-US" altLang="zh-CN" dirty="0" err="1" smtClean="0"/>
              <a:t>pak</a:t>
            </a:r>
            <a:r>
              <a:rPr lang="en-US" altLang="zh-CN" dirty="0" smtClean="0"/>
              <a:t>" h="060a45a9382d03ce" h2="e43544df539287c3"/&gt;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&lt;f n="/show" h="607ed355b5320edc" h2="379da8a9936f0886"/&gt;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&lt;f n="/sound" h="886ba34d10c14612" h2="370b610ecad379fd"/&gt;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&lt;f n="/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" h="eceff38185e6bd4a" h2="344e52bec21e4815"/&gt;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&lt;f n="/character" h="169263bfe086cf08"/&gt;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&lt;f n="/monster" h="9b62fe25dcbd385a" h2="ec5ad3789f58e9a3"/&gt;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&lt;f n="/</a:t>
            </a:r>
            <a:r>
              <a:rPr lang="en-US" altLang="zh-CN" dirty="0" err="1" smtClean="0"/>
              <a:t>npc</a:t>
            </a:r>
            <a:r>
              <a:rPr lang="en-US" altLang="zh-CN" dirty="0" smtClean="0"/>
              <a:t>" h="1098d90bf903df35" h2="486730afabf8e45e"/&gt;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&lt;f n="/voice" h="b68b551dab59f146"/&gt;</a:t>
            </a:r>
          </a:p>
          <a:p>
            <a:r>
              <a:rPr lang="en-US" altLang="zh-CN" dirty="0" smtClean="0"/>
              <a:t>&lt;/data&gt;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该机制用在来</a:t>
            </a:r>
            <a:r>
              <a:rPr lang="en-US" altLang="zh-CN" dirty="0" err="1" smtClean="0"/>
              <a:t>pfs</a:t>
            </a:r>
            <a:r>
              <a:rPr lang="en-US" altLang="zh-CN" baseline="0" dirty="0" smtClean="0"/>
              <a:t> meta</a:t>
            </a:r>
            <a:r>
              <a:rPr lang="zh-CN" altLang="en-US" baseline="0" dirty="0" smtClean="0"/>
              <a:t>文件的下载过程中，还用在了补丁包自动更新时下载补丁包的过程中，</a:t>
            </a:r>
            <a:r>
              <a:rPr lang="zh-CN" altLang="en-US" dirty="0" smtClean="0"/>
              <a:t>参见 </a:t>
            </a:r>
            <a:r>
              <a:rPr lang="en-US" altLang="zh-CN" dirty="0" err="1" smtClean="0"/>
              <a:t>patcher</a:t>
            </a:r>
            <a:r>
              <a:rPr lang="zh-CN" altLang="en-US" dirty="0" smtClean="0"/>
              <a:t>更新机制优化和完善方案说明书</a:t>
            </a:r>
            <a:r>
              <a:rPr lang="en-US" altLang="zh-CN" dirty="0" smtClean="0"/>
              <a:t>.txt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UTF16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GB2312(CodePage:936)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UTF16(%02hu%02hu)</a:t>
            </a:r>
          </a:p>
          <a:p>
            <a:pPr lvl="0"/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UTF16</a:t>
            </a:r>
            <a:r>
              <a:rPr lang="zh-CN" altLang="en-US" dirty="0" smtClean="0"/>
              <a:t>：</a:t>
            </a:r>
          </a:p>
          <a:p>
            <a:pPr lvl="1"/>
            <a:r>
              <a:rPr lang="en-US" altLang="zh-CN" dirty="0" smtClean="0"/>
              <a:t>http://patch2.mhzx.wanmei.com/mhzx/sound/</a:t>
            </a:r>
            <a:r>
              <a:rPr lang="zh-CN" altLang="en-US" dirty="0" smtClean="0"/>
              <a:t>乌鸦死亡</a:t>
            </a:r>
            <a:r>
              <a:rPr lang="en-US" altLang="zh-CN" dirty="0" smtClean="0"/>
              <a:t>.wav</a:t>
            </a:r>
            <a:endParaRPr lang="zh-CN" altLang="en-US" dirty="0" smtClean="0"/>
          </a:p>
          <a:p>
            <a:pPr lvl="0"/>
            <a:r>
              <a:rPr lang="en-US" altLang="zh-CN" dirty="0" smtClean="0"/>
              <a:t>GB2312</a:t>
            </a:r>
            <a:r>
              <a:rPr lang="zh-CN" altLang="en-US" dirty="0" smtClean="0"/>
              <a:t>：</a:t>
            </a:r>
          </a:p>
          <a:p>
            <a:pPr lvl="1"/>
            <a:r>
              <a:rPr lang="en-US" altLang="zh-CN" dirty="0" smtClean="0"/>
              <a:t>http://patch2.mhzx.wanmei.com/mhzx/sound/&lt;CE DA D1 BB CB C0 CD F6&gt;.wav</a:t>
            </a:r>
            <a:endParaRPr lang="zh-CN" altLang="en-US" dirty="0" smtClean="0"/>
          </a:p>
          <a:p>
            <a:pPr lvl="0"/>
            <a:r>
              <a:rPr lang="en-US" altLang="zh-CN" dirty="0" smtClean="0"/>
              <a:t>UTF16</a:t>
            </a:r>
            <a:r>
              <a:rPr lang="zh-CN" altLang="en-US" dirty="0" smtClean="0"/>
              <a:t>：</a:t>
            </a:r>
          </a:p>
          <a:p>
            <a:pPr lvl="1"/>
            <a:r>
              <a:rPr lang="en-US" altLang="zh-CN" dirty="0" smtClean="0"/>
              <a:t>http://patch2.mhzx.wanmei.com/mhzx/sound/%CE%DA%D1%BB%CB%CB%C0%CD%F6.wav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检查</a:t>
            </a:r>
            <a:r>
              <a:rPr lang="en-US" altLang="zh-CN" dirty="0" smtClean="0"/>
              <a:t>IE</a:t>
            </a:r>
            <a:r>
              <a:rPr lang="zh-CN" altLang="en-US" dirty="0" smtClean="0"/>
              <a:t>代理是否支持的注册表键：</a:t>
            </a:r>
            <a:endParaRPr lang="en-US" altLang="zh-CN" dirty="0" smtClean="0"/>
          </a:p>
          <a:p>
            <a:r>
              <a:rPr lang="en-US" altLang="zh-CN" dirty="0" smtClean="0"/>
              <a:t>HKEY_CURRENT_USER\Software\Microsoft\Windows\</a:t>
            </a:r>
            <a:r>
              <a:rPr lang="en-US" altLang="zh-CN" dirty="0" err="1" smtClean="0"/>
              <a:t>CurrentVersion</a:t>
            </a:r>
            <a:r>
              <a:rPr lang="en-US" altLang="zh-CN" dirty="0" smtClean="0"/>
              <a:t>\Internet</a:t>
            </a:r>
            <a:r>
              <a:rPr lang="en-US" altLang="zh-CN" baseline="0" dirty="0" smtClean="0"/>
              <a:t> Settings</a:t>
            </a:r>
          </a:p>
          <a:p>
            <a:r>
              <a:rPr lang="en-US" altLang="zh-CN" baseline="0" dirty="0" smtClean="0"/>
              <a:t>Proxy Enable: REG_DWORD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(Engine X)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反向代理服务器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北京电信通事件</a:t>
            </a:r>
            <a:endParaRPr lang="en-US" altLang="zh-CN" dirty="0" smtClean="0"/>
          </a:p>
          <a:p>
            <a:r>
              <a:rPr lang="zh-CN" altLang="en-US" dirty="0" smtClean="0"/>
              <a:t>北京长城宽带</a:t>
            </a:r>
            <a:endParaRPr lang="en-US" altLang="zh-CN" dirty="0" smtClean="0"/>
          </a:p>
          <a:p>
            <a:r>
              <a:rPr lang="zh-CN" altLang="en-US" dirty="0" smtClean="0"/>
              <a:t>外省某些网络提供商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HINTERNET </a:t>
            </a:r>
            <a:r>
              <a:rPr lang="en-US" altLang="zh-CN" dirty="0" err="1" smtClean="0"/>
              <a:t>hInternet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InternetOpen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L”AgentName</a:t>
            </a:r>
            <a:r>
              <a:rPr lang="en-US" altLang="zh-CN" dirty="0" smtClean="0"/>
              <a:t>”, INTERNET_OPEN_TYPE_DIRECT, NULL, NULL, 0 );</a:t>
            </a:r>
          </a:p>
          <a:p>
            <a:r>
              <a:rPr lang="en-US" altLang="zh-CN" dirty="0" smtClean="0"/>
              <a:t>//</a:t>
            </a:r>
            <a:r>
              <a:rPr lang="en-US" altLang="zh-CN" baseline="0" dirty="0" smtClean="0"/>
              <a:t> or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HINTERNET </a:t>
            </a:r>
            <a:r>
              <a:rPr lang="en-US" altLang="zh-CN" dirty="0" err="1" smtClean="0"/>
              <a:t>hInternet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InternetOpen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L”AgentName</a:t>
            </a:r>
            <a:r>
              <a:rPr lang="en-US" altLang="zh-CN" dirty="0" smtClean="0"/>
              <a:t>”, INTERNET_OPEN_TYPE_PRECONFIG, NULL, NULL, 0 );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DWORD </a:t>
            </a:r>
            <a:r>
              <a:rPr lang="en-US" altLang="zh-CN" dirty="0" err="1" smtClean="0"/>
              <a:t>dwTimeout</a:t>
            </a:r>
            <a:r>
              <a:rPr lang="en-US" altLang="zh-CN" dirty="0" smtClean="0"/>
              <a:t> = 5000;</a:t>
            </a:r>
          </a:p>
          <a:p>
            <a:r>
              <a:rPr lang="en-US" altLang="zh-CN" dirty="0" smtClean="0"/>
              <a:t>BOOL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</a:t>
            </a:r>
            <a:r>
              <a:rPr lang="en-US" altLang="zh-CN" dirty="0" err="1" smtClean="0"/>
              <a:t>InternetSetOption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hInternet</a:t>
            </a:r>
            <a:r>
              <a:rPr lang="en-US" altLang="zh-CN" dirty="0" smtClean="0"/>
              <a:t>, INTERNET_OPTION_CONNECT_TIMEOUT, &amp;</a:t>
            </a:r>
            <a:r>
              <a:rPr lang="en-US" altLang="zh-CN" dirty="0" err="1" smtClean="0"/>
              <a:t>dwTimeout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(DWORD) 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Standard zip file can be unzipped by program unzip/</a:t>
            </a:r>
            <a:r>
              <a:rPr lang="en-US" altLang="zh-CN" dirty="0" err="1" smtClean="0"/>
              <a:t>winrar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winzip</a:t>
            </a:r>
            <a:r>
              <a:rPr lang="en-US" altLang="zh-CN" dirty="0" smtClean="0"/>
              <a:t>/7zip, etc., but modified zip can not be.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使用场合：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1. </a:t>
            </a:r>
            <a:r>
              <a:rPr lang="en-US" altLang="zh-CN" dirty="0" err="1" smtClean="0"/>
              <a:t>packzip</a:t>
            </a:r>
            <a:r>
              <a:rPr lang="en-US" altLang="zh-CN" dirty="0" smtClean="0"/>
              <a:t>, </a:t>
            </a:r>
            <a:r>
              <a:rPr lang="zh-CN" altLang="en-US" dirty="0" smtClean="0"/>
              <a:t>压缩变换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2. install, </a:t>
            </a:r>
            <a:r>
              <a:rPr lang="zh-CN" altLang="en-US" dirty="0" smtClean="0"/>
              <a:t>解压缩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压缩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3. update(</a:t>
            </a:r>
            <a:r>
              <a:rPr lang="en-US" altLang="zh-CN" dirty="0" err="1" smtClean="0"/>
              <a:t>patcher&amp;repair</a:t>
            </a:r>
            <a:r>
              <a:rPr lang="en-US" altLang="zh-CN" dirty="0" smtClean="0"/>
              <a:t>), </a:t>
            </a:r>
            <a:r>
              <a:rPr lang="zh-CN" altLang="en-US" dirty="0" smtClean="0"/>
              <a:t>解压缩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压缩</a:t>
            </a:r>
            <a:r>
              <a:rPr lang="en-US" altLang="zh-CN" dirty="0" smtClean="0"/>
              <a:t>&amp;copy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对于自动更新条件不足的用户，我们在新版本发布后，要同时将手动补丁包（客户端补丁包）更新到官网下载页面上去供用户手动下载，在本地进行离线式更新。</a:t>
            </a:r>
          </a:p>
          <a:p>
            <a:r>
              <a:rPr lang="zh-CN" altLang="en-US" dirty="0" smtClean="0"/>
              <a:t>另外，本地离线式更新，在版本发布之前的最后一次内部测试过程中，也要使用。此时，对外的自动更新还未开放，内部使用准备好的下一个版本的补丁包进行升级测试。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None/>
            </a:pPr>
            <a:endParaRPr lang="zh-CN" altLang="en-US" dirty="0" smtClean="0"/>
          </a:p>
          <a:p>
            <a:pPr marL="514350" indent="-514350">
              <a:buFont typeface="+mj-lt"/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安装包</a:t>
            </a:r>
          </a:p>
          <a:p>
            <a:pPr marL="514350" indent="-514350">
              <a:buFont typeface="+mj-lt"/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data.pfs(pack of client program files and </a:t>
            </a:r>
            <a:r>
              <a:rPr lang="en-US" altLang="zh-CN" dirty="0" err="1" smtClean="0"/>
              <a:t>resouces</a:t>
            </a:r>
            <a:r>
              <a:rPr lang="en-US" altLang="zh-CN" dirty="0" smtClean="0"/>
              <a:t> files)</a:t>
            </a:r>
          </a:p>
          <a:p>
            <a:pPr marL="514350" indent="-514350">
              <a:buFont typeface="+mj-lt"/>
              <a:buNone/>
            </a:pPr>
            <a:r>
              <a:rPr lang="en-US" altLang="zh-CN" dirty="0" smtClean="0"/>
              <a:t>   data.pfs.md5(standard md5 of data.pfs)</a:t>
            </a:r>
          </a:p>
          <a:p>
            <a:pPr marL="514350" indent="-514350">
              <a:buFont typeface="+mj-lt"/>
              <a:buNone/>
            </a:pPr>
            <a:r>
              <a:rPr lang="en-US" altLang="zh-CN" dirty="0" smtClean="0"/>
              <a:t>   install.exe(</a:t>
            </a:r>
            <a:r>
              <a:rPr lang="en-US" altLang="zh-CN" dirty="0" err="1" smtClean="0"/>
              <a:t>excutable</a:t>
            </a:r>
            <a:r>
              <a:rPr lang="en-US" altLang="zh-CN" dirty="0" smtClean="0"/>
              <a:t> module for setup)</a:t>
            </a:r>
          </a:p>
          <a:p>
            <a:pPr marL="514350" indent="-514350">
              <a:buFont typeface="+mj-lt"/>
              <a:buNone/>
            </a:pPr>
            <a:r>
              <a:rPr lang="en-US" altLang="zh-CN" dirty="0" smtClean="0"/>
              <a:t>   install.xml(encoding = "utf-16", setup info, shortcut info, </a:t>
            </a:r>
            <a:r>
              <a:rPr lang="en-US" altLang="zh-CN" dirty="0" err="1" smtClean="0"/>
              <a:t>restable</a:t>
            </a:r>
            <a:r>
              <a:rPr lang="en-US" altLang="zh-CN" dirty="0" smtClean="0"/>
              <a:t>(string table) )</a:t>
            </a:r>
          </a:p>
          <a:p>
            <a:pPr marL="514350" indent="-514350">
              <a:buFont typeface="+mj-lt"/>
              <a:buNone/>
            </a:pPr>
            <a:r>
              <a:rPr lang="en-US" altLang="zh-CN" dirty="0" smtClean="0"/>
              <a:t>   resource.zip(license info(copyright.txt), background folder(bmp/jpg/</a:t>
            </a:r>
            <a:r>
              <a:rPr lang="en-US" altLang="zh-CN" dirty="0" err="1" smtClean="0"/>
              <a:t>tga</a:t>
            </a:r>
            <a:r>
              <a:rPr lang="en-US" altLang="zh-CN" dirty="0" smtClean="0"/>
              <a:t> image(install1.tga~install8.tga, 1024*768), logo image(logo.jpg)))</a:t>
            </a:r>
          </a:p>
          <a:p>
            <a:pPr marL="514350" indent="-514350">
              <a:buFont typeface="+mj-lt"/>
              <a:buNone/>
            </a:pPr>
            <a:endParaRPr lang="zh-CN" altLang="en-US" dirty="0" smtClean="0"/>
          </a:p>
          <a:p>
            <a:pPr marL="514350" indent="-514350">
              <a:buFont typeface="+mj-lt"/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更新包 （</a:t>
            </a:r>
            <a:r>
              <a:rPr lang="en-US" altLang="zh-CN" dirty="0" smtClean="0"/>
              <a:t>from version 1.0.100 to version 1.0.101 </a:t>
            </a:r>
            <a:r>
              <a:rPr lang="zh-CN" altLang="en-US" dirty="0" smtClean="0"/>
              <a:t>）</a:t>
            </a:r>
          </a:p>
          <a:p>
            <a:pPr marL="514350" indent="-514350">
              <a:buFont typeface="+mj-lt"/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1.0.100-1.0.101.mzsp  - </a:t>
            </a:r>
            <a:r>
              <a:rPr lang="zh-CN" altLang="en-US" dirty="0" smtClean="0"/>
              <a:t>服务器更新包</a:t>
            </a:r>
          </a:p>
          <a:p>
            <a:pPr marL="514350" indent="-514350">
              <a:buFont typeface="+mj-lt"/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1.0.100-1.0.101.mzpch - </a:t>
            </a:r>
            <a:r>
              <a:rPr lang="zh-CN" altLang="en-US" dirty="0" smtClean="0"/>
              <a:t>客户端更新包，通用补丁包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Patcher.ini: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[setting]</a:t>
            </a:r>
          </a:p>
          <a:p>
            <a:r>
              <a:rPr lang="en-US" altLang="zh-CN" dirty="0" smtClean="0"/>
              <a:t>server=0</a:t>
            </a:r>
          </a:p>
          <a:p>
            <a:r>
              <a:rPr lang="en-US" altLang="zh-CN" dirty="0" err="1" smtClean="0"/>
              <a:t>url</a:t>
            </a:r>
            <a:r>
              <a:rPr lang="en-US" altLang="zh-CN" dirty="0" smtClean="0"/>
              <a:t>=http://patch2.mhzx.wanmei.com/mhzx</a:t>
            </a:r>
          </a:p>
          <a:p>
            <a:r>
              <a:rPr lang="en-US" altLang="zh-CN" dirty="0" smtClean="0"/>
              <a:t>url2=http://patch4.mhzx.wanmei.com/mhzx2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Setting.ini:</a:t>
            </a:r>
          </a:p>
          <a:p>
            <a:r>
              <a:rPr lang="en-US" altLang="zh-CN" dirty="0" smtClean="0"/>
              <a:t>[setting]</a:t>
            </a:r>
          </a:p>
          <a:p>
            <a:r>
              <a:rPr lang="en-US" altLang="zh-CN" dirty="0" err="1" smtClean="0"/>
              <a:t>launcherfolder</a:t>
            </a:r>
            <a:r>
              <a:rPr lang="en-US" altLang="zh-CN" dirty="0" smtClean="0"/>
              <a:t>=launcher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err="1" smtClean="0"/>
              <a:t>CUpdateThead</a:t>
            </a:r>
            <a:r>
              <a:rPr lang="en-US" altLang="zh-CN" baseline="0" dirty="0" smtClean="0"/>
              <a:t>::</a:t>
            </a:r>
            <a:r>
              <a:rPr lang="en-US" altLang="zh-CN" baseline="0" dirty="0" err="1" smtClean="0"/>
              <a:t>CheckVersion</a:t>
            </a:r>
            <a:r>
              <a:rPr lang="en-US" altLang="zh-CN" baseline="0" dirty="0" smtClean="0"/>
              <a:t>(UPDATE_MODE mode)</a:t>
            </a:r>
          </a:p>
          <a:p>
            <a:r>
              <a:rPr lang="en-US" altLang="zh-CN" baseline="0" dirty="0" smtClean="0"/>
              <a:t>{</a:t>
            </a:r>
          </a:p>
          <a:p>
            <a:pPr lvl="1"/>
            <a:r>
              <a:rPr lang="en-US" altLang="zh-CN" baseline="0" dirty="0" smtClean="0"/>
              <a:t>Switch(mode)</a:t>
            </a:r>
          </a:p>
          <a:p>
            <a:pPr lvl="1"/>
            <a:r>
              <a:rPr lang="en-US" altLang="zh-CN" baseline="0" dirty="0" smtClean="0"/>
              <a:t>{</a:t>
            </a:r>
          </a:p>
          <a:p>
            <a:pPr lvl="1"/>
            <a:r>
              <a:rPr lang="en-US" altLang="zh-CN" baseline="0" dirty="0" smtClean="0"/>
              <a:t>Case DEFAULT, PATCH, REPAIR, AUTOPATCH: </a:t>
            </a:r>
            <a:r>
              <a:rPr lang="en-US" altLang="zh-CN" baseline="0" dirty="0" err="1" smtClean="0"/>
              <a:t>SetEvent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CheckEvent</a:t>
            </a:r>
            <a:r>
              <a:rPr lang="en-US" altLang="zh-CN" baseline="0" dirty="0" smtClean="0"/>
              <a:t>); break;</a:t>
            </a:r>
          </a:p>
          <a:p>
            <a:pPr lvl="1"/>
            <a:r>
              <a:rPr lang="en-US" altLang="zh-CN" baseline="0" dirty="0" smtClean="0"/>
              <a:t>Case BACKGROUND: </a:t>
            </a:r>
            <a:r>
              <a:rPr lang="en-US" altLang="zh-CN" baseline="0" dirty="0" err="1" smtClean="0"/>
              <a:t>SetEvent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BKCheckEvent</a:t>
            </a:r>
            <a:r>
              <a:rPr lang="en-US" altLang="zh-CN" baseline="0" dirty="0" smtClean="0"/>
              <a:t>); break;</a:t>
            </a:r>
            <a:br>
              <a:rPr lang="en-US" altLang="zh-CN" baseline="0" dirty="0" smtClean="0"/>
            </a:br>
            <a:r>
              <a:rPr lang="en-US" altLang="zh-CN" baseline="0" dirty="0" smtClean="0"/>
              <a:t>}</a:t>
            </a:r>
          </a:p>
          <a:p>
            <a:r>
              <a:rPr lang="en-US" altLang="zh-CN" baseline="0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CUpdateThread</a:t>
            </a:r>
            <a:r>
              <a:rPr lang="en-US" altLang="zh-CN" dirty="0" smtClean="0"/>
              <a:t>::_</a:t>
            </a:r>
            <a:r>
              <a:rPr lang="en-US" altLang="zh-CN" dirty="0" err="1" smtClean="0"/>
              <a:t>DoCheckVersion</a:t>
            </a:r>
            <a:r>
              <a:rPr lang="en-US" altLang="zh-CN" dirty="0" smtClean="0"/>
              <a:t>(UPDATE_MODE mode, BOOL&amp; </a:t>
            </a:r>
            <a:r>
              <a:rPr lang="en-US" altLang="zh-CN" dirty="0" err="1" smtClean="0"/>
              <a:t>bHasNewVersion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BOOL&amp; </a:t>
            </a:r>
            <a:r>
              <a:rPr lang="en-US" altLang="zh-CN" baseline="0" dirty="0" err="1" smtClean="0"/>
              <a:t>bLocalValid</a:t>
            </a:r>
            <a:r>
              <a:rPr lang="en-US" altLang="zh-CN" dirty="0" smtClean="0"/>
              <a:t>)</a:t>
            </a:r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 smtClean="0"/>
              <a:t>Bool</a:t>
            </a:r>
            <a:r>
              <a:rPr lang="en-US" altLang="zh-CN" baseline="0" dirty="0" smtClean="0"/>
              <a:t> </a:t>
            </a:r>
            <a:r>
              <a:rPr lang="en-US" altLang="zh-CN" dirty="0" err="1" smtClean="0"/>
              <a:t>bAutoPatch</a:t>
            </a:r>
            <a:r>
              <a:rPr lang="en-US" altLang="zh-CN" dirty="0" smtClean="0"/>
              <a:t> = false;</a:t>
            </a:r>
            <a:endParaRPr lang="en-US" altLang="zh-CN" baseline="0" dirty="0" smtClean="0"/>
          </a:p>
          <a:p>
            <a:pPr lvl="1"/>
            <a:r>
              <a:rPr lang="en-US" altLang="zh-CN" baseline="0" dirty="0" smtClean="0"/>
              <a:t>BOOL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CUpdateManager</a:t>
            </a:r>
            <a:r>
              <a:rPr lang="en-US" altLang="zh-CN" baseline="0" dirty="0" smtClean="0"/>
              <a:t>::</a:t>
            </a:r>
            <a:r>
              <a:rPr lang="en-US" altLang="zh-CN" dirty="0" err="1" smtClean="0"/>
              <a:t>HasNewVersion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GetGameClientDir</a:t>
            </a:r>
            <a:r>
              <a:rPr lang="en-US" altLang="zh-CN" dirty="0" smtClean="0"/>
              <a:t>(), 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bool</a:t>
            </a:r>
            <a:r>
              <a:rPr lang="en-US" altLang="zh-CN" baseline="0" dirty="0" smtClean="0"/>
              <a:t>&amp;)</a:t>
            </a:r>
            <a:r>
              <a:rPr lang="en-US" altLang="zh-CN" dirty="0" err="1" smtClean="0"/>
              <a:t>bHasNewVersion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(</a:t>
            </a:r>
            <a:r>
              <a:rPr lang="en-US" altLang="zh-CN" baseline="0" dirty="0" err="1" smtClean="0"/>
              <a:t>bool</a:t>
            </a:r>
            <a:r>
              <a:rPr lang="en-US" altLang="zh-CN" baseline="0" dirty="0" smtClean="0"/>
              <a:t>&amp;)</a:t>
            </a:r>
            <a:r>
              <a:rPr lang="en-US" altLang="zh-CN" baseline="0" dirty="0" err="1" smtClean="0"/>
              <a:t>bLocalValid</a:t>
            </a:r>
            <a:r>
              <a:rPr lang="en-US" altLang="zh-CN" baseline="0" dirty="0" smtClean="0"/>
              <a:t>, (</a:t>
            </a:r>
            <a:r>
              <a:rPr lang="en-US" altLang="zh-CN" baseline="0" dirty="0" err="1" smtClean="0"/>
              <a:t>bool</a:t>
            </a:r>
            <a:r>
              <a:rPr lang="en-US" altLang="zh-CN" baseline="0" dirty="0" smtClean="0"/>
              <a:t>&amp;)</a:t>
            </a:r>
            <a:r>
              <a:rPr lang="en-US" altLang="zh-CN" baseline="0" dirty="0" err="1" smtClean="0"/>
              <a:t>bAutoPatch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DWORD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= 0;</a:t>
            </a:r>
          </a:p>
          <a:p>
            <a:pPr lvl="1"/>
            <a:r>
              <a:rPr lang="en-US" altLang="zh-CN" dirty="0" smtClean="0"/>
              <a:t>If (</a:t>
            </a:r>
            <a:r>
              <a:rPr lang="en-US" altLang="zh-CN" dirty="0" err="1" smtClean="0"/>
              <a:t>bHasNewVersion</a:t>
            </a:r>
            <a:r>
              <a:rPr lang="en-US" altLang="zh-CN" dirty="0" smtClean="0"/>
              <a:t>)</a:t>
            </a:r>
            <a:r>
              <a:rPr lang="en-US" altLang="zh-CN" baseline="0" dirty="0" smtClean="0"/>
              <a:t>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|= HANEWVERSION;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If (</a:t>
            </a:r>
            <a:r>
              <a:rPr lang="en-US" altLang="zh-CN" baseline="0" dirty="0" err="1" smtClean="0"/>
              <a:t>bLocalValid</a:t>
            </a:r>
            <a:r>
              <a:rPr lang="en-US" altLang="zh-CN" dirty="0" smtClean="0"/>
              <a:t>)</a:t>
            </a:r>
            <a:r>
              <a:rPr lang="en-US" altLang="zh-CN" baseline="0" dirty="0" smtClean="0"/>
              <a:t>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|= LOCALVALID;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If (</a:t>
            </a:r>
            <a:r>
              <a:rPr lang="en-US" altLang="zh-CN" baseline="0" dirty="0" err="1" smtClean="0"/>
              <a:t>bAutoPatch</a:t>
            </a:r>
            <a:r>
              <a:rPr lang="en-US" altLang="zh-CN" dirty="0" smtClean="0"/>
              <a:t>)</a:t>
            </a:r>
            <a:r>
              <a:rPr lang="en-US" altLang="zh-CN" baseline="0" dirty="0" smtClean="0"/>
              <a:t>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|= AUTOPATCH;</a:t>
            </a:r>
          </a:p>
          <a:p>
            <a:pPr lvl="1"/>
            <a:r>
              <a:rPr lang="en-US" altLang="zh-CN" dirty="0" err="1" smtClean="0"/>
              <a:t>m_pMainWnd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PostMessage</a:t>
            </a:r>
            <a:r>
              <a:rPr lang="en-US" altLang="zh-CN" dirty="0" smtClean="0"/>
              <a:t>(WM_CHECK_END,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, MAKELPARAM(mode, </a:t>
            </a:r>
            <a:r>
              <a:rPr lang="en-US" altLang="zh-CN" dirty="0" err="1" smtClean="0"/>
              <a:t>bRet</a:t>
            </a:r>
            <a:r>
              <a:rPr lang="en-US" altLang="zh-CN" dirty="0" smtClean="0"/>
              <a:t>);</a:t>
            </a:r>
            <a:endParaRPr lang="en-US" altLang="zh-CN" baseline="0" dirty="0" smtClean="0"/>
          </a:p>
          <a:p>
            <a:r>
              <a:rPr lang="en-US" altLang="zh-CN" baseline="0" dirty="0" smtClean="0"/>
              <a:t>}</a:t>
            </a:r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CUpdateThead</a:t>
            </a:r>
            <a:r>
              <a:rPr lang="en-US" altLang="zh-CN" baseline="0" dirty="0" smtClean="0"/>
              <a:t>::Update(UPDATE_MODE mode)</a:t>
            </a:r>
          </a:p>
          <a:p>
            <a:r>
              <a:rPr lang="en-US" altLang="zh-CN" baseline="0" dirty="0" smtClean="0"/>
              <a:t>{</a:t>
            </a:r>
          </a:p>
          <a:p>
            <a:pPr lvl="1"/>
            <a:r>
              <a:rPr lang="en-US" altLang="zh-CN" baseline="0" dirty="0" smtClean="0"/>
              <a:t>Switch(mode)</a:t>
            </a:r>
          </a:p>
          <a:p>
            <a:pPr lvl="1"/>
            <a:r>
              <a:rPr lang="en-US" altLang="zh-CN" baseline="0" dirty="0" smtClean="0"/>
              <a:t>{</a:t>
            </a:r>
          </a:p>
          <a:p>
            <a:pPr lvl="1"/>
            <a:r>
              <a:rPr lang="en-US" altLang="zh-CN" baseline="0" dirty="0" smtClean="0"/>
              <a:t>Case DEFAULT, PATCH, REPAIR, AUTOPATCH: </a:t>
            </a:r>
            <a:r>
              <a:rPr lang="en-US" altLang="zh-CN" baseline="0" dirty="0" err="1" smtClean="0"/>
              <a:t>SetEvent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UpdateEvent</a:t>
            </a:r>
            <a:r>
              <a:rPr lang="en-US" altLang="zh-CN" baseline="0" dirty="0" smtClean="0"/>
              <a:t>); break;</a:t>
            </a:r>
          </a:p>
          <a:p>
            <a:pPr lvl="1"/>
            <a:r>
              <a:rPr lang="en-US" altLang="zh-CN" baseline="0" dirty="0" smtClean="0"/>
              <a:t>Case BACKGROUND: </a:t>
            </a:r>
            <a:r>
              <a:rPr lang="en-US" altLang="zh-CN" baseline="0" dirty="0" err="1" smtClean="0"/>
              <a:t>SetEvent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BKUpdateEvent</a:t>
            </a:r>
            <a:r>
              <a:rPr lang="en-US" altLang="zh-CN" baseline="0" dirty="0" smtClean="0"/>
              <a:t>); break;</a:t>
            </a:r>
            <a:br>
              <a:rPr lang="en-US" altLang="zh-CN" baseline="0" dirty="0" smtClean="0"/>
            </a:br>
            <a:r>
              <a:rPr lang="en-US" altLang="zh-CN" baseline="0" dirty="0" smtClean="0"/>
              <a:t>}</a:t>
            </a:r>
          </a:p>
          <a:p>
            <a:r>
              <a:rPr lang="en-US" altLang="zh-CN" baseline="0" dirty="0" smtClean="0"/>
              <a:t>}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General Code:</a:t>
            </a:r>
          </a:p>
          <a:p>
            <a:r>
              <a:rPr lang="en-US" altLang="zh-CN" dirty="0" err="1" smtClean="0"/>
              <a:t>CUpdateThread</a:t>
            </a:r>
            <a:r>
              <a:rPr lang="en-US" altLang="zh-CN" dirty="0" smtClean="0"/>
              <a:t>::_</a:t>
            </a:r>
            <a:r>
              <a:rPr lang="en-US" altLang="zh-CN" dirty="0" err="1" smtClean="0"/>
              <a:t>DoUpdate</a:t>
            </a:r>
            <a:r>
              <a:rPr lang="en-US" altLang="zh-CN" dirty="0" smtClean="0"/>
              <a:t>(UPDATE_MODE mode)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CUpdateManager</a:t>
            </a:r>
            <a:r>
              <a:rPr lang="en-US" altLang="zh-CN" dirty="0" smtClean="0"/>
              <a:t>&amp;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rUpdater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GetUpdateManager</a:t>
            </a:r>
            <a:r>
              <a:rPr lang="en-US" altLang="zh-CN" baseline="0" dirty="0" smtClean="0"/>
              <a:t>(mode);</a:t>
            </a:r>
          </a:p>
          <a:p>
            <a:r>
              <a:rPr lang="en-US" altLang="zh-CN" baseline="0" dirty="0" smtClean="0"/>
              <a:t>	</a:t>
            </a:r>
            <a:r>
              <a:rPr lang="en-US" altLang="zh-CN" baseline="0" dirty="0" err="1" smtClean="0"/>
              <a:t>rUpdater.Initialize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GetGameClientDir</a:t>
            </a:r>
            <a:r>
              <a:rPr lang="en-US" altLang="zh-CN" baseline="0" dirty="0" smtClean="0"/>
              <a:t>()); // check result</a:t>
            </a:r>
          </a:p>
          <a:p>
            <a:r>
              <a:rPr lang="en-US" altLang="zh-CN" baseline="0" dirty="0" smtClean="0"/>
              <a:t>	</a:t>
            </a:r>
            <a:r>
              <a:rPr lang="en-US" altLang="zh-CN" baseline="0" dirty="0" err="1" smtClean="0"/>
              <a:t>bool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true;</a:t>
            </a:r>
          </a:p>
          <a:p>
            <a:r>
              <a:rPr lang="en-US" altLang="zh-CN" baseline="0" dirty="0" smtClean="0"/>
              <a:t>	do</a:t>
            </a:r>
          </a:p>
          <a:p>
            <a:r>
              <a:rPr lang="en-US" altLang="zh-CN" baseline="0" dirty="0" smtClean="0"/>
              <a:t>	{</a:t>
            </a:r>
          </a:p>
          <a:p>
            <a:r>
              <a:rPr lang="en-US" altLang="zh-CN" baseline="0" dirty="0" smtClean="0"/>
              <a:t>		if( !</a:t>
            </a:r>
            <a:r>
              <a:rPr lang="en-US" altLang="zh-CN" baseline="0" dirty="0" err="1" smtClean="0"/>
              <a:t>rUpdater.BeginLoop</a:t>
            </a:r>
            <a:r>
              <a:rPr lang="en-US" altLang="zh-CN" baseline="0" dirty="0" smtClean="0"/>
              <a:t>()) {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false; break; }</a:t>
            </a:r>
          </a:p>
          <a:p>
            <a:r>
              <a:rPr lang="en-US" altLang="zh-CN" baseline="0" dirty="0" smtClean="0"/>
              <a:t>		</a:t>
            </a:r>
            <a:r>
              <a:rPr lang="en-US" altLang="zh-CN" baseline="0" dirty="0" err="1" smtClean="0"/>
              <a:t>size_t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nDownload</a:t>
            </a:r>
            <a:r>
              <a:rPr lang="en-US" altLang="zh-CN" baseline="0" dirty="0" smtClean="0"/>
              <a:t> = 0, </a:t>
            </a:r>
            <a:r>
              <a:rPr lang="en-US" altLang="zh-CN" baseline="0" dirty="0" err="1" smtClean="0"/>
              <a:t>nMerge</a:t>
            </a:r>
            <a:r>
              <a:rPr lang="en-US" altLang="zh-CN" baseline="0" dirty="0" smtClean="0"/>
              <a:t> = 0, </a:t>
            </a:r>
            <a:r>
              <a:rPr lang="en-US" altLang="zh-CN" baseline="0" dirty="0" err="1" smtClean="0"/>
              <a:t>nDelete</a:t>
            </a:r>
            <a:r>
              <a:rPr lang="en-US" altLang="zh-CN" baseline="0" dirty="0" smtClean="0"/>
              <a:t> = 0;</a:t>
            </a:r>
          </a:p>
          <a:p>
            <a:r>
              <a:rPr lang="en-US" altLang="zh-CN" baseline="0" dirty="0" smtClean="0"/>
              <a:t>		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rUpdater.CheckDifference</a:t>
            </a:r>
            <a:r>
              <a:rPr lang="en-US" altLang="zh-CN" baseline="0" dirty="0" smtClean="0"/>
              <a:t>( </a:t>
            </a:r>
            <a:r>
              <a:rPr lang="en-US" altLang="zh-CN" baseline="0" dirty="0" err="1" smtClean="0"/>
              <a:t>nDownload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nMerge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nDelete</a:t>
            </a:r>
            <a:r>
              <a:rPr lang="en-US" altLang="zh-CN" baseline="0" dirty="0" smtClean="0"/>
              <a:t> );</a:t>
            </a:r>
          </a:p>
          <a:p>
            <a:r>
              <a:rPr lang="en-US" altLang="zh-CN" baseline="0" dirty="0" smtClean="0"/>
              <a:t>		if(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&amp;&amp; </a:t>
            </a:r>
            <a:r>
              <a:rPr lang="en-US" altLang="zh-CN" baseline="0" dirty="0" err="1" smtClean="0"/>
              <a:t>nDownload</a:t>
            </a:r>
            <a:r>
              <a:rPr lang="en-US" altLang="zh-CN" baseline="0" dirty="0" smtClean="0"/>
              <a:t>&gt;0 )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rUpdater.Download</a:t>
            </a:r>
            <a:r>
              <a:rPr lang="en-US" altLang="zh-CN" baseline="0" dirty="0" smtClean="0"/>
              <a:t>();</a:t>
            </a:r>
          </a:p>
          <a:p>
            <a:r>
              <a:rPr lang="en-US" altLang="zh-CN" baseline="0" dirty="0" smtClean="0"/>
              <a:t>		if(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&amp;&amp; (</a:t>
            </a:r>
            <a:r>
              <a:rPr lang="en-US" altLang="zh-CN" baseline="0" dirty="0" err="1" smtClean="0"/>
              <a:t>nDownload</a:t>
            </a:r>
            <a:r>
              <a:rPr lang="en-US" altLang="zh-CN" baseline="0" dirty="0" smtClean="0"/>
              <a:t> &gt; 0 || </a:t>
            </a:r>
            <a:r>
              <a:rPr lang="en-US" altLang="zh-CN" baseline="0" dirty="0" err="1" smtClean="0"/>
              <a:t>nMerge</a:t>
            </a:r>
            <a:r>
              <a:rPr lang="en-US" altLang="zh-CN" baseline="0" dirty="0" smtClean="0"/>
              <a:t> &gt; 0 ))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rUpdater.Verify</a:t>
            </a:r>
            <a:r>
              <a:rPr lang="en-US" altLang="zh-CN" baseline="0" dirty="0" smtClean="0"/>
              <a:t>();</a:t>
            </a:r>
          </a:p>
          <a:p>
            <a:r>
              <a:rPr lang="en-US" altLang="zh-CN" baseline="0" dirty="0" smtClean="0"/>
              <a:t>		if(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&amp;&amp; </a:t>
            </a:r>
            <a:r>
              <a:rPr lang="en-US" altLang="zh-CN" baseline="0" dirty="0" err="1" smtClean="0"/>
              <a:t>nDelete</a:t>
            </a:r>
            <a:r>
              <a:rPr lang="en-US" altLang="zh-CN" baseline="0" dirty="0" smtClean="0"/>
              <a:t> &gt; 0 )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rUpdater.Purge</a:t>
            </a:r>
            <a:r>
              <a:rPr lang="en-US" altLang="zh-CN" baseline="0" dirty="0" smtClean="0"/>
              <a:t>();</a:t>
            </a:r>
          </a:p>
          <a:p>
            <a:r>
              <a:rPr lang="en-US" altLang="zh-CN" baseline="0" dirty="0" smtClean="0"/>
              <a:t>		if(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&amp;&amp; </a:t>
            </a:r>
            <a:r>
              <a:rPr lang="en-US" altLang="zh-CN" baseline="0" dirty="0" err="1" smtClean="0"/>
              <a:t>nMerge</a:t>
            </a:r>
            <a:r>
              <a:rPr lang="en-US" altLang="zh-CN" baseline="0" dirty="0" smtClean="0"/>
              <a:t> &gt; 0 )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rUpdater.Merge</a:t>
            </a:r>
            <a:r>
              <a:rPr lang="en-US" altLang="zh-CN" baseline="0" dirty="0" smtClean="0"/>
              <a:t>();</a:t>
            </a:r>
          </a:p>
          <a:p>
            <a:r>
              <a:rPr lang="en-US" altLang="zh-CN" baseline="0" dirty="0" smtClean="0"/>
              <a:t>		if(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)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rUpdater.Commit</a:t>
            </a:r>
            <a:r>
              <a:rPr lang="en-US" altLang="zh-CN" baseline="0" dirty="0" smtClean="0"/>
              <a:t>();</a:t>
            </a:r>
          </a:p>
          <a:p>
            <a:r>
              <a:rPr lang="en-US" altLang="zh-CN" baseline="0" dirty="0" smtClean="0"/>
              <a:t>		</a:t>
            </a:r>
            <a:r>
              <a:rPr lang="en-US" altLang="zh-CN" baseline="0" dirty="0" err="1" smtClean="0"/>
              <a:t>rUpdater.EndLoop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);</a:t>
            </a:r>
          </a:p>
          <a:p>
            <a:r>
              <a:rPr lang="en-US" altLang="zh-CN" baseline="0" dirty="0" smtClean="0"/>
              <a:t>		</a:t>
            </a:r>
          </a:p>
          <a:p>
            <a:r>
              <a:rPr lang="en-US" altLang="zh-CN" baseline="0" dirty="0" smtClean="0"/>
              <a:t>	}while(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&amp;&amp; </a:t>
            </a:r>
            <a:r>
              <a:rPr lang="en-US" altLang="zh-CN" baseline="0" dirty="0" err="1" smtClean="0"/>
              <a:t>rUpdater.HasNextLoop</a:t>
            </a:r>
            <a:r>
              <a:rPr lang="en-US" altLang="zh-CN" baseline="0" dirty="0" smtClean="0"/>
              <a:t>());</a:t>
            </a:r>
          </a:p>
          <a:p>
            <a:r>
              <a:rPr lang="en-US" altLang="zh-CN" baseline="0" dirty="0" smtClean="0"/>
              <a:t>	</a:t>
            </a:r>
            <a:r>
              <a:rPr lang="en-US" altLang="zh-CN" baseline="0" dirty="0" err="1" smtClean="0"/>
              <a:t>rUpdater.Destory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General Code:</a:t>
            </a:r>
          </a:p>
          <a:p>
            <a:r>
              <a:rPr lang="en-US" altLang="zh-CN" dirty="0" err="1" smtClean="0"/>
              <a:t>CUpdateThread</a:t>
            </a:r>
            <a:r>
              <a:rPr lang="en-US" altLang="zh-CN" dirty="0" smtClean="0"/>
              <a:t>::_</a:t>
            </a:r>
            <a:r>
              <a:rPr lang="en-US" altLang="zh-CN" dirty="0" err="1" smtClean="0"/>
              <a:t>DoUpdate</a:t>
            </a:r>
            <a:r>
              <a:rPr lang="en-US" altLang="zh-CN" dirty="0" smtClean="0"/>
              <a:t>(UPDATE_MODE mode)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CUpdateManager</a:t>
            </a:r>
            <a:r>
              <a:rPr lang="en-US" altLang="zh-CN" dirty="0" smtClean="0"/>
              <a:t>&amp;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rUpdater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GetUpdateManager</a:t>
            </a:r>
            <a:r>
              <a:rPr lang="en-US" altLang="zh-CN" baseline="0" dirty="0" smtClean="0"/>
              <a:t>(mode);</a:t>
            </a:r>
          </a:p>
          <a:p>
            <a:r>
              <a:rPr lang="en-US" altLang="zh-CN" baseline="0" dirty="0" smtClean="0"/>
              <a:t>	</a:t>
            </a:r>
            <a:r>
              <a:rPr lang="en-US" altLang="zh-CN" baseline="0" dirty="0" err="1" smtClean="0"/>
              <a:t>rUpdater.Initialize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GetGameClientDir</a:t>
            </a:r>
            <a:r>
              <a:rPr lang="en-US" altLang="zh-CN" baseline="0" dirty="0" smtClean="0"/>
              <a:t>()); // check result</a:t>
            </a:r>
          </a:p>
          <a:p>
            <a:r>
              <a:rPr lang="en-US" altLang="zh-CN" baseline="0" dirty="0" smtClean="0"/>
              <a:t>	</a:t>
            </a:r>
            <a:r>
              <a:rPr lang="en-US" altLang="zh-CN" baseline="0" dirty="0" err="1" smtClean="0"/>
              <a:t>bool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true;</a:t>
            </a:r>
          </a:p>
          <a:p>
            <a:r>
              <a:rPr lang="en-US" altLang="zh-CN" baseline="0" dirty="0" smtClean="0"/>
              <a:t>	do</a:t>
            </a:r>
          </a:p>
          <a:p>
            <a:r>
              <a:rPr lang="en-US" altLang="zh-CN" baseline="0" dirty="0" smtClean="0"/>
              <a:t>	{</a:t>
            </a:r>
          </a:p>
          <a:p>
            <a:r>
              <a:rPr lang="en-US" altLang="zh-CN" baseline="0" dirty="0" smtClean="0"/>
              <a:t>		if( !</a:t>
            </a:r>
            <a:r>
              <a:rPr lang="en-US" altLang="zh-CN" baseline="0" dirty="0" err="1" smtClean="0"/>
              <a:t>rUpdater.BeginLoop</a:t>
            </a:r>
            <a:r>
              <a:rPr lang="en-US" altLang="zh-CN" baseline="0" dirty="0" smtClean="0"/>
              <a:t>()) {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false; break; }</a:t>
            </a:r>
          </a:p>
          <a:p>
            <a:r>
              <a:rPr lang="en-US" altLang="zh-CN" baseline="0" dirty="0" smtClean="0"/>
              <a:t>		</a:t>
            </a:r>
            <a:r>
              <a:rPr lang="en-US" altLang="zh-CN" baseline="0" dirty="0" err="1" smtClean="0"/>
              <a:t>size_t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nDownload</a:t>
            </a:r>
            <a:r>
              <a:rPr lang="en-US" altLang="zh-CN" baseline="0" dirty="0" smtClean="0"/>
              <a:t> = 0, </a:t>
            </a:r>
            <a:r>
              <a:rPr lang="en-US" altLang="zh-CN" baseline="0" dirty="0" err="1" smtClean="0"/>
              <a:t>nMerge</a:t>
            </a:r>
            <a:r>
              <a:rPr lang="en-US" altLang="zh-CN" baseline="0" dirty="0" smtClean="0"/>
              <a:t> = 0, </a:t>
            </a:r>
            <a:r>
              <a:rPr lang="en-US" altLang="zh-CN" baseline="0" dirty="0" err="1" smtClean="0"/>
              <a:t>nDelete</a:t>
            </a:r>
            <a:r>
              <a:rPr lang="en-US" altLang="zh-CN" baseline="0" dirty="0" smtClean="0"/>
              <a:t> = 0;</a:t>
            </a:r>
          </a:p>
          <a:p>
            <a:r>
              <a:rPr lang="en-US" altLang="zh-CN" baseline="0" dirty="0" smtClean="0"/>
              <a:t>		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rUpdater.CheckDifference</a:t>
            </a:r>
            <a:r>
              <a:rPr lang="en-US" altLang="zh-CN" baseline="0" dirty="0" smtClean="0"/>
              <a:t>( </a:t>
            </a:r>
            <a:r>
              <a:rPr lang="en-US" altLang="zh-CN" baseline="0" dirty="0" err="1" smtClean="0"/>
              <a:t>nDownload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nMerge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nDelete</a:t>
            </a:r>
            <a:r>
              <a:rPr lang="en-US" altLang="zh-CN" baseline="0" dirty="0" smtClean="0"/>
              <a:t> );</a:t>
            </a:r>
          </a:p>
          <a:p>
            <a:r>
              <a:rPr lang="en-US" altLang="zh-CN" baseline="0" dirty="0" smtClean="0"/>
              <a:t>		if(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&amp;&amp; </a:t>
            </a:r>
            <a:r>
              <a:rPr lang="en-US" altLang="zh-CN" baseline="0" dirty="0" err="1" smtClean="0"/>
              <a:t>nDownload</a:t>
            </a:r>
            <a:r>
              <a:rPr lang="en-US" altLang="zh-CN" baseline="0" dirty="0" smtClean="0"/>
              <a:t>&gt;0 )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rUpdater.Download</a:t>
            </a:r>
            <a:r>
              <a:rPr lang="en-US" altLang="zh-CN" baseline="0" dirty="0" smtClean="0"/>
              <a:t>();</a:t>
            </a:r>
          </a:p>
          <a:p>
            <a:r>
              <a:rPr lang="en-US" altLang="zh-CN" baseline="0" dirty="0" smtClean="0"/>
              <a:t>		if(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&amp;&amp; (</a:t>
            </a:r>
            <a:r>
              <a:rPr lang="en-US" altLang="zh-CN" baseline="0" dirty="0" err="1" smtClean="0"/>
              <a:t>nDownload</a:t>
            </a:r>
            <a:r>
              <a:rPr lang="en-US" altLang="zh-CN" baseline="0" dirty="0" smtClean="0"/>
              <a:t> &gt; 0 || </a:t>
            </a:r>
            <a:r>
              <a:rPr lang="en-US" altLang="zh-CN" baseline="0" dirty="0" err="1" smtClean="0"/>
              <a:t>nMerge</a:t>
            </a:r>
            <a:r>
              <a:rPr lang="en-US" altLang="zh-CN" baseline="0" dirty="0" smtClean="0"/>
              <a:t> &gt; 0 ))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rUpdater.Verify</a:t>
            </a:r>
            <a:r>
              <a:rPr lang="en-US" altLang="zh-CN" baseline="0" dirty="0" smtClean="0"/>
              <a:t>();</a:t>
            </a:r>
          </a:p>
          <a:p>
            <a:r>
              <a:rPr lang="en-US" altLang="zh-CN" baseline="0" dirty="0" smtClean="0"/>
              <a:t>		if(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&amp;&amp; </a:t>
            </a:r>
            <a:r>
              <a:rPr lang="en-US" altLang="zh-CN" baseline="0" dirty="0" err="1" smtClean="0"/>
              <a:t>nDelete</a:t>
            </a:r>
            <a:r>
              <a:rPr lang="en-US" altLang="zh-CN" baseline="0" dirty="0" smtClean="0"/>
              <a:t> &gt; 0 )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rUpdater.Purge</a:t>
            </a:r>
            <a:r>
              <a:rPr lang="en-US" altLang="zh-CN" baseline="0" dirty="0" smtClean="0"/>
              <a:t>();</a:t>
            </a:r>
          </a:p>
          <a:p>
            <a:r>
              <a:rPr lang="en-US" altLang="zh-CN" baseline="0" dirty="0" smtClean="0"/>
              <a:t>		if(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&amp;&amp; </a:t>
            </a:r>
            <a:r>
              <a:rPr lang="en-US" altLang="zh-CN" baseline="0" dirty="0" err="1" smtClean="0"/>
              <a:t>nMerge</a:t>
            </a:r>
            <a:r>
              <a:rPr lang="en-US" altLang="zh-CN" baseline="0" dirty="0" smtClean="0"/>
              <a:t> &gt; 0 )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rUpdater.Merge</a:t>
            </a:r>
            <a:r>
              <a:rPr lang="en-US" altLang="zh-CN" baseline="0" dirty="0" smtClean="0"/>
              <a:t>();</a:t>
            </a:r>
          </a:p>
          <a:p>
            <a:r>
              <a:rPr lang="en-US" altLang="zh-CN" baseline="0" dirty="0" smtClean="0"/>
              <a:t>		if(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) 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rUpdater.Commit</a:t>
            </a:r>
            <a:r>
              <a:rPr lang="en-US" altLang="zh-CN" baseline="0" dirty="0" smtClean="0"/>
              <a:t>();</a:t>
            </a:r>
          </a:p>
          <a:p>
            <a:r>
              <a:rPr lang="en-US" altLang="zh-CN" baseline="0" dirty="0" smtClean="0"/>
              <a:t>		</a:t>
            </a:r>
            <a:r>
              <a:rPr lang="en-US" altLang="zh-CN" baseline="0" dirty="0" err="1" smtClean="0"/>
              <a:t>rUpdater.EndLoop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);</a:t>
            </a:r>
          </a:p>
          <a:p>
            <a:r>
              <a:rPr lang="en-US" altLang="zh-CN" baseline="0" dirty="0" smtClean="0"/>
              <a:t>		</a:t>
            </a:r>
          </a:p>
          <a:p>
            <a:r>
              <a:rPr lang="en-US" altLang="zh-CN" baseline="0" dirty="0" smtClean="0"/>
              <a:t>	}while(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 &amp;&amp; </a:t>
            </a:r>
            <a:r>
              <a:rPr lang="en-US" altLang="zh-CN" baseline="0" dirty="0" err="1" smtClean="0"/>
              <a:t>rUpdater.HasNextLoop</a:t>
            </a:r>
            <a:r>
              <a:rPr lang="en-US" altLang="zh-CN" baseline="0" dirty="0" smtClean="0"/>
              <a:t>());</a:t>
            </a:r>
          </a:p>
          <a:p>
            <a:r>
              <a:rPr lang="en-US" altLang="zh-CN" baseline="0" dirty="0" smtClean="0"/>
              <a:t>	</a:t>
            </a:r>
            <a:r>
              <a:rPr lang="en-US" altLang="zh-CN" baseline="0" dirty="0" err="1" smtClean="0"/>
              <a:t>rUpdater.Destory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bRet</a:t>
            </a:r>
            <a:r>
              <a:rPr lang="en-US" altLang="zh-CN" baseline="0" dirty="0" smtClean="0"/>
              <a:t>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为了支持版本修复，对于补丁包自动更新，同样要发布前台更新。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patch.meta</a:t>
            </a:r>
            <a:r>
              <a:rPr lang="en-US" altLang="zh-CN" dirty="0" smtClean="0"/>
              <a:t> </a:t>
            </a:r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version="1.0" encoding="utf-16"?&gt;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&lt;data version="1.0"&gt;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&lt;patches&gt;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&lt;patch id="1" name="1.0.100-1.0.101.mzpch"/&gt;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&lt;patch id="2" name="1.0.101-1.0.102.mzpch"/&gt;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&lt;patch id="3" name="1.0.102-1.0.104.mzpch"/&gt;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&lt;patch id="4" name="1.0.102-1.0.105.mzpch"/&gt;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&lt;patch id="5" name="1.0.103-1.0.105.mzpch"/&gt;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&lt;patch id="6" name="1.0.104-1.0.105.mzpch"/&gt;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&lt;patch id="7" name="1.0.104-1.0.107.mzpch"/&gt;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&lt;patch id="8" name="1.0.105-1.0.107.mzpch"/&gt;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&lt;patch id="9" name="1.0.106-1.0.107.mzpch"/&gt;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&lt;!--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新版本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.0.108发布后，2个新的补丁包提供：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--&gt;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&lt;!--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&lt;patch id="10" name="1.0.104-1.0.108.mzpch"/&gt;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&lt;patch id="11" name="1.0.107-1.0.108.mzpch"/&gt;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--&gt;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&lt;/patches&gt;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&lt;updates version="1.0.107"&gt;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&lt;update from="1.0.100" to="1.0.107" use="1,2,4,8"/&gt;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&lt;update from="1.0.101" to="1.0.107" use="2,4,8"/&gt;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&lt;update from="1.0.102" to="1.0.107" use="4,8"/&gt;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&lt;update from="1.0.103" to="1.0.107" use="5,8"/&gt;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&lt;update from="1.0.104" to="1.0.107" use="7"/&gt;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&lt;update from="1.0.105" to="1.0.107" use="8"/&gt;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&lt;update from="1.0.106" to="1.0.107" use="9"/&gt;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&lt;!--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新版本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.0.108发布后，原有流程可以保留，也可以废弃，更新流程可以修改为：	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--&gt;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&lt;!--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&lt;update from="1.0.100" to="1.0.108" use="1,2,3,10"/&gt;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&lt;update from="1.0.101" to="1.0.108" use="2,3,10"/&gt;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&lt;update from="1.0.102" to="1.0.108" use="3,10"/&gt;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&lt;update from="1.0.103" to="1.0.108" use="5,8,11"/&gt;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&lt;update from="1.0.104" to="1.0.108" use="10"/&gt;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&lt;update from="1.0.105" to="1.0.108" use="8,11"/&gt;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&lt;update from="1.0.106" to="1.0.108" use="9,11"/&gt;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&lt;update from="1.0.107" to="1.0.108" use="11"/&gt;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--&gt;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&lt;/updates&gt;</a:t>
            </a:r>
          </a:p>
          <a:p>
            <a:pPr fontAlgn="base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&lt;/data&gt;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version.meta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实例</a:t>
            </a:r>
            <a:r>
              <a:rPr lang="en-US" altLang="zh-CN" baseline="0" dirty="0" smtClean="0"/>
              <a:t>:</a:t>
            </a:r>
            <a:endParaRPr lang="en-US" altLang="zh-CN" dirty="0" smtClean="0"/>
          </a:p>
          <a:p>
            <a:r>
              <a:rPr lang="en-US" altLang="zh-CN" dirty="0" smtClean="0"/>
              <a:t>&lt;data version="16777351" </a:t>
            </a:r>
            <a:r>
              <a:rPr lang="en-US" altLang="zh-CN" dirty="0" err="1" smtClean="0"/>
              <a:t>versionstring</a:t>
            </a:r>
            <a:r>
              <a:rPr lang="en-US" altLang="zh-CN" dirty="0" smtClean="0"/>
              <a:t>="1.0.135" </a:t>
            </a:r>
            <a:r>
              <a:rPr lang="en-US" altLang="zh-CN" dirty="0" err="1" smtClean="0"/>
              <a:t>lastversion</a:t>
            </a:r>
            <a:r>
              <a:rPr lang="en-US" altLang="zh-CN" dirty="0" smtClean="0"/>
              <a:t>="16777350" hash="3d9d854163f8f07a" release-date="1267270328" size="1323.627997" </a:t>
            </a:r>
            <a:r>
              <a:rPr lang="en-US" altLang="zh-CN" dirty="0" err="1" smtClean="0"/>
              <a:t>updatesize</a:t>
            </a:r>
            <a:r>
              <a:rPr lang="en-US" altLang="zh-CN" dirty="0" smtClean="0"/>
              <a:t>="19.996563"&gt;</a:t>
            </a:r>
          </a:p>
          <a:p>
            <a:r>
              <a:rPr lang="en-US" altLang="zh-CN" dirty="0" smtClean="0"/>
              <a:t>	&lt;server type=“0”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=“http://patch2.mhzx.wanmei.com/mhzx”/&gt; &lt;!– </a:t>
            </a:r>
            <a:r>
              <a:rPr lang="zh-CN" altLang="en-US" dirty="0" smtClean="0"/>
              <a:t>网通前台 </a:t>
            </a:r>
            <a:r>
              <a:rPr lang="en-US" altLang="zh-CN" dirty="0" smtClean="0"/>
              <a:t>--&gt;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&lt;server type=“2”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=“http://patch4.mhzx.wanmei.com/mhzx2”/&gt; &lt;!– </a:t>
            </a:r>
            <a:r>
              <a:rPr lang="zh-CN" altLang="en-US" dirty="0" smtClean="0"/>
              <a:t>网通后台 </a:t>
            </a:r>
            <a:r>
              <a:rPr lang="en-US" altLang="zh-CN" dirty="0" smtClean="0"/>
              <a:t>--&gt;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&lt;server type=“3”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=“http://patch3.mhzx.wanmei.com/mhzx”/&gt;  &lt;!– </a:t>
            </a:r>
            <a:r>
              <a:rPr lang="zh-CN" altLang="en-US" dirty="0" smtClean="0"/>
              <a:t>电信前台 </a:t>
            </a:r>
            <a:r>
              <a:rPr lang="en-US" altLang="zh-CN" dirty="0" smtClean="0"/>
              <a:t>--&gt;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&lt;server type=“5”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=“http://patch5.mhzx.wanmei.com/mhzx2”/&gt; &lt;!–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电信后</a:t>
            </a:r>
            <a:r>
              <a:rPr lang="zh-CN" altLang="en-US" dirty="0" smtClean="0"/>
              <a:t>台 </a:t>
            </a:r>
            <a:r>
              <a:rPr lang="en-US" altLang="zh-CN" dirty="0" smtClean="0"/>
              <a:t>--&gt;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&lt;server type=“100”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=“http://patch100.mhzx.wanmei.com/mhzx3”/&gt; &lt;!– </a:t>
            </a:r>
            <a:r>
              <a:rPr lang="zh-CN" altLang="en-US" dirty="0" smtClean="0"/>
              <a:t>网通补丁包自动更新 </a:t>
            </a:r>
            <a:r>
              <a:rPr lang="en-US" altLang="zh-CN" dirty="0" smtClean="0"/>
              <a:t>--&gt;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&lt;server type=“103”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=“http://patch100.mhzx.wanmei.com/mhzx3”/&gt; &lt;!– </a:t>
            </a:r>
            <a:r>
              <a:rPr lang="zh-CN" altLang="en-US" dirty="0" smtClean="0"/>
              <a:t>电信补丁包自动更新 </a:t>
            </a:r>
            <a:r>
              <a:rPr lang="en-US" altLang="zh-CN" dirty="0" smtClean="0"/>
              <a:t>--&gt;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updatelog</a:t>
            </a:r>
            <a:r>
              <a:rPr lang="en-US" altLang="zh-CN" dirty="0" smtClean="0"/>
              <a:t>&gt;&lt;![CDATA[]]&gt;&lt;/</a:t>
            </a:r>
            <a:r>
              <a:rPr lang="en-US" altLang="zh-CN" dirty="0" err="1" smtClean="0"/>
              <a:t>updatelog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&lt;/data&gt;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版本制作工具提供给版本发布者使用。有专门的使用手册对这些工具进行说明。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特殊情况下，需要使用这些工具对服务器进行校验，对文件内容进行校验等。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E615-ED40-494F-9F58-36B944FAC6C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69425EF-87F2-49A7-92AE-8B053691CBF3}" type="datetimeFigureOut">
              <a:rPr lang="zh-CN" altLang="en-US" smtClean="0"/>
              <a:pPr/>
              <a:t>2010/3/11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2741134-5D2D-406B-B794-3636F07335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9425EF-87F2-49A7-92AE-8B053691CBF3}" type="datetimeFigureOut">
              <a:rPr lang="zh-CN" altLang="en-US" smtClean="0"/>
              <a:pPr/>
              <a:t>2010/3/11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41134-5D2D-406B-B794-3636F07335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9425EF-87F2-49A7-92AE-8B053691CBF3}" type="datetimeFigureOut">
              <a:rPr lang="zh-CN" altLang="en-US" smtClean="0"/>
              <a:pPr/>
              <a:t>2010/3/11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41134-5D2D-406B-B794-3636F07335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9425EF-87F2-49A7-92AE-8B053691CBF3}" type="datetimeFigureOut">
              <a:rPr lang="zh-CN" altLang="en-US" smtClean="0"/>
              <a:pPr/>
              <a:t>2010/3/11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41134-5D2D-406B-B794-3636F07335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69425EF-87F2-49A7-92AE-8B053691CBF3}" type="datetimeFigureOut">
              <a:rPr lang="zh-CN" altLang="en-US" smtClean="0"/>
              <a:pPr/>
              <a:t>2010/3/11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2741134-5D2D-406B-B794-3636F07335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9425EF-87F2-49A7-92AE-8B053691CBF3}" type="datetimeFigureOut">
              <a:rPr lang="zh-CN" altLang="en-US" smtClean="0"/>
              <a:pPr/>
              <a:t>2010/3/11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2741134-5D2D-406B-B794-3636F07335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9425EF-87F2-49A7-92AE-8B053691CBF3}" type="datetimeFigureOut">
              <a:rPr lang="zh-CN" altLang="en-US" smtClean="0"/>
              <a:pPr/>
              <a:t>2010/3/11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2741134-5D2D-406B-B794-3636F07335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9425EF-87F2-49A7-92AE-8B053691CBF3}" type="datetimeFigureOut">
              <a:rPr lang="zh-CN" altLang="en-US" smtClean="0"/>
              <a:pPr/>
              <a:t>2010/3/11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41134-5D2D-406B-B794-3636F07335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9425EF-87F2-49A7-92AE-8B053691CBF3}" type="datetimeFigureOut">
              <a:rPr lang="zh-CN" altLang="en-US" smtClean="0"/>
              <a:pPr/>
              <a:t>2010/3/11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41134-5D2D-406B-B794-3636F07335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69425EF-87F2-49A7-92AE-8B053691CBF3}" type="datetimeFigureOut">
              <a:rPr lang="zh-CN" altLang="en-US" smtClean="0"/>
              <a:pPr/>
              <a:t>2010/3/11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2741134-5D2D-406B-B794-3636F07335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69425EF-87F2-49A7-92AE-8B053691CBF3}" type="datetimeFigureOut">
              <a:rPr lang="zh-CN" altLang="en-US" smtClean="0"/>
              <a:pPr/>
              <a:t>2010/3/11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2741134-5D2D-406B-B794-3636F07335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69425EF-87F2-49A7-92AE-8B053691CBF3}" type="datetimeFigureOut">
              <a:rPr lang="zh-CN" altLang="en-US" smtClean="0"/>
              <a:pPr/>
              <a:t>2010/3/11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2741134-5D2D-406B-B794-3636F07335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PFS</a:t>
            </a:r>
            <a:r>
              <a:rPr lang="zh-CN" altLang="en-US" dirty="0" smtClean="0"/>
              <a:t>配套更新系统简介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刘东学 </a:t>
            </a:r>
            <a:r>
              <a:rPr lang="en-US" altLang="zh-CN" dirty="0" smtClean="0"/>
              <a:t>2010.3.2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辅助小工具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VersionChecker.exe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服务器版本查验工具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打开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version.meta</a:t>
                      </a:r>
                      <a:r>
                        <a:rPr lang="zh-CN" altLang="en-US" dirty="0" smtClean="0"/>
                        <a:t>文件，自动进行</a:t>
                      </a:r>
                      <a:r>
                        <a:rPr lang="en-US" altLang="zh-CN" dirty="0" smtClean="0"/>
                        <a:t>DNS</a:t>
                      </a:r>
                      <a:r>
                        <a:rPr lang="zh-CN" altLang="en-US" dirty="0" smtClean="0"/>
                        <a:t>解析，并读取服务器上的版本信息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ZipFileViewer.exe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Zipped </a:t>
                      </a:r>
                      <a:r>
                        <a:rPr lang="zh-CN" altLang="en-US" dirty="0" smtClean="0"/>
                        <a:t>文件查看器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smtClean="0"/>
                        <a:t>ZIP</a:t>
                      </a:r>
                      <a:r>
                        <a:rPr lang="zh-CN" altLang="en-US" dirty="0" smtClean="0"/>
                        <a:t>算法压缩的文件，可以使用</a:t>
                      </a:r>
                      <a:r>
                        <a:rPr lang="en-US" altLang="zh-CN" dirty="0" err="1" smtClean="0"/>
                        <a:t>ZipFileViewer</a:t>
                      </a:r>
                      <a:r>
                        <a:rPr lang="zh-CN" altLang="en-US" dirty="0" smtClean="0"/>
                        <a:t>解压缩并查看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viewxml.exe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二进制</a:t>
                      </a:r>
                      <a:r>
                        <a:rPr lang="en-US" altLang="zh-CN" dirty="0" smtClean="0"/>
                        <a:t>XML</a:t>
                      </a:r>
                      <a:r>
                        <a:rPr lang="zh-CN" altLang="en-US" dirty="0" smtClean="0"/>
                        <a:t>文件查看器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转换成二进制方式的</a:t>
                      </a:r>
                      <a:r>
                        <a:rPr lang="en-US" altLang="zh-CN" dirty="0" smtClean="0"/>
                        <a:t>xml</a:t>
                      </a:r>
                      <a:r>
                        <a:rPr lang="zh-CN" altLang="en-US" dirty="0" smtClean="0"/>
                        <a:t>文件，可以用</a:t>
                      </a:r>
                      <a:r>
                        <a:rPr lang="en-US" altLang="zh-CN" dirty="0" smtClean="0"/>
                        <a:t>viewxml.exe</a:t>
                      </a:r>
                      <a:r>
                        <a:rPr lang="zh-CN" altLang="en-US" dirty="0" smtClean="0"/>
                        <a:t>查看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pfsVerifier.exe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服务器文件校验工具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服务器文件存在性、完整性校验工具（命令行版）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downloader.exe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服务器文件批量下载工具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对外发布程序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00034" y="1500174"/>
          <a:ext cx="8229600" cy="47558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install.exe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安装程序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安装包完整性校验，选择安装目录，执行安装。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Uninstall.exe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卸载程序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可以选择完全删除游戏客户端目录，还是只删除梦诛自身文件。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launcher.exe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启动程序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生成</a:t>
                      </a:r>
                      <a:r>
                        <a:rPr lang="en-US" altLang="zh-CN" dirty="0" err="1" smtClean="0"/>
                        <a:t>patcher</a:t>
                      </a:r>
                      <a:r>
                        <a:rPr lang="zh-CN" altLang="en-US" dirty="0" smtClean="0"/>
                        <a:t>相关文件的副本，根据命令行参数启动</a:t>
                      </a:r>
                      <a:r>
                        <a:rPr lang="en-US" altLang="zh-CN" dirty="0" err="1" smtClean="0"/>
                        <a:t>patcher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patcher.exe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更新程序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根据命令行参数和用户的操作执行相应的更新，显示版本信息和更新状态。执行多开检测，启动游戏客户端。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737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repair.exe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版本验证程序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修复客户端，可只选部分</a:t>
                      </a:r>
                      <a:r>
                        <a:rPr lang="en-US" altLang="zh-CN" dirty="0" err="1" smtClean="0"/>
                        <a:t>pfs</a:t>
                      </a:r>
                      <a:r>
                        <a:rPr lang="zh-CN" altLang="en-US" dirty="0" smtClean="0"/>
                        <a:t>包，依赖于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setup.meta</a:t>
                      </a:r>
                      <a:r>
                        <a:rPr lang="zh-CN" altLang="en-US" dirty="0" smtClean="0"/>
                        <a:t>确定资源子包列表。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getwebdata.exe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getwebdata.dll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资源下载器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以独立进程方式下载公告信息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推荐服务器列表等</a:t>
                      </a:r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资源。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85771"/>
            <a:ext cx="882015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Patcher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0"/>
            <a:ext cx="7148543" cy="805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Repair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大文件的断点续传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以文件名附加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cfg</a:t>
            </a:r>
            <a:r>
              <a:rPr lang="zh-CN" altLang="en-US" dirty="0" smtClean="0"/>
              <a:t>后缀作为断点续传的跟踪信息。其中记录：</a:t>
            </a:r>
          </a:p>
          <a:p>
            <a:pPr marL="925830" lvl="1" indent="-514350">
              <a:buFont typeface="+mj-lt"/>
              <a:buAutoNum type="arabicPeriod"/>
            </a:pPr>
            <a:r>
              <a:rPr lang="zh-CN" altLang="en-US" dirty="0" smtClean="0"/>
              <a:t>当前下载进度</a:t>
            </a:r>
            <a:endParaRPr lang="en-US" altLang="zh-CN" dirty="0" smtClean="0"/>
          </a:p>
          <a:p>
            <a:pPr marL="925830" lvl="1" indent="-514350">
              <a:buFont typeface="+mj-lt"/>
              <a:buAutoNum type="arabicPeriod"/>
            </a:pPr>
            <a:r>
              <a:rPr lang="zh-CN" altLang="en-US" dirty="0" smtClean="0"/>
              <a:t>文件总长度</a:t>
            </a:r>
            <a:endParaRPr lang="en-US" altLang="zh-CN" dirty="0" smtClean="0"/>
          </a:p>
          <a:p>
            <a:pPr marL="925830" lvl="1" indent="-514350">
              <a:buFont typeface="+mj-lt"/>
              <a:buAutoNum type="arabicPeriod"/>
            </a:pPr>
            <a:r>
              <a:rPr lang="zh-CN" altLang="en-US" dirty="0" smtClean="0"/>
              <a:t>文件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925830" lvl="1" indent="-514350">
              <a:buFont typeface="+mj-lt"/>
              <a:buAutoNum type="arabicPeriod"/>
            </a:pPr>
            <a:endParaRPr lang="zh-CN" altLang="en-US" dirty="0" smtClean="0"/>
          </a:p>
          <a:p>
            <a:r>
              <a:rPr lang="zh-CN" altLang="en-US" dirty="0" smtClean="0"/>
              <a:t>确定文件下载完毕的条件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当前下载进度</a:t>
            </a:r>
            <a:r>
              <a:rPr lang="en-US" altLang="zh-CN" dirty="0" smtClean="0"/>
              <a:t>=</a:t>
            </a:r>
            <a:r>
              <a:rPr lang="zh-CN" altLang="en-US" dirty="0" smtClean="0"/>
              <a:t>文件总长度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值一致。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编码问题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URL encoding(</a:t>
            </a:r>
            <a:r>
              <a:rPr lang="zh-CN" altLang="en-US" dirty="0" smtClean="0"/>
              <a:t>统一为</a:t>
            </a:r>
            <a:r>
              <a:rPr lang="en-US" altLang="zh-CN" dirty="0" smtClean="0"/>
              <a:t>GB2312)</a:t>
            </a:r>
            <a:r>
              <a:rPr lang="zh-CN" altLang="en-US" dirty="0" smtClean="0"/>
              <a:t>，同时要求更新服务器也对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进行相同的配置。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UTF16</a:t>
            </a: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GB2312(CodePage:936)</a:t>
            </a: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UTF16(%02hu%02hu)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代理问题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首先根据</a:t>
            </a:r>
            <a:r>
              <a:rPr lang="en-US" altLang="zh-CN" dirty="0" smtClean="0"/>
              <a:t>IE</a:t>
            </a:r>
            <a:r>
              <a:rPr lang="zh-CN" altLang="en-US" dirty="0" smtClean="0"/>
              <a:t>代理设置选用代理服务器，只有当</a:t>
            </a:r>
            <a:r>
              <a:rPr lang="en-US" altLang="zh-CN" dirty="0" smtClean="0"/>
              <a:t>IE</a:t>
            </a:r>
            <a:r>
              <a:rPr lang="zh-CN" altLang="en-US" dirty="0" smtClean="0"/>
              <a:t>代理选项开启且无法连接时，尝试直接连接服务器。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网络缓存问题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某些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缓存服务器、代理服务器对更新文件（特别是</a:t>
            </a:r>
            <a:r>
              <a:rPr lang="en-US" altLang="zh-CN" dirty="0" smtClean="0"/>
              <a:t>exe</a:t>
            </a:r>
            <a:r>
              <a:rPr lang="zh-CN" altLang="en-US" dirty="0" smtClean="0"/>
              <a:t>文件）进行了缓存，这类缓存的更新频率很低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导致经由此类网络的用户无法通过自动更新获取补丁文件，这些用户只能选择下载手动补丁包更新客户端。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网络超时问题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现在固定设定，网络请求超时</a:t>
            </a:r>
            <a:r>
              <a:rPr lang="en-US" altLang="zh-CN" dirty="0" smtClean="0"/>
              <a:t>(Connect Timeout)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秒，数据下载超时缺省。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PFS</a:t>
            </a:r>
            <a:r>
              <a:rPr lang="zh-CN" altLang="en-US" dirty="0" smtClean="0"/>
              <a:t>文件格式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standard zip</a:t>
            </a:r>
          </a:p>
          <a:p>
            <a:pPr marL="862330" lvl="1" indent="-514350">
              <a:buNone/>
            </a:pPr>
            <a:r>
              <a:rPr lang="en-US" altLang="zh-CN" dirty="0" smtClean="0"/>
              <a:t>   data.pfs(for update server and install.exe),</a:t>
            </a:r>
          </a:p>
          <a:p>
            <a:pPr marL="862330" lvl="1" indent="-514350">
              <a:buNone/>
            </a:pPr>
            <a:r>
              <a:rPr lang="en-US" altLang="zh-CN" dirty="0" smtClean="0"/>
              <a:t>   server patch(for update server),</a:t>
            </a:r>
          </a:p>
          <a:p>
            <a:pPr marL="862330" lvl="1" indent="-514350">
              <a:buNone/>
            </a:pPr>
            <a:r>
              <a:rPr lang="en-US" altLang="zh-CN" dirty="0" smtClean="0"/>
              <a:t>   launcher.zip(for patcher.exe),</a:t>
            </a:r>
          </a:p>
          <a:p>
            <a:pPr marL="862330" lvl="1" indent="-514350">
              <a:buNone/>
            </a:pPr>
            <a:r>
              <a:rPr lang="en-US" altLang="zh-CN" dirty="0" smtClean="0"/>
              <a:t>   resource.zip(for install.exe)</a:t>
            </a:r>
          </a:p>
          <a:p>
            <a:pPr marL="862330" lvl="1" indent="-51435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modified zip (PFS)</a:t>
            </a:r>
          </a:p>
          <a:p>
            <a:pPr marL="862330" lvl="1" indent="-514350">
              <a:buNone/>
            </a:pPr>
            <a:r>
              <a:rPr lang="en-US" altLang="zh-CN" dirty="0" smtClean="0"/>
              <a:t>   client patch(patcher.exe)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版本发布基本流程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前台更新流程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后台更新流程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补丁包自动更新流程</a:t>
            </a:r>
            <a:endParaRPr lang="en-US" altLang="zh-CN" dirty="0" smtClean="0"/>
          </a:p>
          <a:p>
            <a:r>
              <a:rPr lang="zh-CN" altLang="en-US" dirty="0" smtClean="0"/>
              <a:t>自动更新元文件</a:t>
            </a:r>
            <a:endParaRPr lang="en-US" altLang="zh-CN" dirty="0" smtClean="0"/>
          </a:p>
          <a:p>
            <a:r>
              <a:rPr lang="zh-CN" altLang="en-US" dirty="0" smtClean="0"/>
              <a:t>配套工具和程序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版本制作工具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辅助小工具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对外发布程序</a:t>
            </a:r>
            <a:endParaRPr lang="en-US" altLang="zh-CN" dirty="0" smtClean="0"/>
          </a:p>
          <a:p>
            <a:r>
              <a:rPr lang="zh-CN" altLang="en-US" dirty="0" smtClean="0"/>
              <a:t>网络问题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</a:t>
            </a:r>
            <a:r>
              <a:rPr lang="zh-CN" altLang="en-US" dirty="0" smtClean="0"/>
              <a:t>编码问题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断点续传问题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代理问题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网络缓存问题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网络超时问题</a:t>
            </a:r>
            <a:endParaRPr lang="en-US" altLang="zh-CN" dirty="0" smtClean="0"/>
          </a:p>
          <a:p>
            <a:r>
              <a:rPr lang="en-US" altLang="zh-CN" dirty="0" smtClean="0"/>
              <a:t>PFS</a:t>
            </a:r>
            <a:r>
              <a:rPr lang="zh-CN" altLang="en-US" dirty="0" smtClean="0"/>
              <a:t>文件格式及其更新相关的问题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PFS</a:t>
            </a:r>
            <a:r>
              <a:rPr lang="zh-CN" altLang="en-US" dirty="0" smtClean="0"/>
              <a:t>文件格式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文件压缩和转换</a:t>
            </a:r>
            <a:endParaRPr lang="en-US" altLang="zh-CN" dirty="0" smtClean="0"/>
          </a:p>
          <a:p>
            <a:r>
              <a:rPr lang="zh-CN" altLang="en-US" dirty="0" smtClean="0"/>
              <a:t>梦幻诛仙之应用</a:t>
            </a:r>
            <a:endParaRPr lang="en-US" altLang="zh-CN" dirty="0" smtClean="0"/>
          </a:p>
          <a:p>
            <a:r>
              <a:rPr lang="zh-CN" altLang="en-US" dirty="0" smtClean="0"/>
              <a:t>更新流程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UpdateThread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_</a:t>
            </a:r>
            <a:r>
              <a:rPr lang="en-US" altLang="zh-CN" dirty="0" err="1" smtClean="0"/>
              <a:t>DoUpdate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The update loops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文件格式变换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zip </a:t>
            </a:r>
            <a:r>
              <a:rPr lang="zh-CN" altLang="en-US" dirty="0" smtClean="0"/>
              <a:t>压缩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二进制还原，双向变换器</a:t>
            </a:r>
            <a:r>
              <a:rPr lang="en-US" altLang="zh-CN" dirty="0" smtClean="0"/>
              <a:t>:zip, </a:t>
            </a:r>
            <a:r>
              <a:rPr lang="zh-CN" altLang="en-US" dirty="0" smtClean="0"/>
              <a:t>单向变换器</a:t>
            </a:r>
            <a:r>
              <a:rPr lang="en-US" altLang="zh-CN" dirty="0" err="1" smtClean="0"/>
              <a:t>zpd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zipped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X2o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OctetsXML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xml --&gt; octets, </a:t>
            </a:r>
            <a:r>
              <a:rPr lang="zh-CN" altLang="en-US" dirty="0" smtClean="0"/>
              <a:t>逻辑还原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单向变换器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 jpg </a:t>
            </a:r>
            <a:r>
              <a:rPr lang="zh-CN" altLang="en-US" dirty="0" smtClean="0"/>
              <a:t>压缩，有损还原（暂未使用）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梦幻诛仙之应用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r>
              <a:rPr lang="zh-CN" altLang="en-US" dirty="0" smtClean="0"/>
              <a:t>安装包</a:t>
            </a:r>
          </a:p>
          <a:p>
            <a:r>
              <a:rPr lang="zh-CN" altLang="en-US" dirty="0" smtClean="0"/>
              <a:t>更新包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00166" y="857250"/>
            <a:ext cx="631507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梦诛目录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42976" y="0"/>
            <a:ext cx="59531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2928934"/>
            <a:ext cx="52578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Launcher&amp;patcher.1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UpdateThread</a:t>
            </a:r>
            <a:endParaRPr lang="zh-CN" altLang="en-US" dirty="0"/>
          </a:p>
        </p:txBody>
      </p:sp>
      <p:sp>
        <p:nvSpPr>
          <p:cNvPr id="6" name="流程图: 准备 5"/>
          <p:cNvSpPr/>
          <p:nvPr/>
        </p:nvSpPr>
        <p:spPr>
          <a:xfrm>
            <a:off x="1928794" y="1357298"/>
            <a:ext cx="4714908" cy="71438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WaitForMultipleObjects</a:t>
            </a:r>
            <a:r>
              <a:rPr lang="en-US" altLang="zh-CN" dirty="0" smtClean="0"/>
              <a:t>(5 events, not wait all, 1 hour)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1000100" y="3857628"/>
            <a:ext cx="1571636" cy="8572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</a:t>
            </a:r>
            <a:r>
              <a:rPr lang="en-US" altLang="zh-CN" dirty="0" err="1" smtClean="0"/>
              <a:t>DoCheckVersion</a:t>
            </a:r>
            <a:r>
              <a:rPr lang="en-US" altLang="zh-CN" dirty="0" smtClean="0"/>
              <a:t>(mode)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4143372" y="2071678"/>
            <a:ext cx="28575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决策 8"/>
          <p:cNvSpPr/>
          <p:nvPr/>
        </p:nvSpPr>
        <p:spPr>
          <a:xfrm>
            <a:off x="2214546" y="2714620"/>
            <a:ext cx="4143404" cy="11430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one event/Timeout?</a:t>
            </a:r>
            <a:endParaRPr lang="zh-CN" altLang="en-US" b="1" dirty="0"/>
          </a:p>
        </p:txBody>
      </p:sp>
      <p:sp>
        <p:nvSpPr>
          <p:cNvPr id="10" name="流程图: 终止 9"/>
          <p:cNvSpPr/>
          <p:nvPr/>
        </p:nvSpPr>
        <p:spPr>
          <a:xfrm>
            <a:off x="3500430" y="5357826"/>
            <a:ext cx="1571636" cy="5000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Quit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4071934" y="3857628"/>
            <a:ext cx="428628" cy="150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 rot="1842571">
            <a:off x="2005747" y="3282908"/>
            <a:ext cx="285752" cy="616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流程图: 过程 22"/>
          <p:cNvSpPr/>
          <p:nvPr/>
        </p:nvSpPr>
        <p:spPr>
          <a:xfrm>
            <a:off x="928662" y="5214950"/>
            <a:ext cx="1785950" cy="5715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</a:t>
            </a:r>
            <a:r>
              <a:rPr lang="en-US" altLang="zh-CN" dirty="0" err="1" smtClean="0"/>
              <a:t>DoUpdate</a:t>
            </a:r>
            <a:r>
              <a:rPr lang="en-US" altLang="zh-CN" dirty="0" smtClean="0"/>
              <a:t>(mode)</a:t>
            </a:r>
            <a:endParaRPr lang="zh-CN" altLang="en-US" dirty="0"/>
          </a:p>
        </p:txBody>
      </p:sp>
      <p:sp>
        <p:nvSpPr>
          <p:cNvPr id="22" name="下箭头 21"/>
          <p:cNvSpPr/>
          <p:nvPr/>
        </p:nvSpPr>
        <p:spPr>
          <a:xfrm>
            <a:off x="1071570" y="4714884"/>
            <a:ext cx="142872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</a:t>
            </a:r>
            <a:endParaRPr lang="zh-CN" altLang="en-US" dirty="0"/>
          </a:p>
        </p:txBody>
      </p:sp>
      <p:sp>
        <p:nvSpPr>
          <p:cNvPr id="25" name="流程图: 过程 24"/>
          <p:cNvSpPr/>
          <p:nvPr/>
        </p:nvSpPr>
        <p:spPr>
          <a:xfrm>
            <a:off x="5715008" y="3857628"/>
            <a:ext cx="2000264" cy="8572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</a:t>
            </a:r>
            <a:r>
              <a:rPr lang="en-US" altLang="zh-CN" dirty="0" err="1" smtClean="0"/>
              <a:t>DoCheckVersion</a:t>
            </a:r>
            <a:r>
              <a:rPr lang="en-US" altLang="zh-CN" dirty="0" smtClean="0"/>
              <a:t>(Background)</a:t>
            </a:r>
            <a:endParaRPr lang="zh-CN" altLang="en-US" dirty="0"/>
          </a:p>
        </p:txBody>
      </p:sp>
      <p:sp>
        <p:nvSpPr>
          <p:cNvPr id="26" name="流程图: 过程 25"/>
          <p:cNvSpPr/>
          <p:nvPr/>
        </p:nvSpPr>
        <p:spPr>
          <a:xfrm>
            <a:off x="5357818" y="5286388"/>
            <a:ext cx="2643206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</a:t>
            </a:r>
            <a:r>
              <a:rPr lang="en-US" altLang="zh-CN" dirty="0" err="1" smtClean="0"/>
              <a:t>DoUpdate</a:t>
            </a:r>
            <a:r>
              <a:rPr lang="en-US" altLang="zh-CN" dirty="0" smtClean="0"/>
              <a:t>(Background)</a:t>
            </a:r>
            <a:endParaRPr lang="zh-CN" altLang="en-US" dirty="0"/>
          </a:p>
        </p:txBody>
      </p:sp>
      <p:sp>
        <p:nvSpPr>
          <p:cNvPr id="27" name="下箭头 26"/>
          <p:cNvSpPr/>
          <p:nvPr/>
        </p:nvSpPr>
        <p:spPr>
          <a:xfrm>
            <a:off x="5857884" y="4714884"/>
            <a:ext cx="1571636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</a:t>
            </a:r>
            <a:endParaRPr lang="zh-CN" altLang="en-US" dirty="0"/>
          </a:p>
        </p:txBody>
      </p:sp>
      <p:cxnSp>
        <p:nvCxnSpPr>
          <p:cNvPr id="29" name="肘形连接符 28"/>
          <p:cNvCxnSpPr>
            <a:stCxn id="23" idx="2"/>
            <a:endCxn id="6" idx="1"/>
          </p:cNvCxnSpPr>
          <p:nvPr/>
        </p:nvCxnSpPr>
        <p:spPr>
          <a:xfrm rot="5400000" flipH="1" flipV="1">
            <a:off x="-160768" y="3696892"/>
            <a:ext cx="4071966" cy="107157"/>
          </a:xfrm>
          <a:prstGeom prst="bentConnector4">
            <a:avLst>
              <a:gd name="adj1" fmla="val -5614"/>
              <a:gd name="adj2" fmla="val -10466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6" idx="2"/>
            <a:endCxn id="6" idx="3"/>
          </p:cNvCxnSpPr>
          <p:nvPr/>
        </p:nvCxnSpPr>
        <p:spPr>
          <a:xfrm rot="5400000" flipH="1">
            <a:off x="4625579" y="3732612"/>
            <a:ext cx="4071966" cy="35719"/>
          </a:xfrm>
          <a:prstGeom prst="bentConnector4">
            <a:avLst>
              <a:gd name="adj1" fmla="val -5614"/>
              <a:gd name="adj2" fmla="val -4339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标注 36"/>
          <p:cNvSpPr/>
          <p:nvPr/>
        </p:nvSpPr>
        <p:spPr>
          <a:xfrm>
            <a:off x="428596" y="214290"/>
            <a:ext cx="2214578" cy="1045851"/>
          </a:xfrm>
          <a:prstGeom prst="wedgeRoundRectCallout">
            <a:avLst>
              <a:gd name="adj1" fmla="val 62598"/>
              <a:gd name="adj2" fmla="val 70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 err="1" smtClean="0"/>
              <a:t>StopEvent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err="1" smtClean="0"/>
              <a:t>CheckEvent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err="1" smtClean="0"/>
              <a:t>UpdateEvent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err="1" smtClean="0"/>
              <a:t>BKCheckEvent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err="1" smtClean="0"/>
              <a:t>BKUpdateEvent</a:t>
            </a:r>
            <a:endParaRPr lang="zh-CN" altLang="en-US" sz="1200" dirty="0"/>
          </a:p>
        </p:txBody>
      </p:sp>
      <p:sp>
        <p:nvSpPr>
          <p:cNvPr id="38" name="下箭头 37"/>
          <p:cNvSpPr/>
          <p:nvPr/>
        </p:nvSpPr>
        <p:spPr>
          <a:xfrm rot="1373835">
            <a:off x="2828249" y="3586653"/>
            <a:ext cx="364912" cy="16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9" name="下箭头 38"/>
          <p:cNvSpPr/>
          <p:nvPr/>
        </p:nvSpPr>
        <p:spPr>
          <a:xfrm rot="20755874">
            <a:off x="5115773" y="3663044"/>
            <a:ext cx="357190" cy="1579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 rot="20035402">
            <a:off x="6118167" y="3275479"/>
            <a:ext cx="357190" cy="780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4/T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_</a:t>
            </a:r>
            <a:r>
              <a:rPr lang="en-US" altLang="zh-CN" dirty="0" err="1" smtClean="0"/>
              <a:t>DoUpdate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928802"/>
          <a:ext cx="6143668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update loops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14612" y="2000240"/>
            <a:ext cx="3724697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Question</a:t>
            </a:r>
          </a:p>
          <a:p>
            <a:pPr algn="ctr"/>
            <a:r>
              <a:rPr lang="en-US" altLang="zh-CN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&amp;</a:t>
            </a:r>
          </a:p>
          <a:p>
            <a:pPr algn="ctr"/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Answer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1663" y="2967335"/>
            <a:ext cx="3180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Thanks!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客户端版本发布基本流程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前台更新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补丁包自动更新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自动更新元文件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version.meta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版本信息元文件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由</a:t>
                      </a:r>
                      <a:r>
                        <a:rPr lang="en-US" altLang="zh-CN" dirty="0" err="1" smtClean="0"/>
                        <a:t>PackZip</a:t>
                      </a:r>
                      <a:r>
                        <a:rPr lang="zh-CN" altLang="en-US" dirty="0" smtClean="0"/>
                        <a:t>生成，</a:t>
                      </a:r>
                      <a:r>
                        <a:rPr lang="en-US" altLang="zh-CN" dirty="0" smtClean="0"/>
                        <a:t>xml</a:t>
                      </a:r>
                      <a:r>
                        <a:rPr lang="zh-CN" altLang="en-US" dirty="0" smtClean="0"/>
                        <a:t>文件，可以用文本编辑器编辑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files.meta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PFS</a:t>
                      </a:r>
                      <a:r>
                        <a:rPr lang="zh-CN" altLang="en-US" dirty="0" smtClean="0"/>
                        <a:t>文件系统元文件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版本</a:t>
                      </a:r>
                      <a:r>
                        <a:rPr lang="en-US" altLang="zh-CN" dirty="0" smtClean="0"/>
                        <a:t>1.0)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由</a:t>
                      </a:r>
                      <a:r>
                        <a:rPr lang="en-US" altLang="zh-CN" dirty="0" err="1" smtClean="0"/>
                        <a:t>PackZip</a:t>
                      </a:r>
                      <a:r>
                        <a:rPr lang="zh-CN" altLang="en-US" dirty="0" smtClean="0"/>
                        <a:t>生成，二进制文件，可以用</a:t>
                      </a:r>
                      <a:r>
                        <a:rPr lang="en-US" altLang="zh-CN" dirty="0" err="1" smtClean="0"/>
                        <a:t>EditMetaFile</a:t>
                      </a:r>
                      <a:r>
                        <a:rPr lang="zh-CN" altLang="en-US" dirty="0" smtClean="0"/>
                        <a:t>编辑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.files2.meta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PFS</a:t>
                      </a:r>
                      <a:r>
                        <a:rPr lang="zh-CN" altLang="en-US" dirty="0" smtClean="0"/>
                        <a:t>文件系统元文件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版本</a:t>
                      </a:r>
                      <a:r>
                        <a:rPr lang="en-US" altLang="zh-CN" dirty="0" smtClean="0"/>
                        <a:t>1.1)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由</a:t>
                      </a:r>
                      <a:r>
                        <a:rPr lang="en-US" altLang="zh-CN" dirty="0" err="1" smtClean="0"/>
                        <a:t>PackZip</a:t>
                      </a:r>
                      <a:r>
                        <a:rPr lang="zh-CN" altLang="en-US" dirty="0" smtClean="0"/>
                        <a:t>生成，二进制文件，可以用</a:t>
                      </a:r>
                      <a:r>
                        <a:rPr lang="en-US" altLang="zh-CN" dirty="0" err="1" smtClean="0"/>
                        <a:t>EditMetaFile</a:t>
                      </a:r>
                      <a:r>
                        <a:rPr lang="zh-CN" altLang="en-US" dirty="0" smtClean="0"/>
                        <a:t>编辑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setup.meta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客户端</a:t>
                      </a:r>
                      <a:r>
                        <a:rPr lang="en-US" altLang="zh-CN" dirty="0" smtClean="0"/>
                        <a:t>PFS</a:t>
                      </a:r>
                      <a:r>
                        <a:rPr lang="zh-CN" altLang="en-US" dirty="0" smtClean="0"/>
                        <a:t>资源子包元文件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由</a:t>
                      </a:r>
                      <a:r>
                        <a:rPr lang="en-US" altLang="zh-CN" dirty="0" err="1" smtClean="0"/>
                        <a:t>PackZip</a:t>
                      </a:r>
                      <a:r>
                        <a:rPr lang="zh-CN" altLang="en-US" dirty="0" smtClean="0"/>
                        <a:t>生成</a:t>
                      </a:r>
                      <a:r>
                        <a:rPr lang="en-US" altLang="zh-CN" dirty="0" smtClean="0"/>
                        <a:t>, xml</a:t>
                      </a:r>
                      <a:r>
                        <a:rPr lang="zh-CN" altLang="en-US" dirty="0" smtClean="0"/>
                        <a:t>文件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可以用文本编辑器修改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patch.meta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补丁包自动更新元文件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由</a:t>
                      </a:r>
                      <a:r>
                        <a:rPr lang="en-US" altLang="zh-CN" dirty="0" smtClean="0"/>
                        <a:t>PatchMetaFile.exe</a:t>
                      </a:r>
                      <a:r>
                        <a:rPr lang="zh-CN" altLang="en-US" dirty="0" smtClean="0"/>
                        <a:t>编辑生成</a:t>
                      </a:r>
                      <a:r>
                        <a:rPr lang="en-US" altLang="zh-CN" dirty="0" smtClean="0"/>
                        <a:t>, xml</a:t>
                      </a:r>
                      <a:r>
                        <a:rPr lang="zh-CN" altLang="en-US" dirty="0" smtClean="0"/>
                        <a:t>文件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可以用文本编辑器修改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版本制作工具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795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PackZip.exe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打包工具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合并资源包。 </a:t>
                      </a:r>
                      <a:r>
                        <a:rPr lang="en-US" altLang="zh-CN" baseline="0" dirty="0" smtClean="0"/>
                        <a:t>2.</a:t>
                      </a:r>
                      <a:r>
                        <a:rPr lang="zh-CN" altLang="en-US" baseline="0" dirty="0" smtClean="0"/>
                        <a:t>合并安装包。 </a:t>
                      </a:r>
                      <a:r>
                        <a:rPr lang="en-US" altLang="zh-CN" baseline="0" dirty="0" smtClean="0"/>
                        <a:t>3.</a:t>
                      </a:r>
                      <a:r>
                        <a:rPr lang="zh-CN" altLang="en-US" baseline="0" dirty="0" smtClean="0"/>
                        <a:t>合并子包。 </a:t>
                      </a:r>
                      <a:r>
                        <a:rPr lang="en-US" altLang="zh-CN" baseline="0" dirty="0" smtClean="0"/>
                        <a:t>4.</a:t>
                      </a:r>
                      <a:r>
                        <a:rPr lang="zh-CN" altLang="en-US" baseline="0" dirty="0" smtClean="0"/>
                        <a:t>编辑版本信息和更新服务器</a:t>
                      </a:r>
                      <a:r>
                        <a:rPr lang="en-US" altLang="zh-CN" baseline="0" dirty="0" err="1" smtClean="0"/>
                        <a:t>url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5. </a:t>
                      </a:r>
                      <a:r>
                        <a:rPr lang="zh-CN" altLang="en-US" baseline="0" dirty="0" smtClean="0"/>
                        <a:t>生成紧急更新包。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MakeDifference.exe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差异包生成工具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1. </a:t>
                      </a:r>
                      <a:r>
                        <a:rPr lang="zh-CN" altLang="en-US" dirty="0" smtClean="0"/>
                        <a:t>生成服务器差异包 </a:t>
                      </a:r>
                      <a:r>
                        <a:rPr lang="en-US" altLang="zh-CN" dirty="0" smtClean="0"/>
                        <a:t>2.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生成客户端差异包 </a:t>
                      </a:r>
                      <a:r>
                        <a:rPr lang="en-US" altLang="zh-CN" baseline="0" dirty="0" smtClean="0"/>
                        <a:t>3.</a:t>
                      </a:r>
                      <a:r>
                        <a:rPr lang="zh-CN" altLang="en-US" baseline="0" dirty="0" smtClean="0"/>
                        <a:t>生成通用补丁包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PatchMetaFile.exe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补丁包自动更新描述文件编辑工具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编辑补丁包自动更新的备选补丁包列表。 </a:t>
                      </a:r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编辑补丁包自动更新方案。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EditMetaFile.exe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PFS meta</a:t>
                      </a:r>
                      <a:r>
                        <a:rPr lang="zh-CN" altLang="en-US" dirty="0" smtClean="0"/>
                        <a:t>文件编辑器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查看并编辑 </a:t>
                      </a:r>
                      <a:r>
                        <a:rPr lang="en-US" altLang="zh-CN" dirty="0" smtClean="0"/>
                        <a:t>.files.meta,.files2.meta</a:t>
                      </a:r>
                      <a:r>
                        <a:rPr lang="zh-CN" altLang="en-US" dirty="0" smtClean="0"/>
                        <a:t>等文件。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WinPFS.exe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PFS</a:t>
                      </a:r>
                      <a:r>
                        <a:rPr lang="zh-CN" altLang="en-US" dirty="0" smtClean="0"/>
                        <a:t>包解析器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类似于</a:t>
                      </a:r>
                      <a:r>
                        <a:rPr lang="en-US" altLang="zh-CN" dirty="0" err="1" smtClean="0"/>
                        <a:t>WinRAR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支持打开</a:t>
                      </a:r>
                      <a:r>
                        <a:rPr lang="en-US" altLang="zh-CN" dirty="0" smtClean="0"/>
                        <a:t>ZIP</a:t>
                      </a:r>
                      <a:r>
                        <a:rPr lang="zh-CN" altLang="en-US" dirty="0" smtClean="0"/>
                        <a:t>文件包</a:t>
                      </a:r>
                      <a:r>
                        <a:rPr lang="en-US" altLang="zh-CN" dirty="0" smtClean="0"/>
                        <a:t>,PFS</a:t>
                      </a:r>
                      <a:r>
                        <a:rPr lang="zh-CN" altLang="en-US" dirty="0" smtClean="0"/>
                        <a:t>文件包，从包中解压缩文件，以多种方式查看文件内容。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分析</a:t>
                      </a:r>
                      <a:r>
                        <a:rPr lang="en-US" altLang="zh-CN" dirty="0" smtClean="0"/>
                        <a:t>PFS</a:t>
                      </a:r>
                      <a:r>
                        <a:rPr lang="zh-CN" altLang="en-US" dirty="0" smtClean="0"/>
                        <a:t>包碎片</a:t>
                      </a:r>
                      <a:r>
                        <a:rPr lang="en-US" altLang="zh-CN" dirty="0" smtClean="0"/>
                        <a:t>, 3.</a:t>
                      </a:r>
                      <a:r>
                        <a:rPr lang="zh-CN" altLang="en-US" dirty="0" smtClean="0"/>
                        <a:t>验证</a:t>
                      </a:r>
                      <a:r>
                        <a:rPr lang="en-US" altLang="zh-CN" dirty="0" smtClean="0"/>
                        <a:t>PFS</a:t>
                      </a:r>
                      <a:r>
                        <a:rPr lang="zh-CN" altLang="en-US" dirty="0" smtClean="0"/>
                        <a:t>包</a:t>
                      </a:r>
                      <a:r>
                        <a:rPr lang="en-US" altLang="zh-CN" dirty="0" smtClean="0"/>
                        <a:t>(md5,crc32</a:t>
                      </a:r>
                      <a:r>
                        <a:rPr lang="zh-CN" altLang="en-US" dirty="0" smtClean="0"/>
                        <a:t>校验</a:t>
                      </a:r>
                      <a:r>
                        <a:rPr lang="en-US" altLang="zh-CN" dirty="0" smtClean="0"/>
                        <a:t>), 4,</a:t>
                      </a:r>
                      <a:r>
                        <a:rPr lang="zh-CN" altLang="en-US" dirty="0" smtClean="0"/>
                        <a:t>生成文件</a:t>
                      </a:r>
                      <a:r>
                        <a:rPr lang="en-US" altLang="zh-CN" dirty="0" smtClean="0"/>
                        <a:t>hash</a:t>
                      </a:r>
                      <a:r>
                        <a:rPr lang="zh-CN" altLang="en-US" dirty="0" smtClean="0"/>
                        <a:t>表，用于对</a:t>
                      </a:r>
                      <a:r>
                        <a:rPr lang="en-US" altLang="zh-CN" dirty="0" smtClean="0"/>
                        <a:t>PFS</a:t>
                      </a:r>
                      <a:r>
                        <a:rPr lang="zh-CN" altLang="en-US" dirty="0" smtClean="0"/>
                        <a:t>包在服务器端进行校验。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4689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WinPFS</a:t>
            </a:r>
            <a:endParaRPr lang="zh-CN" altLang="en-US" dirty="0"/>
          </a:p>
        </p:txBody>
      </p:sp>
      <p:pic>
        <p:nvPicPr>
          <p:cNvPr id="4" name="内容占位符 3" descr="WINPFS.bmp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0" y="571504"/>
            <a:ext cx="9145872" cy="62865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334</TotalTime>
  <Words>1768</Words>
  <Application>Microsoft Office PowerPoint</Application>
  <PresentationFormat>全屏显示(4:3)</PresentationFormat>
  <Paragraphs>496</Paragraphs>
  <Slides>28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沉稳</vt:lpstr>
      <vt:lpstr>PFS配套更新系统简介</vt:lpstr>
      <vt:lpstr>目录</vt:lpstr>
      <vt:lpstr>客户端版本发布基本流程</vt:lpstr>
      <vt:lpstr>前台更新</vt:lpstr>
      <vt:lpstr>后台更新</vt:lpstr>
      <vt:lpstr>补丁包自动更新</vt:lpstr>
      <vt:lpstr>自动更新元文件</vt:lpstr>
      <vt:lpstr>版本制作工具</vt:lpstr>
      <vt:lpstr>WinPFS</vt:lpstr>
      <vt:lpstr>辅助小工具</vt:lpstr>
      <vt:lpstr>对外发布程序</vt:lpstr>
      <vt:lpstr>Patcher</vt:lpstr>
      <vt:lpstr>Repair</vt:lpstr>
      <vt:lpstr>大文件的断点续传</vt:lpstr>
      <vt:lpstr>URL编码问题</vt:lpstr>
      <vt:lpstr> 代理问题</vt:lpstr>
      <vt:lpstr>网络缓存问题</vt:lpstr>
      <vt:lpstr>网络超时问题</vt:lpstr>
      <vt:lpstr>PFS文件格式</vt:lpstr>
      <vt:lpstr>文件格式变换</vt:lpstr>
      <vt:lpstr>梦幻诛仙之应用</vt:lpstr>
      <vt:lpstr>梦诛目录</vt:lpstr>
      <vt:lpstr>Launcher&amp;patcher.1</vt:lpstr>
      <vt:lpstr>UpdateThread</vt:lpstr>
      <vt:lpstr>_DoUpdate</vt:lpstr>
      <vt:lpstr>The update loops</vt:lpstr>
      <vt:lpstr>幻灯片 27</vt:lpstr>
      <vt:lpstr>幻灯片 28</vt:lpstr>
    </vt:vector>
  </TitlesOfParts>
  <Company>北京完美时空网络技术有限公司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PFS配套更新系统简介</dc:title>
  <dc:creator>刘东学</dc:creator>
  <cp:lastModifiedBy>刘东学</cp:lastModifiedBy>
  <cp:revision>72</cp:revision>
  <dcterms:created xsi:type="dcterms:W3CDTF">2010-03-02T07:10:35Z</dcterms:created>
  <dcterms:modified xsi:type="dcterms:W3CDTF">2010-03-11T05:02:33Z</dcterms:modified>
</cp:coreProperties>
</file>