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3"/>
  </p:notesMasterIdLst>
  <p:handoutMasterIdLst>
    <p:handoutMasterId r:id="rId44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582" r:id="rId10"/>
    <p:sldId id="583" r:id="rId11"/>
    <p:sldId id="602" r:id="rId12"/>
    <p:sldId id="584" r:id="rId13"/>
    <p:sldId id="593" r:id="rId14"/>
    <p:sldId id="592" r:id="rId15"/>
    <p:sldId id="585" r:id="rId16"/>
    <p:sldId id="599" r:id="rId17"/>
    <p:sldId id="595" r:id="rId18"/>
    <p:sldId id="616" r:id="rId19"/>
    <p:sldId id="613" r:id="rId20"/>
    <p:sldId id="614" r:id="rId21"/>
    <p:sldId id="586" r:id="rId22"/>
    <p:sldId id="594" r:id="rId23"/>
    <p:sldId id="596" r:id="rId24"/>
    <p:sldId id="603" r:id="rId25"/>
    <p:sldId id="604" r:id="rId26"/>
    <p:sldId id="605" r:id="rId27"/>
    <p:sldId id="587" r:id="rId28"/>
    <p:sldId id="597" r:id="rId29"/>
    <p:sldId id="598" r:id="rId30"/>
    <p:sldId id="588" r:id="rId31"/>
    <p:sldId id="600" r:id="rId32"/>
    <p:sldId id="601" r:id="rId33"/>
    <p:sldId id="589" r:id="rId34"/>
    <p:sldId id="606" r:id="rId35"/>
    <p:sldId id="607" r:id="rId36"/>
    <p:sldId id="590" r:id="rId37"/>
    <p:sldId id="608" r:id="rId38"/>
    <p:sldId id="609" r:id="rId39"/>
    <p:sldId id="615" r:id="rId40"/>
    <p:sldId id="612" r:id="rId41"/>
    <p:sldId id="577" r:id="rId4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4758" autoAdjust="0"/>
  </p:normalViewPr>
  <p:slideViewPr>
    <p:cSldViewPr snapToGrid="0">
      <p:cViewPr varScale="1">
        <p:scale>
          <a:sx n="129" d="100"/>
          <a:sy n="129" d="100"/>
        </p:scale>
        <p:origin x="-1104" y="-78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jsf/passthrough" TargetMode="External"/><Relationship Id="rId2" Type="http://schemas.openxmlformats.org/officeDocument/2006/relationships/hyperlink" Target="http://xmlns.jcp.org/jsf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</a:t>
            </a:r>
            <a:r>
              <a:rPr lang="en-US" dirty="0" smtClean="0"/>
              <a:t>at JSF </a:t>
            </a:r>
            <a:r>
              <a:rPr lang="en-US" dirty="0" smtClean="0"/>
              <a:t>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  <a:endParaRPr lang="en-US" dirty="0" smtClean="0"/>
          </a:p>
          <a:p>
            <a:pPr lvl="1" fontAlgn="base"/>
            <a:r>
              <a:rPr lang="en-US" dirty="0" smtClean="0"/>
              <a:t>Concatenation, semicolon and assignments operator</a:t>
            </a:r>
          </a:p>
          <a:p>
            <a:pPr lvl="1" fontAlgn="base"/>
            <a:r>
              <a:rPr lang="en-US" dirty="0" smtClean="0"/>
              <a:t>Static collections</a:t>
            </a:r>
          </a:p>
          <a:p>
            <a:pPr lvl="1" fontAlgn="base"/>
            <a:r>
              <a:rPr lang="en-US" dirty="0" smtClean="0"/>
              <a:t>Collection </a:t>
            </a:r>
            <a:r>
              <a:rPr lang="en-US" dirty="0"/>
              <a:t>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lvl="1" fontAlgn="base"/>
            <a:r>
              <a:rPr lang="en-US" dirty="0"/>
              <a:t>With </a:t>
            </a:r>
            <a:r>
              <a:rPr lang="en-US" dirty="0" smtClean="0"/>
              <a:t>4.0 – Sentinel, We’re </a:t>
            </a:r>
            <a:r>
              <a:rPr lang="en-US" dirty="0"/>
              <a:t>introducing cool stuff like,</a:t>
            </a:r>
          </a:p>
          <a:p>
            <a:pPr lvl="1" fontAlgn="base"/>
            <a:r>
              <a:rPr lang="en-US" dirty="0"/>
              <a:t>Client 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 features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</a:t>
            </a:r>
            <a:r>
              <a:rPr lang="en-US" dirty="0"/>
              <a:t>specification bound with CDI  - @FlowScoped CDI scope</a:t>
            </a:r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file (faces-config)</a:t>
            </a:r>
          </a:p>
          <a:p>
            <a:pPr lvl="1" fontAlgn="base"/>
            <a:r>
              <a:rPr lang="en-US" dirty="0" smtClean="0"/>
              <a:t>@FlowDefinition 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</a:t>
            </a:r>
            <a:r>
              <a:rPr lang="en-US" smtClean="0"/>
              <a:t>TLD file</a:t>
            </a:r>
            <a:endParaRPr lang="en-US" dirty="0" smtClean="0"/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</a:t>
            </a:r>
            <a:r>
              <a:rPr lang="en-US" sz="2000" cap="none" dirty="0" smtClean="0"/>
              <a:t>books &amp; </a:t>
            </a:r>
            <a:r>
              <a:rPr lang="en-US" sz="2000" cap="none" dirty="0" smtClean="0"/>
              <a:t>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</a:t>
            </a:r>
            <a:r>
              <a:rPr lang="en-US" dirty="0" smtClean="0"/>
              <a:t>FindBugs, VCS improvements</a:t>
            </a:r>
            <a:endParaRPr lang="en-US" dirty="0" smtClean="0"/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xmlns.jcp.org/jsf</a:t>
            </a:r>
            <a:r>
              <a:rPr lang="en-US" dirty="0" smtClean="0"/>
              <a:t> 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hlinkClick r:id="rId3"/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</a:t>
            </a:r>
            <a:r>
              <a:rPr lang="en-US" dirty="0" smtClean="0"/>
              <a:t>over rendered </a:t>
            </a:r>
            <a:r>
              <a:rPr lang="en-US" dirty="0" smtClean="0"/>
              <a:t>Facelets</a:t>
            </a:r>
            <a:endParaRPr lang="en-US" dirty="0" smtClean="0"/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10918</TotalTime>
  <Words>934</Words>
  <Application>Microsoft Office PowerPoint</Application>
  <PresentationFormat>On-screen Show (16:9)</PresentationFormat>
  <Paragraphs>184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132</cp:revision>
  <cp:lastPrinted>2012-08-21T21:28:08Z</cp:lastPrinted>
  <dcterms:created xsi:type="dcterms:W3CDTF">2013-07-09T18:27:51Z</dcterms:created>
  <dcterms:modified xsi:type="dcterms:W3CDTF">2013-09-04T12:50:40Z</dcterms:modified>
</cp:coreProperties>
</file>