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 id="2147483766" r:id="rId2"/>
  </p:sldMasterIdLst>
  <p:notesMasterIdLst>
    <p:notesMasterId r:id="rId44"/>
  </p:notesMasterIdLst>
  <p:handoutMasterIdLst>
    <p:handoutMasterId r:id="rId45"/>
  </p:handoutMasterIdLst>
  <p:sldIdLst>
    <p:sldId id="618" r:id="rId3"/>
    <p:sldId id="576" r:id="rId4"/>
    <p:sldId id="617" r:id="rId5"/>
    <p:sldId id="578" r:id="rId6"/>
    <p:sldId id="579" r:id="rId7"/>
    <p:sldId id="580" r:id="rId8"/>
    <p:sldId id="581" r:id="rId9"/>
    <p:sldId id="619" r:id="rId10"/>
    <p:sldId id="582" r:id="rId11"/>
    <p:sldId id="583" r:id="rId12"/>
    <p:sldId id="602" r:id="rId13"/>
    <p:sldId id="584" r:id="rId14"/>
    <p:sldId id="593" r:id="rId15"/>
    <p:sldId id="592" r:id="rId16"/>
    <p:sldId id="585" r:id="rId17"/>
    <p:sldId id="599" r:id="rId18"/>
    <p:sldId id="595" r:id="rId19"/>
    <p:sldId id="616" r:id="rId20"/>
    <p:sldId id="613" r:id="rId21"/>
    <p:sldId id="614" r:id="rId22"/>
    <p:sldId id="586" r:id="rId23"/>
    <p:sldId id="594" r:id="rId24"/>
    <p:sldId id="596" r:id="rId25"/>
    <p:sldId id="603" r:id="rId26"/>
    <p:sldId id="604" r:id="rId27"/>
    <p:sldId id="605" r:id="rId28"/>
    <p:sldId id="587" r:id="rId29"/>
    <p:sldId id="597" r:id="rId30"/>
    <p:sldId id="598" r:id="rId31"/>
    <p:sldId id="588" r:id="rId32"/>
    <p:sldId id="600" r:id="rId33"/>
    <p:sldId id="601" r:id="rId34"/>
    <p:sldId id="589" r:id="rId35"/>
    <p:sldId id="606" r:id="rId36"/>
    <p:sldId id="607" r:id="rId37"/>
    <p:sldId id="590" r:id="rId38"/>
    <p:sldId id="608" r:id="rId39"/>
    <p:sldId id="609" r:id="rId40"/>
    <p:sldId id="615" r:id="rId41"/>
    <p:sldId id="612" r:id="rId42"/>
    <p:sldId id="577" r:id="rId43"/>
  </p:sldIdLst>
  <p:sldSz cx="9144000" cy="5143500" type="screen16x9"/>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382A1"/>
    <a:srgbClr val="3366FF"/>
    <a:srgbClr val="333399"/>
    <a:srgbClr val="006666"/>
    <a:srgbClr val="3366CC"/>
    <a:srgbClr val="3333FF"/>
    <a:srgbClr val="00B050"/>
    <a:srgbClr val="FFB500"/>
    <a:srgbClr val="7A7A7A"/>
    <a:srgbClr val="B3B3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71895" autoAdjust="0"/>
  </p:normalViewPr>
  <p:slideViewPr>
    <p:cSldViewPr snapToGrid="0">
      <p:cViewPr varScale="1">
        <p:scale>
          <a:sx n="96" d="100"/>
          <a:sy n="96" d="100"/>
        </p:scale>
        <p:origin x="-2064" y="-96"/>
      </p:cViewPr>
      <p:guideLst>
        <p:guide orient="horz" pos="1492"/>
        <p:guide orient="horz" pos="842"/>
        <p:guide orient="horz" pos="540"/>
        <p:guide orient="horz" pos="2281"/>
        <p:guide orient="horz" pos="2776"/>
        <p:guide orient="horz" pos="648"/>
        <p:guide orient="horz" pos="1739"/>
        <p:guide pos="2880"/>
        <p:guide pos="5619"/>
        <p:guide pos="3091"/>
        <p:guide pos="291"/>
        <p:guide pos="2327"/>
      </p:guideLst>
    </p:cSldViewPr>
  </p:slideViewPr>
  <p:outlineViewPr>
    <p:cViewPr>
      <p:scale>
        <a:sx n="33" d="100"/>
        <a:sy n="33" d="100"/>
      </p:scale>
      <p:origin x="0" y="0"/>
    </p:cViewPr>
  </p:outlineViewPr>
  <p:notesTextViewPr>
    <p:cViewPr>
      <p:scale>
        <a:sx n="1" d="1"/>
        <a:sy n="1" d="1"/>
      </p:scale>
      <p:origin x="0" y="288"/>
    </p:cViewPr>
  </p:notesTextViewPr>
  <p:sorterViewPr>
    <p:cViewPr>
      <p:scale>
        <a:sx n="201" d="100"/>
        <a:sy n="201" d="100"/>
      </p:scale>
      <p:origin x="0" y="33464"/>
    </p:cViewPr>
  </p:sorterViewPr>
  <p:notesViewPr>
    <p:cSldViewPr snapToGrid="0" snapToObjects="1">
      <p:cViewPr varScale="1">
        <p:scale>
          <a:sx n="95" d="100"/>
          <a:sy n="95" d="100"/>
        </p:scale>
        <p:origin x="-2724" y="-90"/>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E99333BE-0D34-4F62-BD6E-2C3B14663373}" type="datetimeFigureOut">
              <a:rPr lang="en-US" smtClean="0"/>
              <a:t>9/13/2013</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AECABB6E-EB62-4D88-B3E7-408903A4E4B0}" type="slidenum">
              <a:rPr lang="en-US" smtClean="0"/>
              <a:t>‹#›</a:t>
            </a:fld>
            <a:endParaRPr lang="en-US"/>
          </a:p>
        </p:txBody>
      </p:sp>
    </p:spTree>
    <p:extLst>
      <p:ext uri="{BB962C8B-B14F-4D97-AF65-F5344CB8AC3E}">
        <p14:creationId xmlns:p14="http://schemas.microsoft.com/office/powerpoint/2010/main" val="17059739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4A2D1F94-724F-43BD-B41B-43157E9B4550}" type="datetimeFigureOut">
              <a:rPr lang="en-US" smtClean="0"/>
              <a:t>9/13/2013</a:t>
            </a:fld>
            <a:endParaRPr lang="en-US"/>
          </a:p>
        </p:txBody>
      </p:sp>
      <p:sp>
        <p:nvSpPr>
          <p:cNvPr id="4" name="Slide Image Placeholder 3"/>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36E82501-53DA-4152-84B0-51135B15EEA8}" type="slidenum">
              <a:rPr lang="en-US" smtClean="0"/>
              <a:t>‹#›</a:t>
            </a:fld>
            <a:endParaRPr lang="en-US"/>
          </a:p>
        </p:txBody>
      </p:sp>
    </p:spTree>
    <p:extLst>
      <p:ext uri="{BB962C8B-B14F-4D97-AF65-F5344CB8AC3E}">
        <p14:creationId xmlns:p14="http://schemas.microsoft.com/office/powerpoint/2010/main" val="215325245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pPr/>
              <a:t>1</a:t>
            </a:fld>
            <a:endParaRPr lang="en-US"/>
          </a:p>
        </p:txBody>
      </p:sp>
    </p:spTree>
    <p:extLst>
      <p:ext uri="{BB962C8B-B14F-4D97-AF65-F5344CB8AC3E}">
        <p14:creationId xmlns:p14="http://schemas.microsoft.com/office/powerpoint/2010/main" val="2014489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solidFill>
                  <a:prstClr val="black"/>
                </a:solidFill>
                <a:latin typeface="Calibri"/>
              </a:rPr>
              <a:pPr/>
              <a:t>2</a:t>
            </a:fld>
            <a:endParaRPr lang="en-US">
              <a:solidFill>
                <a:prstClr val="black"/>
              </a:solidFill>
              <a:latin typeface="Calibri"/>
            </a:endParaRPr>
          </a:p>
        </p:txBody>
      </p:sp>
    </p:spTree>
    <p:extLst>
      <p:ext uri="{BB962C8B-B14F-4D97-AF65-F5344CB8AC3E}">
        <p14:creationId xmlns:p14="http://schemas.microsoft.com/office/powerpoint/2010/main" val="1098841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t>6</a:t>
            </a:fld>
            <a:endParaRPr lang="en-US"/>
          </a:p>
        </p:txBody>
      </p:sp>
    </p:spTree>
    <p:extLst>
      <p:ext uri="{BB962C8B-B14F-4D97-AF65-F5344CB8AC3E}">
        <p14:creationId xmlns:p14="http://schemas.microsoft.com/office/powerpoint/2010/main" val="17627632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PrimeFaces bundles</a:t>
            </a:r>
            <a:r>
              <a:rPr lang="en-US" baseline="0" dirty="0" smtClean="0"/>
              <a:t> over 100 JSF components that provide a rich UI experience with ajaxified architecture. It employs the JSF 2.0 standardized AJAX APIs on the server side and for the client side it uses jQuery for its javascript architecture. </a:t>
            </a:r>
          </a:p>
          <a:p>
            <a:r>
              <a:rPr lang="en-US" baseline="0" dirty="0" smtClean="0"/>
              <a:t>You can find nearly all the components that you might need to develop a web application, from a complex datatable to autocomplete, picklist and many others. The themes for all the components are managed in a centralized way with the help of the theme roller so structural and skinning CSS can be easily applied across the components. And With 4.0 release, codenamed sentinel, we are bringing some awesome features to the community like built-in client side validation infrastructure, which is compatible with the server side implementation, that exactly does what JSF do on the server side. The validation metadata is being held in HTML5 attributes. We are doing partial processing on the client side with javascript like JSF does on partial processing on the Ajax calls. We provide i18n for the validation messages. We provide the infrastructure to implement a custom client side validation mechanism. We also provide infrastructure to enable the client side validation on custom javascript events like keyup, blur and etc. All this can be enabled with a context parameter and I’ll show that in the demo. One of the coolest side to mention about is this validation mechanism also supports bean validation specification out of the box. So as you annotate your domain model with annotations like @Min @Max or @NotNull you will get the validation mechanism working on the client side instantly. The other feature that we’re bringing to the community with 4.0 is the Dialog Framework which enables to open an external xhtml page that gets generated dynamically at runtime. The same could be done via p:dialog component also but within dialog framework the pages gets created and destroyed programmatically at runtime. I’ll show a sample and ways to enable the dialog framework infrastructure with configuration. With PrimeFaces 4.0 we also provided drag drop ability between tree components which is a very cool feature in my opinion. Of course implementing this was not that easy. We also bundled many other cool features like deferred loading, sticky headers, new search expressions, the new file upload scrollable tabs and etc.</a:t>
            </a:r>
            <a:endParaRPr lang="en-US" dirty="0" smtClean="0"/>
          </a:p>
          <a:p>
            <a:endParaRPr lang="en-US" dirty="0"/>
          </a:p>
        </p:txBody>
      </p:sp>
      <p:sp>
        <p:nvSpPr>
          <p:cNvPr id="4" name="Slide Number Placeholder 3"/>
          <p:cNvSpPr>
            <a:spLocks noGrp="1"/>
          </p:cNvSpPr>
          <p:nvPr>
            <p:ph type="sldNum" sz="quarter" idx="10"/>
          </p:nvPr>
        </p:nvSpPr>
        <p:spPr/>
        <p:txBody>
          <a:bodyPr/>
          <a:lstStyle/>
          <a:p>
            <a:fld id="{36E82501-53DA-4152-84B0-51135B15EEA8}" type="slidenum">
              <a:rPr lang="en-US" smtClean="0"/>
              <a:t>19</a:t>
            </a:fld>
            <a:endParaRPr lang="en-US"/>
          </a:p>
        </p:txBody>
      </p:sp>
    </p:spTree>
    <p:extLst>
      <p:ext uri="{BB962C8B-B14F-4D97-AF65-F5344CB8AC3E}">
        <p14:creationId xmlns:p14="http://schemas.microsoft.com/office/powerpoint/2010/main" val="2873911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2.xml"/><Relationship Id="rId4" Type="http://schemas.openxmlformats.org/officeDocument/2006/relationships/image" Target="../media/image6.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ew Template_Content 2 Line Title">
    <p:spTree>
      <p:nvGrpSpPr>
        <p:cNvPr id="1" name=""/>
        <p:cNvGrpSpPr/>
        <p:nvPr/>
      </p:nvGrpSpPr>
      <p:grpSpPr>
        <a:xfrm>
          <a:off x="0" y="0"/>
          <a:ext cx="0" cy="0"/>
          <a:chOff x="0" y="0"/>
          <a:chExt cx="0" cy="0"/>
        </a:xfrm>
      </p:grpSpPr>
      <p:sp>
        <p:nvSpPr>
          <p:cNvPr id="2" name="Title 1"/>
          <p:cNvSpPr>
            <a:spLocks noGrp="1"/>
          </p:cNvSpPr>
          <p:nvPr>
            <p:ph type="title"/>
          </p:nvPr>
        </p:nvSpPr>
        <p:spPr>
          <a:xfrm>
            <a:off x="804347" y="245538"/>
            <a:ext cx="8229586" cy="768803"/>
          </a:xfrm>
        </p:spPr>
        <p:txBody>
          <a:bodyPr anchor="t" anchorCtr="0"/>
          <a:lstStyle/>
          <a:p>
            <a:r>
              <a:rPr lang="en-US" smtClean="0"/>
              <a:t>Click to edit Master title style</a:t>
            </a:r>
            <a:endParaRPr lang="en-US" dirty="0"/>
          </a:p>
        </p:txBody>
      </p:sp>
      <p:sp>
        <p:nvSpPr>
          <p:cNvPr id="6" name="Content Placeholder 5"/>
          <p:cNvSpPr>
            <a:spLocks noGrp="1"/>
          </p:cNvSpPr>
          <p:nvPr>
            <p:ph sz="quarter" idx="12"/>
          </p:nvPr>
        </p:nvSpPr>
        <p:spPr>
          <a:xfrm>
            <a:off x="804347" y="1522101"/>
            <a:ext cx="8229600" cy="30626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4"/>
          <p:cNvSpPr>
            <a:spLocks noGrp="1"/>
          </p:cNvSpPr>
          <p:nvPr>
            <p:ph type="body" sz="quarter" idx="13"/>
          </p:nvPr>
        </p:nvSpPr>
        <p:spPr>
          <a:xfrm>
            <a:off x="804347" y="1029231"/>
            <a:ext cx="8229600" cy="304800"/>
          </a:xfrm>
        </p:spPr>
        <p:txBody>
          <a:bodyPr anchor="t" anchorCtr="0">
            <a:noAutofit/>
          </a:bodyPr>
          <a:lstStyle>
            <a:lvl1pPr marL="0" indent="0">
              <a:spcAft>
                <a:spcPts val="0"/>
              </a:spcAft>
              <a:buFontTx/>
              <a:buNone/>
              <a:defRPr sz="20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Tree>
    <p:extLst>
      <p:ext uri="{BB962C8B-B14F-4D97-AF65-F5344CB8AC3E}">
        <p14:creationId xmlns:p14="http://schemas.microsoft.com/office/powerpoint/2010/main" val="3572119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ew Template_Case Study">
    <p:spTree>
      <p:nvGrpSpPr>
        <p:cNvPr id="1" name=""/>
        <p:cNvGrpSpPr/>
        <p:nvPr/>
      </p:nvGrpSpPr>
      <p:grpSpPr>
        <a:xfrm>
          <a:off x="0" y="0"/>
          <a:ext cx="0" cy="0"/>
          <a:chOff x="0" y="0"/>
          <a:chExt cx="0" cy="0"/>
        </a:xfrm>
      </p:grpSpPr>
      <p:sp>
        <p:nvSpPr>
          <p:cNvPr id="7" name="Rectangle 6"/>
          <p:cNvSpPr/>
          <p:nvPr userDrawn="1"/>
        </p:nvSpPr>
        <p:spPr>
          <a:xfrm>
            <a:off x="-1" y="1716438"/>
            <a:ext cx="4284133" cy="2420477"/>
          </a:xfrm>
          <a:prstGeom prst="rect">
            <a:avLst/>
          </a:prstGeom>
          <a:gradFill flip="none" rotWithShape="1">
            <a:gsLst>
              <a:gs pos="0">
                <a:srgbClr val="B3B3B3"/>
              </a:gs>
              <a:gs pos="100000">
                <a:srgbClr val="F3F3F3"/>
              </a:gs>
            </a:gsLst>
            <a:lin ang="16200000" scaled="0"/>
            <a:tileRect/>
          </a:gradFill>
          <a:ln>
            <a:noFill/>
          </a:ln>
          <a:effectLst>
            <a:outerShdw blurRad="152400" dist="63500" dir="78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Rectangle 7"/>
          <p:cNvSpPr/>
          <p:nvPr userDrawn="1"/>
        </p:nvSpPr>
        <p:spPr bwMode="auto">
          <a:xfrm>
            <a:off x="1524" y="1156648"/>
            <a:ext cx="4291076" cy="551323"/>
          </a:xfrm>
          <a:prstGeom prst="rect">
            <a:avLst/>
          </a:prstGeom>
          <a:gradFill>
            <a:gsLst>
              <a:gs pos="0">
                <a:schemeClr val="accent1"/>
              </a:gs>
              <a:gs pos="100000">
                <a:schemeClr val="accent1">
                  <a:lumMod val="75000"/>
                </a:schemeClr>
              </a:gs>
            </a:gsLst>
            <a:lin ang="5400000" scaled="1"/>
          </a:gradFill>
          <a:ln w="9525" cap="flat" cmpd="sng" algn="ctr">
            <a:noFill/>
            <a:prstDash val="solid"/>
            <a:round/>
            <a:headEnd type="none" w="med" len="med"/>
            <a:tailEnd type="none" w="med" len="med"/>
          </a:ln>
          <a:effectLst/>
        </p:spPr>
        <p:txBody>
          <a:bodyPr lIns="92075" tIns="46038" rIns="92075" bIns="46038" anchor="ctr"/>
          <a:lstStyle/>
          <a:p>
            <a:pPr marL="119063" indent="-119063" algn="ctr">
              <a:defRPr/>
            </a:pPr>
            <a:endParaRPr lang="en-US" sz="4000" b="1" dirty="0">
              <a:solidFill>
                <a:srgbClr val="FFFFFF"/>
              </a:solidFill>
              <a:ea typeface="ＭＳ Ｐゴシック" pitchFamily="34" charset="-128"/>
            </a:endParaRPr>
          </a:p>
        </p:txBody>
      </p:sp>
      <p:sp>
        <p:nvSpPr>
          <p:cNvPr id="26" name="Picture Placeholder 25"/>
          <p:cNvSpPr>
            <a:spLocks noGrp="1"/>
          </p:cNvSpPr>
          <p:nvPr>
            <p:ph type="pic" sz="quarter" idx="15" hasCustomPrompt="1"/>
          </p:nvPr>
        </p:nvSpPr>
        <p:spPr>
          <a:xfrm>
            <a:off x="4318000" y="1156648"/>
            <a:ext cx="4825998" cy="2971800"/>
          </a:xfrm>
          <a:effectLst>
            <a:reflection blurRad="63500" stA="50000" endPos="7000" dir="5400000" sy="-100000" algn="bl" rotWithShape="0"/>
          </a:effectLst>
        </p:spPr>
        <p:txBody>
          <a:bodyPr anchor="ctr" anchorCtr="1"/>
          <a:lstStyle>
            <a:lvl1pPr marL="0" indent="0" algn="ctr">
              <a:buNone/>
              <a:defRPr/>
            </a:lvl1pPr>
          </a:lstStyle>
          <a:p>
            <a:r>
              <a:rPr lang="en-US" dirty="0" smtClean="0"/>
              <a:t>Insert Picture Here</a:t>
            </a:r>
            <a:endParaRPr lang="en-US" dirty="0"/>
          </a:p>
        </p:txBody>
      </p:sp>
      <p:sp>
        <p:nvSpPr>
          <p:cNvPr id="23" name="Text Placeholder 22"/>
          <p:cNvSpPr>
            <a:spLocks noGrp="1"/>
          </p:cNvSpPr>
          <p:nvPr>
            <p:ph type="body" sz="quarter" idx="13"/>
          </p:nvPr>
        </p:nvSpPr>
        <p:spPr>
          <a:xfrm>
            <a:off x="753544" y="1859644"/>
            <a:ext cx="3131820" cy="2137410"/>
          </a:xfrm>
        </p:spPr>
        <p:txBody>
          <a:bodyPr>
            <a:normAutofit/>
          </a:bodyPr>
          <a:lstStyle>
            <a:lvl1pPr>
              <a:defRPr sz="1600"/>
            </a:lvl1pPr>
          </a:lstStyle>
          <a:p>
            <a:pPr lvl="0"/>
            <a:r>
              <a:rPr lang="en-US" smtClean="0"/>
              <a:t>Click to edit Master text styles</a:t>
            </a:r>
          </a:p>
        </p:txBody>
      </p:sp>
      <p:sp>
        <p:nvSpPr>
          <p:cNvPr id="24" name="Text Placeholder 22"/>
          <p:cNvSpPr>
            <a:spLocks noGrp="1"/>
          </p:cNvSpPr>
          <p:nvPr>
            <p:ph type="body" sz="quarter" idx="14" hasCustomPrompt="1"/>
          </p:nvPr>
        </p:nvSpPr>
        <p:spPr bwMode="white">
          <a:xfrm>
            <a:off x="804346" y="1163620"/>
            <a:ext cx="3412068" cy="544351"/>
          </a:xfrm>
          <a:noFill/>
        </p:spPr>
        <p:txBody>
          <a:bodyPr lIns="0" tIns="0" rIns="0" bIns="0" anchor="ctr" anchorCtr="0">
            <a:noAutofit/>
          </a:bodyPr>
          <a:lstStyle>
            <a:lvl1pPr marL="0" indent="0">
              <a:spcAft>
                <a:spcPts val="0"/>
              </a:spcAft>
              <a:buNone/>
              <a:defRPr sz="2000" b="1" cap="none" baseline="0">
                <a:solidFill>
                  <a:schemeClr val="bg1"/>
                </a:solidFill>
              </a:defRPr>
            </a:lvl1pPr>
          </a:lstStyle>
          <a:p>
            <a:pPr lvl="0"/>
            <a:r>
              <a:rPr lang="en-US" dirty="0" smtClean="0"/>
              <a:t>Master Text</a:t>
            </a:r>
          </a:p>
        </p:txBody>
      </p:sp>
      <p:sp>
        <p:nvSpPr>
          <p:cNvPr id="11" name="Title 1"/>
          <p:cNvSpPr>
            <a:spLocks noGrp="1"/>
          </p:cNvSpPr>
          <p:nvPr>
            <p:ph type="title"/>
          </p:nvPr>
        </p:nvSpPr>
        <p:spPr>
          <a:xfrm>
            <a:off x="804346" y="245538"/>
            <a:ext cx="8221121" cy="770462"/>
          </a:xfrm>
        </p:spPr>
        <p:txBody>
          <a:bodyPr anchor="t" anchorCtr="0"/>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3660733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New Template_Quote">
    <p:spTree>
      <p:nvGrpSpPr>
        <p:cNvPr id="1" name=""/>
        <p:cNvGrpSpPr/>
        <p:nvPr/>
      </p:nvGrpSpPr>
      <p:grpSpPr>
        <a:xfrm>
          <a:off x="0" y="0"/>
          <a:ext cx="0" cy="0"/>
          <a:chOff x="0" y="0"/>
          <a:chExt cx="0" cy="0"/>
        </a:xfrm>
      </p:grpSpPr>
      <p:sp>
        <p:nvSpPr>
          <p:cNvPr id="19" name="Rectangle 18"/>
          <p:cNvSpPr/>
          <p:nvPr userDrawn="1"/>
        </p:nvSpPr>
        <p:spPr>
          <a:xfrm>
            <a:off x="0" y="1159938"/>
            <a:ext cx="9144000" cy="2971799"/>
          </a:xfrm>
          <a:prstGeom prst="rect">
            <a:avLst/>
          </a:prstGeom>
          <a:gradFill flip="none" rotWithShape="1">
            <a:gsLst>
              <a:gs pos="0">
                <a:srgbClr val="355469"/>
              </a:gs>
              <a:gs pos="100000">
                <a:schemeClr val="accent1"/>
              </a:gs>
            </a:gsLst>
            <a:lin ang="16200000" scaled="0"/>
            <a:tileRect/>
          </a:gradFill>
          <a:ln>
            <a:noFill/>
          </a:ln>
          <a:effectLst>
            <a:outerShdw blurRad="152400" dist="63500"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Text Placeholder 9"/>
          <p:cNvSpPr>
            <a:spLocks noGrp="1"/>
          </p:cNvSpPr>
          <p:nvPr>
            <p:ph type="body" sz="quarter" idx="11"/>
          </p:nvPr>
        </p:nvSpPr>
        <p:spPr bwMode="white">
          <a:xfrm>
            <a:off x="797999" y="1422404"/>
            <a:ext cx="7617881" cy="1354667"/>
          </a:xfrm>
        </p:spPr>
        <p:txBody>
          <a:bodyPr lIns="0" tIns="0" rIns="0" bIns="0" anchor="t" anchorCtr="0">
            <a:normAutofit/>
          </a:bodyPr>
          <a:lstStyle>
            <a:lvl1pPr marL="114300" indent="-114300">
              <a:lnSpc>
                <a:spcPct val="90000"/>
              </a:lnSpc>
              <a:spcBef>
                <a:spcPts val="0"/>
              </a:spcBef>
              <a:spcAft>
                <a:spcPts val="1800"/>
              </a:spcAft>
              <a:buNone/>
              <a:defRPr sz="2400" b="0" cap="none" baseline="0">
                <a:solidFill>
                  <a:schemeClr val="bg1"/>
                </a:solidFill>
              </a:defRPr>
            </a:lvl1pPr>
          </a:lstStyle>
          <a:p>
            <a:pPr lvl="0"/>
            <a:r>
              <a:rPr lang="en-US" smtClean="0"/>
              <a:t>Click to edit Master text styles</a:t>
            </a:r>
          </a:p>
        </p:txBody>
      </p:sp>
      <p:sp>
        <p:nvSpPr>
          <p:cNvPr id="17" name="Text Placeholder 22"/>
          <p:cNvSpPr>
            <a:spLocks noGrp="1"/>
          </p:cNvSpPr>
          <p:nvPr>
            <p:ph type="body" sz="quarter" idx="16" hasCustomPrompt="1"/>
          </p:nvPr>
        </p:nvSpPr>
        <p:spPr bwMode="white">
          <a:xfrm>
            <a:off x="899602" y="2844803"/>
            <a:ext cx="3994149" cy="443953"/>
          </a:xfrm>
          <a:noFill/>
        </p:spPr>
        <p:txBody>
          <a:bodyPr lIns="0" tIns="0" rIns="0" bIns="0" anchor="b" anchorCtr="0">
            <a:normAutofit/>
          </a:bodyPr>
          <a:lstStyle>
            <a:lvl1pPr marL="0" indent="0">
              <a:lnSpc>
                <a:spcPct val="90000"/>
              </a:lnSpc>
              <a:spcBef>
                <a:spcPts val="0"/>
              </a:spcBef>
              <a:spcAft>
                <a:spcPts val="1800"/>
              </a:spcAft>
              <a:buFont typeface="Arial" pitchFamily="34" charset="0"/>
              <a:buNone/>
              <a:defRPr lang="en-US" sz="2000" b="1" kern="1200" cap="none" baseline="0" dirty="0" smtClean="0">
                <a:solidFill>
                  <a:schemeClr val="bg1"/>
                </a:solidFill>
                <a:latin typeface="Arial" pitchFamily="34" charset="0"/>
                <a:ea typeface="+mn-ea"/>
                <a:cs typeface="Arial" pitchFamily="34" charset="0"/>
              </a:defRPr>
            </a:lvl1pPr>
          </a:lstStyle>
          <a:p>
            <a:pPr marL="0" lvl="0" indent="0" algn="l" defTabSz="914400" rtl="0" eaLnBrk="1" latinLnBrk="0" hangingPunct="1">
              <a:lnSpc>
                <a:spcPct val="75000"/>
              </a:lnSpc>
              <a:spcBef>
                <a:spcPts val="0"/>
              </a:spcBef>
              <a:spcAft>
                <a:spcPts val="0"/>
              </a:spcAft>
              <a:buClr>
                <a:srgbClr val="FF0000"/>
              </a:buClr>
              <a:buFont typeface="Wingdings" pitchFamily="2" charset="2"/>
              <a:buNone/>
            </a:pPr>
            <a:r>
              <a:rPr lang="en-US" dirty="0" smtClean="0"/>
              <a:t>Click to edit name</a:t>
            </a:r>
          </a:p>
        </p:txBody>
      </p:sp>
      <p:sp>
        <p:nvSpPr>
          <p:cNvPr id="8" name="Text Placeholder 22"/>
          <p:cNvSpPr>
            <a:spLocks noGrp="1"/>
          </p:cNvSpPr>
          <p:nvPr>
            <p:ph type="body" sz="quarter" idx="17" hasCustomPrompt="1"/>
          </p:nvPr>
        </p:nvSpPr>
        <p:spPr bwMode="white">
          <a:xfrm>
            <a:off x="899602" y="3343623"/>
            <a:ext cx="3994149" cy="703448"/>
          </a:xfrm>
          <a:noFill/>
        </p:spPr>
        <p:txBody>
          <a:bodyPr lIns="0" tIns="0" rIns="0" bIns="0" anchor="t" anchorCtr="0">
            <a:normAutofit/>
          </a:bodyPr>
          <a:lstStyle>
            <a:lvl1pPr marL="0" indent="0">
              <a:lnSpc>
                <a:spcPct val="90000"/>
              </a:lnSpc>
              <a:spcBef>
                <a:spcPts val="0"/>
              </a:spcBef>
              <a:spcAft>
                <a:spcPts val="1800"/>
              </a:spcAft>
              <a:buFont typeface="Arial" pitchFamily="34" charset="0"/>
              <a:buNone/>
              <a:defRPr lang="en-US" sz="1600" b="0" kern="1200" cap="none" baseline="0" dirty="0" smtClean="0">
                <a:solidFill>
                  <a:schemeClr val="bg1"/>
                </a:solidFill>
                <a:latin typeface="Arial" pitchFamily="34" charset="0"/>
                <a:ea typeface="+mn-ea"/>
                <a:cs typeface="Arial" pitchFamily="34" charset="0"/>
              </a:defRPr>
            </a:lvl1pPr>
          </a:lstStyle>
          <a:p>
            <a:pPr marL="0" lvl="0" indent="0" algn="l" defTabSz="914400" rtl="0" eaLnBrk="1" latinLnBrk="0" hangingPunct="1">
              <a:lnSpc>
                <a:spcPct val="75000"/>
              </a:lnSpc>
              <a:spcBef>
                <a:spcPts val="0"/>
              </a:spcBef>
              <a:spcAft>
                <a:spcPts val="0"/>
              </a:spcAft>
              <a:buClr>
                <a:srgbClr val="FF0000"/>
              </a:buClr>
              <a:buFont typeface="Wingdings" pitchFamily="2" charset="2"/>
              <a:buNone/>
            </a:pPr>
            <a:r>
              <a:rPr lang="en-US" dirty="0" smtClean="0"/>
              <a:t>Click to edit title</a:t>
            </a:r>
          </a:p>
        </p:txBody>
      </p:sp>
    </p:spTree>
    <p:extLst>
      <p:ext uri="{BB962C8B-B14F-4D97-AF65-F5344CB8AC3E}">
        <p14:creationId xmlns:p14="http://schemas.microsoft.com/office/powerpoint/2010/main" val="35504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New Template_Chart">
    <p:spTree>
      <p:nvGrpSpPr>
        <p:cNvPr id="1" name=""/>
        <p:cNvGrpSpPr/>
        <p:nvPr/>
      </p:nvGrpSpPr>
      <p:grpSpPr>
        <a:xfrm>
          <a:off x="0" y="0"/>
          <a:ext cx="0" cy="0"/>
          <a:chOff x="0" y="0"/>
          <a:chExt cx="0" cy="0"/>
        </a:xfrm>
      </p:grpSpPr>
      <p:sp>
        <p:nvSpPr>
          <p:cNvPr id="12" name="Text Placeholder 22"/>
          <p:cNvSpPr>
            <a:spLocks noGrp="1"/>
          </p:cNvSpPr>
          <p:nvPr>
            <p:ph type="body" sz="quarter" idx="16"/>
          </p:nvPr>
        </p:nvSpPr>
        <p:spPr>
          <a:xfrm>
            <a:off x="457201" y="1130300"/>
            <a:ext cx="2607406" cy="3136900"/>
          </a:xfrm>
          <a:noFill/>
        </p:spPr>
        <p:txBody>
          <a:bodyPr lIns="0" tIns="0" rIns="0" bIns="0" anchor="ctr" anchorCtr="0">
            <a:noAutofit/>
          </a:bodyPr>
          <a:lstStyle>
            <a:lvl1pPr marL="0" indent="0">
              <a:lnSpc>
                <a:spcPct val="100000"/>
              </a:lnSpc>
              <a:spcBef>
                <a:spcPts val="0"/>
              </a:spcBef>
              <a:spcAft>
                <a:spcPts val="600"/>
              </a:spcAft>
              <a:buFont typeface="Arial" pitchFamily="34" charset="0"/>
              <a:buNone/>
              <a:defRPr sz="1800" b="0" cap="none" baseline="0">
                <a:solidFill>
                  <a:schemeClr val="tx1"/>
                </a:solidFill>
              </a:defRPr>
            </a:lvl1pPr>
            <a:lvl2pPr marL="173736" indent="-173736">
              <a:buClr>
                <a:schemeClr val="accent1"/>
              </a:buClr>
              <a:buFont typeface="Wingdings" charset="2"/>
              <a:buChar char="§"/>
              <a:defRPr sz="1600"/>
            </a:lvl2pPr>
          </a:lstStyle>
          <a:p>
            <a:pPr lvl="0"/>
            <a:r>
              <a:rPr lang="en-US" smtClean="0"/>
              <a:t>Click to edit Master text styles</a:t>
            </a:r>
          </a:p>
          <a:p>
            <a:pPr lvl="1"/>
            <a:r>
              <a:rPr lang="en-US" smtClean="0"/>
              <a:t>Second level</a:t>
            </a:r>
          </a:p>
        </p:txBody>
      </p:sp>
      <p:sp>
        <p:nvSpPr>
          <p:cNvPr id="3" name="Chart Placeholder 2"/>
          <p:cNvSpPr>
            <a:spLocks noGrp="1"/>
          </p:cNvSpPr>
          <p:nvPr>
            <p:ph type="chart" sz="quarter" idx="17" hasCustomPrompt="1"/>
          </p:nvPr>
        </p:nvSpPr>
        <p:spPr>
          <a:xfrm>
            <a:off x="3482976" y="1123950"/>
            <a:ext cx="5236560" cy="3143250"/>
          </a:xfrm>
        </p:spPr>
        <p:txBody>
          <a:bodyPr anchor="ctr" anchorCtr="1"/>
          <a:lstStyle>
            <a:lvl1pPr marL="60325" indent="0" algn="ctr">
              <a:buNone/>
              <a:defRPr/>
            </a:lvl1pPr>
          </a:lstStyle>
          <a:p>
            <a:r>
              <a:rPr lang="en-US" dirty="0" smtClean="0"/>
              <a:t>Insert Chart Here</a:t>
            </a:r>
            <a:endParaRPr lang="en-US" dirty="0"/>
          </a:p>
        </p:txBody>
      </p:sp>
      <p:sp>
        <p:nvSpPr>
          <p:cNvPr id="9" name="Title 1"/>
          <p:cNvSpPr>
            <a:spLocks noGrp="1"/>
          </p:cNvSpPr>
          <p:nvPr>
            <p:ph type="title"/>
          </p:nvPr>
        </p:nvSpPr>
        <p:spPr>
          <a:xfrm>
            <a:off x="804347" y="245538"/>
            <a:ext cx="8229586" cy="770462"/>
          </a:xfrm>
        </p:spPr>
        <p:txBody>
          <a:bodyPr anchor="t" anchorCtr="0"/>
          <a:lstStyle>
            <a:lvl1pPr>
              <a:defRPr/>
            </a:lvl1pPr>
          </a:lstStyle>
          <a:p>
            <a:r>
              <a:rPr lang="en-US" smtClean="0"/>
              <a:t>Click to edit Master title style</a:t>
            </a:r>
            <a:endParaRPr lang="en-US" dirty="0"/>
          </a:p>
        </p:txBody>
      </p:sp>
      <p:sp>
        <p:nvSpPr>
          <p:cNvPr id="8" name="Rectangle 26"/>
          <p:cNvSpPr>
            <a:spLocks noChangeArrowheads="1"/>
          </p:cNvSpPr>
          <p:nvPr userDrawn="1"/>
        </p:nvSpPr>
        <p:spPr bwMode="auto">
          <a:xfrm flipH="1">
            <a:off x="3171825" y="1118350"/>
            <a:ext cx="27432" cy="3155157"/>
          </a:xfrm>
          <a:prstGeom prst="rect">
            <a:avLst/>
          </a:prstGeom>
          <a:gradFill rotWithShape="1">
            <a:gsLst>
              <a:gs pos="0">
                <a:schemeClr val="accent1"/>
              </a:gs>
              <a:gs pos="100000">
                <a:schemeClr val="accent1">
                  <a:lumMod val="75000"/>
                </a:schemeClr>
              </a:gs>
            </a:gsLst>
            <a:lin ang="5400000" scaled="1"/>
          </a:gradFill>
          <a:ln>
            <a:noFill/>
          </a:ln>
          <a:effectLst/>
          <a:extLst/>
        </p:spPr>
        <p:txBody>
          <a:bodyPr wrap="none" lIns="34281" tIns="17140" rIns="34281" bIns="17140" anchor="ctr"/>
          <a:lstStyle/>
          <a:p>
            <a:endParaRPr lang="en-US" dirty="0">
              <a:solidFill>
                <a:srgbClr val="000000"/>
              </a:solidFill>
            </a:endParaRPr>
          </a:p>
        </p:txBody>
      </p:sp>
    </p:spTree>
    <p:extLst>
      <p:ext uri="{BB962C8B-B14F-4D97-AF65-F5344CB8AC3E}">
        <p14:creationId xmlns:p14="http://schemas.microsoft.com/office/powerpoint/2010/main" val="3817492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ew Template_Closing Slide">
    <p:spTree>
      <p:nvGrpSpPr>
        <p:cNvPr id="1" name=""/>
        <p:cNvGrpSpPr/>
        <p:nvPr/>
      </p:nvGrpSpPr>
      <p:grpSpPr>
        <a:xfrm>
          <a:off x="0" y="0"/>
          <a:ext cx="0" cy="0"/>
          <a:chOff x="0" y="0"/>
          <a:chExt cx="0" cy="0"/>
        </a:xfrm>
      </p:grpSpPr>
      <p:pic>
        <p:nvPicPr>
          <p:cNvPr id="13" name="Picture 1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JavaOne_clr_rgb.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53535" y="863600"/>
            <a:ext cx="6847687" cy="3035808"/>
          </a:xfrm>
          <a:prstGeom prst="rect">
            <a:avLst/>
          </a:prstGeom>
        </p:spPr>
      </p:pic>
    </p:spTree>
    <p:extLst>
      <p:ext uri="{BB962C8B-B14F-4D97-AF65-F5344CB8AC3E}">
        <p14:creationId xmlns:p14="http://schemas.microsoft.com/office/powerpoint/2010/main" val="1322386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 NOT USE_Instructions 1">
    <p:spTree>
      <p:nvGrpSpPr>
        <p:cNvPr id="1" name=""/>
        <p:cNvGrpSpPr/>
        <p:nvPr/>
      </p:nvGrpSpPr>
      <p:grpSpPr>
        <a:xfrm>
          <a:off x="0" y="0"/>
          <a:ext cx="0" cy="0"/>
          <a:chOff x="0" y="0"/>
          <a:chExt cx="0" cy="0"/>
        </a:xfrm>
      </p:grpSpPr>
      <p:pic>
        <p:nvPicPr>
          <p:cNvPr id="5" name="Picture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2531533"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612466" y="4555067"/>
            <a:ext cx="2531533" cy="58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itle 1"/>
          <p:cNvSpPr>
            <a:spLocks noGrp="1"/>
          </p:cNvSpPr>
          <p:nvPr>
            <p:ph type="title" hasCustomPrompt="1"/>
          </p:nvPr>
        </p:nvSpPr>
        <p:spPr>
          <a:xfrm>
            <a:off x="802760" y="1571843"/>
            <a:ext cx="5030787" cy="1100723"/>
          </a:xfrm>
        </p:spPr>
        <p:txBody>
          <a:bodyPr anchor="t" anchorCtr="0"/>
          <a:lstStyle>
            <a:lvl1pPr marL="0" algn="l" defTabSz="914400" rtl="0" eaLnBrk="1" latinLnBrk="0" hangingPunct="1">
              <a:lnSpc>
                <a:spcPct val="90000"/>
              </a:lnSpc>
              <a:spcBef>
                <a:spcPct val="0"/>
              </a:spcBef>
              <a:buNone/>
              <a:defRPr lang="en-US" sz="2800" b="1" kern="1200" dirty="0">
                <a:solidFill>
                  <a:schemeClr val="tx1"/>
                </a:solidFill>
                <a:latin typeface="Arial" pitchFamily="34" charset="0"/>
                <a:ea typeface="+mj-ea"/>
                <a:cs typeface="Arial" pitchFamily="34" charset="0"/>
              </a:defRPr>
            </a:lvl1pPr>
          </a:lstStyle>
          <a:p>
            <a:r>
              <a:rPr lang="en-US" dirty="0" smtClean="0"/>
              <a:t>Click to edit text </a:t>
            </a:r>
            <a:endParaRPr lang="en-US" dirty="0"/>
          </a:p>
        </p:txBody>
      </p:sp>
    </p:spTree>
    <p:extLst>
      <p:ext uri="{BB962C8B-B14F-4D97-AF65-F5344CB8AC3E}">
        <p14:creationId xmlns:p14="http://schemas.microsoft.com/office/powerpoint/2010/main" val="1245505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 NOT USE_Instructions 2">
    <p:spTree>
      <p:nvGrpSpPr>
        <p:cNvPr id="1" name=""/>
        <p:cNvGrpSpPr/>
        <p:nvPr/>
      </p:nvGrpSpPr>
      <p:grpSpPr>
        <a:xfrm>
          <a:off x="0" y="0"/>
          <a:ext cx="0" cy="0"/>
          <a:chOff x="0" y="0"/>
          <a:chExt cx="0" cy="0"/>
        </a:xfrm>
      </p:grpSpPr>
      <p:pic>
        <p:nvPicPr>
          <p:cNvPr id="6" name="Picture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2531533"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612466" y="4555067"/>
            <a:ext cx="2531533" cy="58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p:cNvSpPr>
            <a:spLocks noGrp="1"/>
          </p:cNvSpPr>
          <p:nvPr>
            <p:ph type="title"/>
          </p:nvPr>
        </p:nvSpPr>
        <p:spPr>
          <a:xfrm>
            <a:off x="804347" y="245538"/>
            <a:ext cx="8229600" cy="770462"/>
          </a:xfrm>
        </p:spPr>
        <p:txBody>
          <a:bodyPr anchor="t" anchorCtr="0"/>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804347" y="1201839"/>
            <a:ext cx="8229600" cy="3564894"/>
          </a:xfrm>
        </p:spPr>
        <p:txBody>
          <a:bodyPr>
            <a:noAutofit/>
          </a:bodyPr>
          <a:lstStyle>
            <a:lvl1pPr>
              <a:defRPr sz="1400"/>
            </a:lvl1pPr>
            <a:lvl2pPr>
              <a:defRPr sz="1100"/>
            </a:lvl2pPr>
            <a:lvl3pPr>
              <a:defRPr sz="1100"/>
            </a:lvl3pPr>
            <a:lvl4pPr>
              <a:defRPr sz="1100"/>
            </a:lvl4pPr>
            <a:lvl5pPr>
              <a:buClr>
                <a:schemeClr val="accent1"/>
              </a:buCl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48960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O NOT USE_Instructions 3">
    <p:spTree>
      <p:nvGrpSpPr>
        <p:cNvPr id="1" name=""/>
        <p:cNvGrpSpPr/>
        <p:nvPr/>
      </p:nvGrpSpPr>
      <p:grpSpPr>
        <a:xfrm>
          <a:off x="0" y="0"/>
          <a:ext cx="0" cy="0"/>
          <a:chOff x="0" y="0"/>
          <a:chExt cx="0" cy="0"/>
        </a:xfrm>
      </p:grpSpPr>
      <p:pic>
        <p:nvPicPr>
          <p:cNvPr id="7" name="Picture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2531533"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612466" y="4555067"/>
            <a:ext cx="2531533" cy="58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p:cNvSpPr>
            <a:spLocks noGrp="1"/>
          </p:cNvSpPr>
          <p:nvPr>
            <p:ph type="title"/>
          </p:nvPr>
        </p:nvSpPr>
        <p:spPr>
          <a:xfrm>
            <a:off x="804347" y="245538"/>
            <a:ext cx="8229600" cy="406396"/>
          </a:xfrm>
        </p:spPr>
        <p:txBody>
          <a:bodyPr anchor="t" anchorCtr="0"/>
          <a:lstStyle>
            <a:lvl1pPr>
              <a:defRPr/>
            </a:lvl1pPr>
          </a:lstStyle>
          <a:p>
            <a:r>
              <a:rPr lang="en-US" smtClean="0"/>
              <a:t>Click to edit Master title style</a:t>
            </a:r>
            <a:endParaRPr lang="en-US" dirty="0"/>
          </a:p>
        </p:txBody>
      </p:sp>
      <p:sp>
        <p:nvSpPr>
          <p:cNvPr id="11" name="Text Placeholder 4"/>
          <p:cNvSpPr>
            <a:spLocks noGrp="1"/>
          </p:cNvSpPr>
          <p:nvPr>
            <p:ph type="body" sz="quarter" idx="13"/>
          </p:nvPr>
        </p:nvSpPr>
        <p:spPr>
          <a:xfrm>
            <a:off x="804347" y="648216"/>
            <a:ext cx="8229600" cy="304800"/>
          </a:xfrm>
        </p:spPr>
        <p:txBody>
          <a:bodyPr anchor="t" anchorCtr="0">
            <a:noAutofit/>
          </a:bodyPr>
          <a:lstStyle>
            <a:lvl1pPr marL="0" indent="0">
              <a:spcAft>
                <a:spcPts val="0"/>
              </a:spcAft>
              <a:buFontTx/>
              <a:buNone/>
              <a:defRPr sz="20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Content Placeholder 2"/>
          <p:cNvSpPr>
            <a:spLocks noGrp="1"/>
          </p:cNvSpPr>
          <p:nvPr>
            <p:ph idx="1"/>
          </p:nvPr>
        </p:nvSpPr>
        <p:spPr>
          <a:xfrm>
            <a:off x="804347" y="1201839"/>
            <a:ext cx="8229600" cy="3564894"/>
          </a:xfrm>
        </p:spPr>
        <p:txBody>
          <a:bodyPr>
            <a:noAutofit/>
          </a:bodyPr>
          <a:lstStyle>
            <a:lvl1pPr>
              <a:defRPr sz="1400"/>
            </a:lvl1pPr>
            <a:lvl2pPr>
              <a:defRPr sz="1100"/>
            </a:lvl2pPr>
            <a:lvl3pPr>
              <a:defRPr sz="1100"/>
            </a:lvl3pPr>
            <a:lvl4pPr>
              <a:defRPr sz="1100"/>
            </a:lvl4pPr>
            <a:lvl5pPr>
              <a:buClr>
                <a:schemeClr val="accent1"/>
              </a:buCl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14404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ew Template_Content 2 Line Title">
    <p:spTree>
      <p:nvGrpSpPr>
        <p:cNvPr id="1" name=""/>
        <p:cNvGrpSpPr/>
        <p:nvPr/>
      </p:nvGrpSpPr>
      <p:grpSpPr>
        <a:xfrm>
          <a:off x="0" y="0"/>
          <a:ext cx="0" cy="0"/>
          <a:chOff x="0" y="0"/>
          <a:chExt cx="0" cy="0"/>
        </a:xfrm>
      </p:grpSpPr>
      <p:sp>
        <p:nvSpPr>
          <p:cNvPr id="2" name="Title 1"/>
          <p:cNvSpPr>
            <a:spLocks noGrp="1"/>
          </p:cNvSpPr>
          <p:nvPr>
            <p:ph type="title"/>
          </p:nvPr>
        </p:nvSpPr>
        <p:spPr>
          <a:xfrm>
            <a:off x="804347" y="245538"/>
            <a:ext cx="8229586" cy="768803"/>
          </a:xfrm>
        </p:spPr>
        <p:txBody>
          <a:bodyPr anchor="t" anchorCtr="0"/>
          <a:lstStyle/>
          <a:p>
            <a:r>
              <a:rPr lang="en-US" smtClean="0"/>
              <a:t>Click to edit Master title style</a:t>
            </a:r>
            <a:endParaRPr lang="en-US" dirty="0"/>
          </a:p>
        </p:txBody>
      </p:sp>
      <p:sp>
        <p:nvSpPr>
          <p:cNvPr id="6" name="Content Placeholder 5"/>
          <p:cNvSpPr>
            <a:spLocks noGrp="1"/>
          </p:cNvSpPr>
          <p:nvPr>
            <p:ph sz="quarter" idx="12"/>
          </p:nvPr>
        </p:nvSpPr>
        <p:spPr>
          <a:xfrm>
            <a:off x="804347" y="1522101"/>
            <a:ext cx="8229600" cy="30626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4"/>
          <p:cNvSpPr>
            <a:spLocks noGrp="1"/>
          </p:cNvSpPr>
          <p:nvPr>
            <p:ph type="body" sz="quarter" idx="13"/>
          </p:nvPr>
        </p:nvSpPr>
        <p:spPr>
          <a:xfrm>
            <a:off x="804347" y="1029231"/>
            <a:ext cx="8229600" cy="304800"/>
          </a:xfrm>
        </p:spPr>
        <p:txBody>
          <a:bodyPr anchor="t" anchorCtr="0">
            <a:noAutofit/>
          </a:bodyPr>
          <a:lstStyle>
            <a:lvl1pPr marL="0" indent="0">
              <a:spcAft>
                <a:spcPts val="0"/>
              </a:spcAft>
              <a:buFontTx/>
              <a:buNone/>
              <a:defRPr sz="20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Tree>
    <p:extLst>
      <p:ext uri="{BB962C8B-B14F-4D97-AF65-F5344CB8AC3E}">
        <p14:creationId xmlns:p14="http://schemas.microsoft.com/office/powerpoint/2010/main" val="2010278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ew Template_Content 1 Line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04347" y="245538"/>
            <a:ext cx="8229586" cy="406395"/>
          </a:xfrm>
        </p:spPr>
        <p:txBody>
          <a:bodyPr anchor="t" anchorCtr="0"/>
          <a:lstStyle/>
          <a:p>
            <a:r>
              <a:rPr lang="en-US" dirty="0" smtClean="0"/>
              <a:t>Click to edit Master title style</a:t>
            </a:r>
            <a:br>
              <a:rPr lang="en-US" dirty="0" smtClean="0"/>
            </a:br>
            <a:endParaRPr lang="en-US" dirty="0"/>
          </a:p>
        </p:txBody>
      </p:sp>
      <p:sp>
        <p:nvSpPr>
          <p:cNvPr id="6" name="Content Placeholder 5"/>
          <p:cNvSpPr>
            <a:spLocks noGrp="1"/>
          </p:cNvSpPr>
          <p:nvPr>
            <p:ph sz="quarter" idx="12"/>
          </p:nvPr>
        </p:nvSpPr>
        <p:spPr>
          <a:xfrm>
            <a:off x="804347" y="1522101"/>
            <a:ext cx="8229600" cy="30626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4"/>
          <p:cNvSpPr>
            <a:spLocks noGrp="1"/>
          </p:cNvSpPr>
          <p:nvPr>
            <p:ph type="body" sz="quarter" idx="13"/>
          </p:nvPr>
        </p:nvSpPr>
        <p:spPr>
          <a:xfrm>
            <a:off x="804347" y="648216"/>
            <a:ext cx="8229600" cy="304800"/>
          </a:xfrm>
        </p:spPr>
        <p:txBody>
          <a:bodyPr anchor="t" anchorCtr="0">
            <a:noAutofit/>
          </a:bodyPr>
          <a:lstStyle>
            <a:lvl1pPr marL="0" indent="0">
              <a:spcAft>
                <a:spcPts val="0"/>
              </a:spcAft>
              <a:buFontTx/>
              <a:buNone/>
              <a:defRPr sz="20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Tree>
    <p:extLst>
      <p:ext uri="{BB962C8B-B14F-4D97-AF65-F5344CB8AC3E}">
        <p14:creationId xmlns:p14="http://schemas.microsoft.com/office/powerpoint/2010/main" val="902984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New Template_Title 1">
    <p:bg>
      <p:bgPr>
        <a:solidFill>
          <a:schemeClr val="bg1"/>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9144000" cy="5143499"/>
          </a:xfrm>
          <a:prstGeom prst="rect">
            <a:avLst/>
          </a:prstGeom>
          <a:gradFill flip="none" rotWithShape="1">
            <a:gsLst>
              <a:gs pos="20000">
                <a:srgbClr val="355469"/>
              </a:gs>
              <a:gs pos="90000">
                <a:schemeClr val="accent1"/>
              </a:gs>
            </a:gsLst>
            <a:lin ang="16200000" scaled="0"/>
            <a:tileRect/>
          </a:gradFill>
          <a:ln>
            <a:noFill/>
          </a:ln>
          <a:effectLst>
            <a:outerShdw blurRad="152400" dist="63500"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 name="Rectangle 6"/>
          <p:cNvSpPr/>
          <p:nvPr userDrawn="1"/>
        </p:nvSpPr>
        <p:spPr>
          <a:xfrm>
            <a:off x="5715000" y="0"/>
            <a:ext cx="3429000" cy="5143500"/>
          </a:xfrm>
          <a:prstGeom prst="rect">
            <a:avLst/>
          </a:prstGeom>
          <a:gradFill flip="none" rotWithShape="1">
            <a:gsLst>
              <a:gs pos="20000">
                <a:srgbClr val="355469"/>
              </a:gs>
              <a:gs pos="90000">
                <a:schemeClr val="accent1"/>
              </a:gs>
            </a:gsLst>
            <a:lin ang="16200000" scaled="0"/>
            <a:tileRect/>
          </a:gradFill>
          <a:ln>
            <a:noFill/>
          </a:ln>
          <a:effectLst>
            <a:outerShdw blurRad="635000" dir="10800000" algn="tl" rotWithShape="0">
              <a:srgbClr val="000000">
                <a:alpha val="5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Picture Placeholder 2"/>
          <p:cNvSpPr>
            <a:spLocks noGrp="1"/>
          </p:cNvSpPr>
          <p:nvPr>
            <p:ph type="pic" sz="quarter" idx="14" hasCustomPrompt="1"/>
          </p:nvPr>
        </p:nvSpPr>
        <p:spPr>
          <a:xfrm>
            <a:off x="5715000" y="0"/>
            <a:ext cx="3429000" cy="5143500"/>
          </a:xfrm>
          <a:effectLst>
            <a:innerShdw blurRad="63500" dist="50800" dir="10800000">
              <a:prstClr val="black">
                <a:alpha val="50000"/>
              </a:prstClr>
            </a:innerShdw>
          </a:effectLst>
        </p:spPr>
        <p:txBody>
          <a:bodyPr anchor="ctr" anchorCtr="1"/>
          <a:lstStyle>
            <a:lvl1pPr marL="60325" indent="0">
              <a:buFontTx/>
              <a:buNone/>
              <a:defRPr baseline="0">
                <a:solidFill>
                  <a:schemeClr val="bg1"/>
                </a:solidFill>
              </a:defRPr>
            </a:lvl1pPr>
          </a:lstStyle>
          <a:p>
            <a:r>
              <a:rPr lang="en-US" dirty="0" smtClean="0"/>
              <a:t>Insert Picture Here</a:t>
            </a:r>
            <a:endParaRPr lang="en-US" dirty="0"/>
          </a:p>
        </p:txBody>
      </p:sp>
      <p:pic>
        <p:nvPicPr>
          <p:cNvPr id="2" name="Picture 1" descr="JavaOne-Title_-16x9_v2.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8072"/>
          </a:xfrm>
          <a:prstGeom prst="rect">
            <a:avLst/>
          </a:prstGeom>
        </p:spPr>
      </p:pic>
      <p:sp>
        <p:nvSpPr>
          <p:cNvPr id="17" name="Title 1"/>
          <p:cNvSpPr>
            <a:spLocks noGrp="1"/>
          </p:cNvSpPr>
          <p:nvPr>
            <p:ph type="title" hasCustomPrompt="1"/>
          </p:nvPr>
        </p:nvSpPr>
        <p:spPr bwMode="white">
          <a:xfrm>
            <a:off x="451484" y="1583267"/>
            <a:ext cx="5026449" cy="1230657"/>
          </a:xfrm>
        </p:spPr>
        <p:txBody>
          <a:bodyPr anchor="b" anchorCtr="0"/>
          <a:lstStyle>
            <a:lvl1pPr>
              <a:defRPr sz="2800">
                <a:solidFill>
                  <a:schemeClr val="bg1"/>
                </a:solidFill>
              </a:defRPr>
            </a:lvl1pPr>
          </a:lstStyle>
          <a:p>
            <a:r>
              <a:rPr lang="en-US" dirty="0" smtClean="0"/>
              <a:t>Click to edit title</a:t>
            </a:r>
            <a:endParaRPr lang="en-US" dirty="0"/>
          </a:p>
        </p:txBody>
      </p:sp>
      <p:sp>
        <p:nvSpPr>
          <p:cNvPr id="5" name="Text Placeholder 4"/>
          <p:cNvSpPr>
            <a:spLocks noGrp="1"/>
          </p:cNvSpPr>
          <p:nvPr>
            <p:ph type="body" sz="quarter" idx="13"/>
          </p:nvPr>
        </p:nvSpPr>
        <p:spPr bwMode="white">
          <a:xfrm>
            <a:off x="450849" y="2914276"/>
            <a:ext cx="5027083" cy="1048124"/>
          </a:xfrm>
        </p:spPr>
        <p:txBody>
          <a:bodyPr lIns="0" tIns="0"/>
          <a:lstStyle>
            <a:lvl1pPr marL="0" indent="0">
              <a:spcAft>
                <a:spcPts val="0"/>
              </a:spcAft>
              <a:buNone/>
              <a:defRPr>
                <a:solidFill>
                  <a:schemeClr val="bg1"/>
                </a:solidFill>
              </a:defRPr>
            </a:lvl1pPr>
          </a:lstStyle>
          <a:p>
            <a:pPr lvl="0"/>
            <a:r>
              <a:rPr lang="en-US" smtClean="0"/>
              <a:t>Click to edit Master text styles</a:t>
            </a:r>
          </a:p>
        </p:txBody>
      </p:sp>
      <p:pic>
        <p:nvPicPr>
          <p:cNvPr id="8" name="Picture 7" descr="JavaOne_wht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90348" y="0"/>
            <a:ext cx="2331837" cy="1033324"/>
          </a:xfrm>
          <a:prstGeom prst="rect">
            <a:avLst/>
          </a:prstGeom>
        </p:spPr>
      </p:pic>
      <p:pic>
        <p:nvPicPr>
          <p:cNvPr id="4" name="Picture 3" descr="JavaOne-Title_-16x9.jp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730746" y="0"/>
            <a:ext cx="3422909" cy="5143500"/>
          </a:xfrm>
          <a:prstGeom prst="rect">
            <a:avLst/>
          </a:prstGeom>
          <a:effectLst>
            <a:innerShdw blurRad="63500" dist="50800" dir="10800000">
              <a:srgbClr val="000000">
                <a:alpha val="50000"/>
              </a:srgbClr>
            </a:innerShdw>
          </a:effectLst>
        </p:spPr>
      </p:pic>
    </p:spTree>
    <p:extLst>
      <p:ext uri="{BB962C8B-B14F-4D97-AF65-F5344CB8AC3E}">
        <p14:creationId xmlns:p14="http://schemas.microsoft.com/office/powerpoint/2010/main" val="573250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5" grpId="0" build="p">
        <p:tmplLst>
          <p:tmpl lvl="1">
            <p:tnLst>
              <p:par>
                <p:cTn presetID="10" presetClass="entr" presetSubtype="0" fill="hold" nodeType="withEffect">
                  <p:stCondLst>
                    <p:cond delay="10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ew Template_Content 1 Line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04347" y="245538"/>
            <a:ext cx="8229586" cy="406395"/>
          </a:xfrm>
        </p:spPr>
        <p:txBody>
          <a:bodyPr anchor="t" anchorCtr="0"/>
          <a:lstStyle/>
          <a:p>
            <a:r>
              <a:rPr lang="en-US" dirty="0" smtClean="0"/>
              <a:t>Click to edit Master title style</a:t>
            </a:r>
            <a:br>
              <a:rPr lang="en-US" dirty="0" smtClean="0"/>
            </a:br>
            <a:endParaRPr lang="en-US" dirty="0"/>
          </a:p>
        </p:txBody>
      </p:sp>
      <p:sp>
        <p:nvSpPr>
          <p:cNvPr id="6" name="Content Placeholder 5"/>
          <p:cNvSpPr>
            <a:spLocks noGrp="1"/>
          </p:cNvSpPr>
          <p:nvPr>
            <p:ph sz="quarter" idx="12"/>
          </p:nvPr>
        </p:nvSpPr>
        <p:spPr>
          <a:xfrm>
            <a:off x="804347" y="1522101"/>
            <a:ext cx="8229600" cy="30626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4"/>
          <p:cNvSpPr>
            <a:spLocks noGrp="1"/>
          </p:cNvSpPr>
          <p:nvPr>
            <p:ph type="body" sz="quarter" idx="13"/>
          </p:nvPr>
        </p:nvSpPr>
        <p:spPr>
          <a:xfrm>
            <a:off x="804347" y="648216"/>
            <a:ext cx="8229600" cy="304800"/>
          </a:xfrm>
        </p:spPr>
        <p:txBody>
          <a:bodyPr anchor="t" anchorCtr="0">
            <a:noAutofit/>
          </a:bodyPr>
          <a:lstStyle>
            <a:lvl1pPr marL="0" indent="0">
              <a:spcAft>
                <a:spcPts val="0"/>
              </a:spcAft>
              <a:buFontTx/>
              <a:buNone/>
              <a:defRPr sz="20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Tree>
    <p:extLst>
      <p:ext uri="{BB962C8B-B14F-4D97-AF65-F5344CB8AC3E}">
        <p14:creationId xmlns:p14="http://schemas.microsoft.com/office/powerpoint/2010/main" val="1183866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New Template_Title 2">
    <p:bg>
      <p:bgPr>
        <a:solidFill>
          <a:schemeClr val="bg1"/>
        </a:solidFill>
        <a:effectLst/>
      </p:bgPr>
    </p:bg>
    <p:spTree>
      <p:nvGrpSpPr>
        <p:cNvPr id="1" name=""/>
        <p:cNvGrpSpPr/>
        <p:nvPr/>
      </p:nvGrpSpPr>
      <p:grpSpPr>
        <a:xfrm>
          <a:off x="0" y="0"/>
          <a:ext cx="0" cy="0"/>
          <a:chOff x="0" y="0"/>
          <a:chExt cx="0" cy="0"/>
        </a:xfrm>
      </p:grpSpPr>
      <p:sp>
        <p:nvSpPr>
          <p:cNvPr id="9" name="Rectangle 8"/>
          <p:cNvSpPr/>
          <p:nvPr userDrawn="1"/>
        </p:nvSpPr>
        <p:spPr>
          <a:xfrm>
            <a:off x="0" y="-24964"/>
            <a:ext cx="9144000" cy="4157107"/>
          </a:xfrm>
          <a:prstGeom prst="rect">
            <a:avLst/>
          </a:prstGeom>
          <a:gradFill flip="none" rotWithShape="1">
            <a:gsLst>
              <a:gs pos="20000">
                <a:srgbClr val="355469"/>
              </a:gs>
              <a:gs pos="90000">
                <a:schemeClr val="accent1"/>
              </a:gs>
            </a:gsLst>
            <a:lin ang="16200000" scaled="0"/>
            <a:tileRect/>
          </a:gradFill>
          <a:ln>
            <a:noFill/>
          </a:ln>
          <a:effectLst>
            <a:outerShdw blurRad="152400" dist="63500"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Rectangle 10"/>
          <p:cNvSpPr/>
          <p:nvPr userDrawn="1"/>
        </p:nvSpPr>
        <p:spPr>
          <a:xfrm>
            <a:off x="5715000" y="-24964"/>
            <a:ext cx="3429000" cy="4157107"/>
          </a:xfrm>
          <a:prstGeom prst="rect">
            <a:avLst/>
          </a:prstGeom>
          <a:gradFill flip="none" rotWithShape="1">
            <a:gsLst>
              <a:gs pos="20000">
                <a:srgbClr val="355469"/>
              </a:gs>
              <a:gs pos="90000">
                <a:schemeClr val="accent1"/>
              </a:gs>
            </a:gsLst>
            <a:lin ang="16200000" scaled="0"/>
            <a:tileRect/>
          </a:gradFill>
          <a:ln>
            <a:noFill/>
          </a:ln>
          <a:effectLst>
            <a:outerShdw blurRad="635000" dir="10800000" algn="tl" rotWithShape="0">
              <a:srgbClr val="000000">
                <a:alpha val="5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 name="Title 1"/>
          <p:cNvSpPr>
            <a:spLocks noGrp="1"/>
          </p:cNvSpPr>
          <p:nvPr>
            <p:ph type="title" hasCustomPrompt="1"/>
          </p:nvPr>
        </p:nvSpPr>
        <p:spPr bwMode="white">
          <a:xfrm>
            <a:off x="451485" y="1583267"/>
            <a:ext cx="5026448" cy="1230657"/>
          </a:xfrm>
        </p:spPr>
        <p:txBody>
          <a:bodyPr anchor="b" anchorCtr="0"/>
          <a:lstStyle>
            <a:lvl1pPr>
              <a:defRPr sz="2800">
                <a:solidFill>
                  <a:schemeClr val="bg1"/>
                </a:solidFill>
              </a:defRPr>
            </a:lvl1pPr>
          </a:lstStyle>
          <a:p>
            <a:r>
              <a:rPr lang="en-US" dirty="0" smtClean="0"/>
              <a:t>Click to edit title</a:t>
            </a:r>
            <a:endParaRPr lang="en-US" dirty="0"/>
          </a:p>
        </p:txBody>
      </p:sp>
      <p:sp>
        <p:nvSpPr>
          <p:cNvPr id="5" name="Text Placeholder 4"/>
          <p:cNvSpPr>
            <a:spLocks noGrp="1"/>
          </p:cNvSpPr>
          <p:nvPr>
            <p:ph type="body" sz="quarter" idx="13"/>
          </p:nvPr>
        </p:nvSpPr>
        <p:spPr bwMode="white">
          <a:xfrm>
            <a:off x="450849" y="2914276"/>
            <a:ext cx="5027083" cy="1048124"/>
          </a:xfrm>
        </p:spPr>
        <p:txBody>
          <a:bodyPr lIns="0" tIns="0"/>
          <a:lstStyle>
            <a:lvl1pPr marL="0" marR="0" indent="0" algn="l" defTabSz="228600" rtl="0" eaLnBrk="1" fontAlgn="auto" latinLnBrk="0" hangingPunct="1">
              <a:lnSpc>
                <a:spcPct val="100000"/>
              </a:lnSpc>
              <a:spcBef>
                <a:spcPts val="0"/>
              </a:spcBef>
              <a:spcAft>
                <a:spcPts val="0"/>
              </a:spcAft>
              <a:buClr>
                <a:srgbClr val="FF0000"/>
              </a:buClr>
              <a:buSzPct val="85000"/>
              <a:buFont typeface="Wingdings" pitchFamily="2" charset="2"/>
              <a:buNone/>
              <a:tabLst/>
              <a:defRPr>
                <a:solidFill>
                  <a:schemeClr val="bg1"/>
                </a:solidFill>
              </a:defRPr>
            </a:lvl1pPr>
          </a:lstStyle>
          <a:p>
            <a:pPr lvl="0"/>
            <a:r>
              <a:rPr lang="en-US" smtClean="0"/>
              <a:t>Click to edit Master text styles</a:t>
            </a:r>
          </a:p>
        </p:txBody>
      </p:sp>
      <p:sp>
        <p:nvSpPr>
          <p:cNvPr id="3" name="Picture Placeholder 2"/>
          <p:cNvSpPr>
            <a:spLocks noGrp="1"/>
          </p:cNvSpPr>
          <p:nvPr>
            <p:ph type="pic" sz="quarter" idx="14" hasCustomPrompt="1"/>
          </p:nvPr>
        </p:nvSpPr>
        <p:spPr>
          <a:xfrm>
            <a:off x="5715000" y="-25400"/>
            <a:ext cx="3429000" cy="4157663"/>
          </a:xfrm>
          <a:effectLst>
            <a:innerShdw blurRad="63500" dist="50800" dir="10800000">
              <a:prstClr val="black">
                <a:alpha val="50000"/>
              </a:prstClr>
            </a:innerShdw>
          </a:effectLst>
        </p:spPr>
        <p:txBody>
          <a:bodyPr vert="horz" lIns="0" tIns="0" rIns="0" bIns="0" rtlCol="0" anchor="ctr" anchorCtr="1">
            <a:noAutofit/>
          </a:bodyPr>
          <a:lstStyle>
            <a:lvl1pPr>
              <a:buFontTx/>
              <a:buNone/>
              <a:defRPr lang="en-US" baseline="0">
                <a:solidFill>
                  <a:schemeClr val="bg1"/>
                </a:solidFill>
              </a:defRPr>
            </a:lvl1pPr>
          </a:lstStyle>
          <a:p>
            <a:pPr marL="60325" lvl="0" indent="0">
              <a:buFontTx/>
              <a:buNone/>
            </a:pPr>
            <a:r>
              <a:rPr lang="en-US" dirty="0" smtClean="0"/>
              <a:t>Insert Picture Here</a:t>
            </a:r>
            <a:endParaRPr lang="en-US" dirty="0"/>
          </a:p>
        </p:txBody>
      </p:sp>
      <p:pic>
        <p:nvPicPr>
          <p:cNvPr id="8" name="Picture 7" descr="JavaOne_wht_rgb.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90348" y="0"/>
            <a:ext cx="2331837" cy="1033324"/>
          </a:xfrm>
          <a:prstGeom prst="rect">
            <a:avLst/>
          </a:prstGeom>
        </p:spPr>
      </p:pic>
    </p:spTree>
    <p:extLst>
      <p:ext uri="{BB962C8B-B14F-4D97-AF65-F5344CB8AC3E}">
        <p14:creationId xmlns:p14="http://schemas.microsoft.com/office/powerpoint/2010/main" val="3918944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5" grpId="0" build="p">
        <p:tmplLst>
          <p:tmpl lvl="1">
            <p:tnLst>
              <p:par>
                <p:cTn presetID="10" presetClass="entr" presetSubtype="0" fill="hold" nodeType="withEffect">
                  <p:stCondLst>
                    <p:cond delay="10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New Template_Program Agenda">
    <p:bg>
      <p:bgPr>
        <a:solidFill>
          <a:schemeClr val="bg1"/>
        </a:solidFill>
        <a:effectLst/>
      </p:bgPr>
    </p:bg>
    <p:spTree>
      <p:nvGrpSpPr>
        <p:cNvPr id="1" name=""/>
        <p:cNvGrpSpPr/>
        <p:nvPr/>
      </p:nvGrpSpPr>
      <p:grpSpPr>
        <a:xfrm>
          <a:off x="0" y="0"/>
          <a:ext cx="0" cy="0"/>
          <a:chOff x="0" y="0"/>
          <a:chExt cx="0" cy="0"/>
        </a:xfrm>
      </p:grpSpPr>
      <p:sp>
        <p:nvSpPr>
          <p:cNvPr id="9" name="Rectangle 8"/>
          <p:cNvSpPr/>
          <p:nvPr userDrawn="1"/>
        </p:nvSpPr>
        <p:spPr>
          <a:xfrm>
            <a:off x="1" y="1159938"/>
            <a:ext cx="9143998" cy="2980266"/>
          </a:xfrm>
          <a:prstGeom prst="rect">
            <a:avLst/>
          </a:prstGeom>
          <a:gradFill flip="none" rotWithShape="1">
            <a:gsLst>
              <a:gs pos="0">
                <a:srgbClr val="B3B3B3"/>
              </a:gs>
              <a:gs pos="100000">
                <a:srgbClr val="F3F3F3"/>
              </a:gs>
            </a:gsLst>
            <a:lin ang="16200000" scaled="0"/>
            <a:tileRect/>
          </a:gradFill>
          <a:ln>
            <a:noFill/>
          </a:ln>
          <a:effectLst>
            <a:outerShdw blurRad="152400" dist="63500" dir="78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 name="Title 1"/>
          <p:cNvSpPr>
            <a:spLocks noGrp="1"/>
          </p:cNvSpPr>
          <p:nvPr userDrawn="1">
            <p:ph type="title"/>
          </p:nvPr>
        </p:nvSpPr>
        <p:spPr>
          <a:xfrm>
            <a:off x="804981" y="245538"/>
            <a:ext cx="7771752" cy="761995"/>
          </a:xfrm>
        </p:spPr>
        <p:txBody>
          <a:bodyPr anchor="t" anchorCtr="0"/>
          <a:lstStyle>
            <a:lvl1pPr algn="l" defTabSz="914400" rtl="0" eaLnBrk="1" latinLnBrk="0" hangingPunct="1">
              <a:lnSpc>
                <a:spcPct val="90000"/>
              </a:lnSpc>
              <a:spcBef>
                <a:spcPct val="0"/>
              </a:spcBef>
              <a:buNone/>
              <a:defRPr lang="en-US" sz="2800" b="1" kern="1200" dirty="0">
                <a:ln w="0">
                  <a:noFill/>
                </a:ln>
                <a:solidFill>
                  <a:schemeClr val="tx1"/>
                </a:solidFill>
                <a:effectLst/>
                <a:latin typeface="Arial" pitchFamily="34" charset="0"/>
                <a:ea typeface="+mj-ea"/>
                <a:cs typeface="Arial" pitchFamily="34" charset="0"/>
              </a:defRPr>
            </a:lvl1pPr>
          </a:lstStyle>
          <a:p>
            <a:r>
              <a:rPr lang="en-US" smtClean="0"/>
              <a:t>Click to edit Master title style</a:t>
            </a:r>
            <a:endParaRPr lang="en-US" dirty="0"/>
          </a:p>
        </p:txBody>
      </p:sp>
      <p:sp>
        <p:nvSpPr>
          <p:cNvPr id="5" name="Text Placeholder 4"/>
          <p:cNvSpPr>
            <a:spLocks noGrp="1"/>
          </p:cNvSpPr>
          <p:nvPr userDrawn="1">
            <p:ph type="body" sz="quarter" idx="13"/>
          </p:nvPr>
        </p:nvSpPr>
        <p:spPr>
          <a:xfrm>
            <a:off x="804981" y="1363132"/>
            <a:ext cx="7771752" cy="2616201"/>
          </a:xfrm>
        </p:spPr>
        <p:txBody>
          <a:bodyPr lIns="0" tIns="0"/>
          <a:lstStyle>
            <a:lvl1pPr marL="219456" indent="-219456">
              <a:lnSpc>
                <a:spcPct val="120000"/>
              </a:lnSpc>
              <a:buSzPct val="90000"/>
              <a:buFont typeface="Wingdings" pitchFamily="2" charset="2"/>
              <a:buChar char="§"/>
              <a:defRPr sz="2400">
                <a:solidFill>
                  <a:schemeClr val="tx1"/>
                </a:solidFill>
              </a:defRPr>
            </a:lvl1pPr>
          </a:lstStyle>
          <a:p>
            <a:pPr lvl="0"/>
            <a:r>
              <a:rPr lang="en-US" smtClean="0"/>
              <a:t>Click to edit Master text styles</a:t>
            </a:r>
          </a:p>
        </p:txBody>
      </p:sp>
    </p:spTree>
    <p:extLst>
      <p:ext uri="{BB962C8B-B14F-4D97-AF65-F5344CB8AC3E}">
        <p14:creationId xmlns:p14="http://schemas.microsoft.com/office/powerpoint/2010/main" val="150971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New Template_Graphic Section Divider">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802761" y="1571843"/>
            <a:ext cx="4709053" cy="1100723"/>
          </a:xfrm>
        </p:spPr>
        <p:txBody>
          <a:bodyPr anchor="t" anchorCtr="0"/>
          <a:lstStyle>
            <a:lvl1pPr>
              <a:defRPr sz="2800" b="1">
                <a:ln w="0">
                  <a:noFill/>
                </a:ln>
                <a:solidFill>
                  <a:schemeClr val="tx1"/>
                </a:solidFill>
                <a:effectLst/>
              </a:defRPr>
            </a:lvl1pPr>
          </a:lstStyle>
          <a:p>
            <a:r>
              <a:rPr lang="en-US" dirty="0" smtClean="0"/>
              <a:t>Click to edit text </a:t>
            </a:r>
            <a:endParaRPr lang="en-US" dirty="0"/>
          </a:p>
        </p:txBody>
      </p:sp>
      <p:sp>
        <p:nvSpPr>
          <p:cNvPr id="12" name="Rectangle 11"/>
          <p:cNvSpPr/>
          <p:nvPr userDrawn="1"/>
        </p:nvSpPr>
        <p:spPr>
          <a:xfrm>
            <a:off x="5715000" y="0"/>
            <a:ext cx="3429000" cy="5143500"/>
          </a:xfrm>
          <a:prstGeom prst="rect">
            <a:avLst/>
          </a:prstGeom>
          <a:gradFill flip="none" rotWithShape="1">
            <a:gsLst>
              <a:gs pos="100000">
                <a:schemeClr val="accent1"/>
              </a:gs>
              <a:gs pos="0">
                <a:srgbClr val="355469"/>
              </a:gs>
            </a:gsLst>
            <a:lin ang="16200000" scaled="0"/>
            <a:tileRect/>
          </a:gradFill>
          <a:ln>
            <a:noFill/>
          </a:ln>
          <a:effectLst>
            <a:outerShdw blurRad="152400" dist="63500" dir="105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7" name="Group 6"/>
          <p:cNvGrpSpPr/>
          <p:nvPr userDrawn="1"/>
        </p:nvGrpSpPr>
        <p:grpSpPr>
          <a:xfrm>
            <a:off x="6687321" y="4641335"/>
            <a:ext cx="2116475" cy="516126"/>
            <a:chOff x="6687321" y="4641335"/>
            <a:chExt cx="2116475" cy="516126"/>
          </a:xfrm>
        </p:grpSpPr>
        <p:pic>
          <p:nvPicPr>
            <p:cNvPr id="8" name="Picture 7" descr="O_signature_wht_rg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84452" y="4832520"/>
              <a:ext cx="919344" cy="283464"/>
            </a:xfrm>
            <a:prstGeom prst="rect">
              <a:avLst/>
            </a:prstGeom>
          </p:spPr>
        </p:pic>
        <p:pic>
          <p:nvPicPr>
            <p:cNvPr id="9" name="Picture 8" descr="JavaOne_clr.bmp"/>
            <p:cNvPicPr>
              <a:picLocks noChangeAspect="1"/>
            </p:cNvPicPr>
            <p:nvPr userDrawn="1"/>
          </p:nvPicPr>
          <p:blipFill>
            <a:blip r:embed="rId3" cstate="print">
              <a:clrChange>
                <a:clrFrom>
                  <a:srgbClr val="FFFFFF"/>
                </a:clrFrom>
                <a:clrTo>
                  <a:srgbClr val="FFFFFF">
                    <a:alpha val="0"/>
                  </a:srgbClr>
                </a:clrTo>
              </a:clrChange>
              <a:biLevel thresh="25000"/>
              <a:extLst>
                <a:ext uri="{28A0092B-C50C-407E-A947-70E740481C1C}">
                  <a14:useLocalDpi xmlns:a14="http://schemas.microsoft.com/office/drawing/2010/main" val="0"/>
                </a:ext>
              </a:extLst>
            </a:blip>
            <a:stretch>
              <a:fillRect/>
            </a:stretch>
          </p:blipFill>
          <p:spPr>
            <a:xfrm>
              <a:off x="6687321" y="4641335"/>
              <a:ext cx="1164708" cy="516126"/>
            </a:xfrm>
            <a:prstGeom prst="rect">
              <a:avLst/>
            </a:prstGeom>
          </p:spPr>
        </p:pic>
      </p:grpSp>
    </p:spTree>
    <p:extLst>
      <p:ext uri="{BB962C8B-B14F-4D97-AF65-F5344CB8AC3E}">
        <p14:creationId xmlns:p14="http://schemas.microsoft.com/office/powerpoint/2010/main" val="1253680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ew Template_Image Section Divider">
    <p:spTree>
      <p:nvGrpSpPr>
        <p:cNvPr id="1" name=""/>
        <p:cNvGrpSpPr/>
        <p:nvPr/>
      </p:nvGrpSpPr>
      <p:grpSpPr>
        <a:xfrm>
          <a:off x="0" y="0"/>
          <a:ext cx="0" cy="0"/>
          <a:chOff x="0" y="0"/>
          <a:chExt cx="0" cy="0"/>
        </a:xfrm>
      </p:grpSpPr>
      <p:sp>
        <p:nvSpPr>
          <p:cNvPr id="13" name="Rectangle 12"/>
          <p:cNvSpPr/>
          <p:nvPr userDrawn="1"/>
        </p:nvSpPr>
        <p:spPr>
          <a:xfrm>
            <a:off x="5715000" y="0"/>
            <a:ext cx="3429000" cy="4631267"/>
          </a:xfrm>
          <a:prstGeom prst="rect">
            <a:avLst/>
          </a:prstGeom>
          <a:gradFill flip="none" rotWithShape="1">
            <a:gsLst>
              <a:gs pos="100000">
                <a:srgbClr val="F3F3F3"/>
              </a:gs>
              <a:gs pos="0">
                <a:srgbClr val="B3B3B3"/>
              </a:gs>
            </a:gsLst>
            <a:lin ang="16200000" scaled="0"/>
            <a:tileRect/>
          </a:gradFill>
          <a:ln>
            <a:noFill/>
          </a:ln>
          <a:effectLst>
            <a:outerShdw blurRad="152400" dist="63500" dir="11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Title 1"/>
          <p:cNvSpPr>
            <a:spLocks noGrp="1"/>
          </p:cNvSpPr>
          <p:nvPr>
            <p:ph type="title" hasCustomPrompt="1"/>
          </p:nvPr>
        </p:nvSpPr>
        <p:spPr>
          <a:xfrm>
            <a:off x="802761" y="1571843"/>
            <a:ext cx="4709040" cy="1100723"/>
          </a:xfrm>
        </p:spPr>
        <p:txBody>
          <a:bodyPr anchor="t" anchorCtr="0"/>
          <a:lstStyle>
            <a:lvl1pPr algn="l" defTabSz="914400" rtl="0" eaLnBrk="1" latinLnBrk="0" hangingPunct="1">
              <a:lnSpc>
                <a:spcPct val="90000"/>
              </a:lnSpc>
              <a:spcBef>
                <a:spcPct val="0"/>
              </a:spcBef>
              <a:buNone/>
              <a:defRPr lang="en-US" sz="2800" b="1" kern="1200" dirty="0">
                <a:ln w="0">
                  <a:noFill/>
                </a:ln>
                <a:solidFill>
                  <a:schemeClr val="tx1"/>
                </a:solidFill>
                <a:effectLst/>
                <a:latin typeface="Arial" pitchFamily="34" charset="0"/>
                <a:ea typeface="+mj-ea"/>
                <a:cs typeface="Arial" pitchFamily="34" charset="0"/>
              </a:defRPr>
            </a:lvl1pPr>
          </a:lstStyle>
          <a:p>
            <a:r>
              <a:rPr lang="en-US" dirty="0" smtClean="0"/>
              <a:t>Click to edit text </a:t>
            </a:r>
            <a:endParaRPr lang="en-US" dirty="0"/>
          </a:p>
        </p:txBody>
      </p:sp>
      <p:sp>
        <p:nvSpPr>
          <p:cNvPr id="10" name="Picture Placeholder 11"/>
          <p:cNvSpPr>
            <a:spLocks noGrp="1"/>
          </p:cNvSpPr>
          <p:nvPr>
            <p:ph type="pic" sz="quarter" idx="12" hasCustomPrompt="1"/>
          </p:nvPr>
        </p:nvSpPr>
        <p:spPr>
          <a:xfrm>
            <a:off x="5715000" y="-2117"/>
            <a:ext cx="3429000" cy="4629150"/>
          </a:xfrm>
          <a:ln>
            <a:noFill/>
          </a:ln>
          <a:effectLst/>
        </p:spPr>
        <p:txBody>
          <a:bodyPr anchor="ctr" anchorCtr="0"/>
          <a:lstStyle>
            <a:lvl1pPr marL="0" indent="0" algn="ctr">
              <a:buNone/>
              <a:defRPr>
                <a:ln>
                  <a:noFill/>
                </a:ln>
                <a:solidFill>
                  <a:schemeClr val="tx2"/>
                </a:solidFill>
              </a:defRPr>
            </a:lvl1pPr>
          </a:lstStyle>
          <a:p>
            <a:r>
              <a:rPr lang="en-US" dirty="0" smtClean="0"/>
              <a:t>Insert Picture Here</a:t>
            </a:r>
            <a:endParaRPr lang="en-US" dirty="0"/>
          </a:p>
        </p:txBody>
      </p:sp>
    </p:spTree>
    <p:extLst>
      <p:ext uri="{BB962C8B-B14F-4D97-AF65-F5344CB8AC3E}">
        <p14:creationId xmlns:p14="http://schemas.microsoft.com/office/powerpoint/2010/main" val="1084937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ew Template_Announcement">
    <p:spTree>
      <p:nvGrpSpPr>
        <p:cNvPr id="1" name=""/>
        <p:cNvGrpSpPr/>
        <p:nvPr/>
      </p:nvGrpSpPr>
      <p:grpSpPr>
        <a:xfrm>
          <a:off x="0" y="0"/>
          <a:ext cx="0" cy="0"/>
          <a:chOff x="0" y="0"/>
          <a:chExt cx="0" cy="0"/>
        </a:xfrm>
      </p:grpSpPr>
      <p:sp>
        <p:nvSpPr>
          <p:cNvPr id="15" name="Rectangle 14"/>
          <p:cNvSpPr/>
          <p:nvPr userDrawn="1"/>
        </p:nvSpPr>
        <p:spPr>
          <a:xfrm>
            <a:off x="-2" y="1159938"/>
            <a:ext cx="9144000" cy="2971800"/>
          </a:xfrm>
          <a:prstGeom prst="rect">
            <a:avLst/>
          </a:prstGeom>
          <a:gradFill flip="none" rotWithShape="1">
            <a:gsLst>
              <a:gs pos="0">
                <a:srgbClr val="B3B3B3"/>
              </a:gs>
              <a:gs pos="100000">
                <a:srgbClr val="F3F3F3"/>
              </a:gs>
            </a:gsLst>
            <a:lin ang="16200000" scaled="0"/>
            <a:tileRect/>
          </a:gradFill>
          <a:ln>
            <a:noFill/>
          </a:ln>
          <a:effectLst>
            <a:outerShdw blurRad="152400" dist="63500" dir="78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Text Placeholder 9"/>
          <p:cNvSpPr>
            <a:spLocks noGrp="1"/>
          </p:cNvSpPr>
          <p:nvPr>
            <p:ph type="body" sz="quarter" idx="11" hasCustomPrompt="1"/>
          </p:nvPr>
        </p:nvSpPr>
        <p:spPr>
          <a:xfrm>
            <a:off x="804347" y="1459241"/>
            <a:ext cx="5029186" cy="2410019"/>
          </a:xfrm>
        </p:spPr>
        <p:txBody>
          <a:bodyPr anchor="t" anchorCtr="0">
            <a:noAutofit/>
          </a:bodyPr>
          <a:lstStyle>
            <a:lvl1pPr marL="0" marR="0" indent="0" algn="l" defTabSz="228600" rtl="0" eaLnBrk="1" fontAlgn="auto" latinLnBrk="0" hangingPunct="1">
              <a:lnSpc>
                <a:spcPct val="80000"/>
              </a:lnSpc>
              <a:spcBef>
                <a:spcPts val="0"/>
              </a:spcBef>
              <a:spcAft>
                <a:spcPts val="0"/>
              </a:spcAft>
              <a:buClr>
                <a:srgbClr val="FF0000"/>
              </a:buClr>
              <a:buSzPct val="85000"/>
              <a:buFont typeface="Wingdings" pitchFamily="2" charset="2"/>
              <a:buNone/>
              <a:tabLst/>
              <a:defRPr sz="4400" b="1" cap="all" baseline="0">
                <a:solidFill>
                  <a:schemeClr val="tx1"/>
                </a:solidFill>
              </a:defRPr>
            </a:lvl1pPr>
          </a:lstStyle>
          <a:p>
            <a:pPr marL="0" marR="0" lvl="0" indent="0" algn="l" defTabSz="228600" rtl="0" eaLnBrk="1" fontAlgn="auto" latinLnBrk="0" hangingPunct="1">
              <a:lnSpc>
                <a:spcPct val="80000"/>
              </a:lnSpc>
              <a:spcBef>
                <a:spcPts val="0"/>
              </a:spcBef>
              <a:spcAft>
                <a:spcPts val="0"/>
              </a:spcAft>
              <a:buClr>
                <a:srgbClr val="FF0000"/>
              </a:buClr>
              <a:buSzPct val="85000"/>
              <a:buFont typeface="Wingdings" pitchFamily="2" charset="2"/>
              <a:buNone/>
              <a:tabLst/>
              <a:defRPr/>
            </a:pPr>
            <a:r>
              <a:rPr lang="en-US" dirty="0" smtClean="0"/>
              <a:t>CLICK TO EDIT </a:t>
            </a:r>
            <a:br>
              <a:rPr lang="en-US" dirty="0" smtClean="0"/>
            </a:br>
            <a:r>
              <a:rPr lang="en-US" dirty="0" smtClean="0"/>
              <a:t>MASTER TEXT</a:t>
            </a:r>
          </a:p>
          <a:p>
            <a:pPr marL="0" marR="0" lvl="0" indent="0" algn="l" defTabSz="228600" rtl="0" eaLnBrk="1" fontAlgn="auto" latinLnBrk="0" hangingPunct="1">
              <a:lnSpc>
                <a:spcPct val="80000"/>
              </a:lnSpc>
              <a:spcBef>
                <a:spcPts val="0"/>
              </a:spcBef>
              <a:spcAft>
                <a:spcPts val="0"/>
              </a:spcAft>
              <a:buClr>
                <a:srgbClr val="FF0000"/>
              </a:buClr>
              <a:buSzPct val="85000"/>
              <a:buFont typeface="Wingdings" pitchFamily="2" charset="2"/>
              <a:buNone/>
              <a:tabLst/>
              <a:defRPr/>
            </a:pPr>
            <a:endParaRPr lang="en-US" dirty="0" smtClean="0"/>
          </a:p>
        </p:txBody>
      </p:sp>
      <p:pic>
        <p:nvPicPr>
          <p:cNvPr id="17" name="Picture 16" descr="Java_blk_rgb.png"/>
          <p:cNvPicPr>
            <a:picLocks noChangeAspect="1"/>
          </p:cNvPicPr>
          <p:nvPr userDrawn="1"/>
        </p:nvPicPr>
        <p:blipFill>
          <a:blip r:embed="rId2" cstate="print">
            <a:alphaModFix amt="10000"/>
            <a:extLst>
              <a:ext uri="{28A0092B-C50C-407E-A947-70E740481C1C}">
                <a14:useLocalDpi xmlns:a14="http://schemas.microsoft.com/office/drawing/2010/main" val="0"/>
              </a:ext>
            </a:extLst>
          </a:blip>
          <a:stretch>
            <a:fillRect/>
          </a:stretch>
        </p:blipFill>
        <p:spPr>
          <a:xfrm>
            <a:off x="5246427" y="2025650"/>
            <a:ext cx="3573245" cy="1831534"/>
          </a:xfrm>
          <a:prstGeom prst="rect">
            <a:avLst/>
          </a:prstGeom>
        </p:spPr>
      </p:pic>
    </p:spTree>
    <p:extLst>
      <p:ext uri="{BB962C8B-B14F-4D97-AF65-F5344CB8AC3E}">
        <p14:creationId xmlns:p14="http://schemas.microsoft.com/office/powerpoint/2010/main" val="3491919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New Template_Announcement Key Features">
    <p:spTree>
      <p:nvGrpSpPr>
        <p:cNvPr id="1" name=""/>
        <p:cNvGrpSpPr/>
        <p:nvPr/>
      </p:nvGrpSpPr>
      <p:grpSpPr>
        <a:xfrm>
          <a:off x="0" y="0"/>
          <a:ext cx="0" cy="0"/>
          <a:chOff x="0" y="0"/>
          <a:chExt cx="0" cy="0"/>
        </a:xfrm>
      </p:grpSpPr>
      <p:sp>
        <p:nvSpPr>
          <p:cNvPr id="9" name="Rectangle 8"/>
          <p:cNvSpPr/>
          <p:nvPr userDrawn="1"/>
        </p:nvSpPr>
        <p:spPr>
          <a:xfrm>
            <a:off x="2990088" y="1159938"/>
            <a:ext cx="6153912" cy="2971800"/>
          </a:xfrm>
          <a:prstGeom prst="rect">
            <a:avLst/>
          </a:prstGeom>
          <a:gradFill flip="none" rotWithShape="1">
            <a:gsLst>
              <a:gs pos="0">
                <a:srgbClr val="B3B3B3"/>
              </a:gs>
              <a:gs pos="100000">
                <a:srgbClr val="F3F3F3"/>
              </a:gs>
            </a:gsLst>
            <a:lin ang="16200000" scaled="0"/>
            <a:tileRect/>
          </a:gradFill>
          <a:ln>
            <a:noFill/>
          </a:ln>
          <a:effectLst>
            <a:outerShdw blurRad="152400" dist="63500" dir="36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Text Placeholder 9"/>
          <p:cNvSpPr>
            <a:spLocks noGrp="1"/>
          </p:cNvSpPr>
          <p:nvPr>
            <p:ph type="body" sz="quarter" idx="11"/>
          </p:nvPr>
        </p:nvSpPr>
        <p:spPr>
          <a:xfrm>
            <a:off x="3443821" y="1430281"/>
            <a:ext cx="5369979" cy="2523657"/>
          </a:xfrm>
        </p:spPr>
        <p:txBody>
          <a:bodyPr anchor="t" anchorCtr="0"/>
          <a:lstStyle>
            <a:lvl1pPr marL="0" indent="0">
              <a:buNone/>
              <a:defRPr sz="2400" b="0" cap="all" baseline="0">
                <a:solidFill>
                  <a:schemeClr val="tx1"/>
                </a:solidFill>
              </a:defRPr>
            </a:lvl1pPr>
          </a:lstStyle>
          <a:p>
            <a:pPr lvl="0"/>
            <a:r>
              <a:rPr lang="en-US" smtClean="0"/>
              <a:t>Click to edit Master text styles</a:t>
            </a:r>
          </a:p>
        </p:txBody>
      </p:sp>
      <p:sp>
        <p:nvSpPr>
          <p:cNvPr id="8" name="Title 1"/>
          <p:cNvSpPr>
            <a:spLocks noGrp="1"/>
          </p:cNvSpPr>
          <p:nvPr>
            <p:ph type="title"/>
          </p:nvPr>
        </p:nvSpPr>
        <p:spPr>
          <a:xfrm>
            <a:off x="804347" y="245538"/>
            <a:ext cx="8229586" cy="770462"/>
          </a:xfrm>
        </p:spPr>
        <p:txBody>
          <a:bodyPr anchor="t" anchorCtr="0"/>
          <a:lstStyle>
            <a:lvl1pPr>
              <a:defRPr/>
            </a:lvl1pPr>
          </a:lstStyle>
          <a:p>
            <a:r>
              <a:rPr lang="en-US" smtClean="0"/>
              <a:t>Click to edit Master title style</a:t>
            </a:r>
            <a:endParaRPr lang="en-US" dirty="0"/>
          </a:p>
        </p:txBody>
      </p:sp>
      <p:sp>
        <p:nvSpPr>
          <p:cNvPr id="6" name="Picture Placeholder 11"/>
          <p:cNvSpPr>
            <a:spLocks noGrp="1"/>
          </p:cNvSpPr>
          <p:nvPr>
            <p:ph type="pic" sz="quarter" idx="13" hasCustomPrompt="1"/>
          </p:nvPr>
        </p:nvSpPr>
        <p:spPr>
          <a:xfrm>
            <a:off x="6351" y="1159936"/>
            <a:ext cx="2944368" cy="2971800"/>
          </a:xfrm>
          <a:ln>
            <a:noFill/>
          </a:ln>
          <a:effectLst>
            <a:reflection stA="30000" endPos="4000" dir="5400000" sy="-100000" algn="bl" rotWithShape="0"/>
          </a:effectLst>
        </p:spPr>
        <p:txBody>
          <a:bodyPr anchor="ctr" anchorCtr="0"/>
          <a:lstStyle>
            <a:lvl1pPr marL="0" indent="0" algn="ctr">
              <a:buNone/>
              <a:defRPr>
                <a:ln>
                  <a:noFill/>
                </a:ln>
                <a:solidFill>
                  <a:schemeClr val="tx1"/>
                </a:solidFill>
              </a:defRPr>
            </a:lvl1pPr>
          </a:lstStyle>
          <a:p>
            <a:r>
              <a:rPr lang="en-US" dirty="0" smtClean="0"/>
              <a:t>Insert Picture Here</a:t>
            </a:r>
            <a:endParaRPr lang="en-US" dirty="0"/>
          </a:p>
        </p:txBody>
      </p:sp>
    </p:spTree>
    <p:extLst>
      <p:ext uri="{BB962C8B-B14F-4D97-AF65-F5344CB8AC3E}">
        <p14:creationId xmlns:p14="http://schemas.microsoft.com/office/powerpoint/2010/main" val="1256981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New Template_Case Study">
    <p:spTree>
      <p:nvGrpSpPr>
        <p:cNvPr id="1" name=""/>
        <p:cNvGrpSpPr/>
        <p:nvPr/>
      </p:nvGrpSpPr>
      <p:grpSpPr>
        <a:xfrm>
          <a:off x="0" y="0"/>
          <a:ext cx="0" cy="0"/>
          <a:chOff x="0" y="0"/>
          <a:chExt cx="0" cy="0"/>
        </a:xfrm>
      </p:grpSpPr>
      <p:sp>
        <p:nvSpPr>
          <p:cNvPr id="7" name="Rectangle 6"/>
          <p:cNvSpPr/>
          <p:nvPr userDrawn="1"/>
        </p:nvSpPr>
        <p:spPr>
          <a:xfrm>
            <a:off x="-1" y="1716438"/>
            <a:ext cx="4284133" cy="2420477"/>
          </a:xfrm>
          <a:prstGeom prst="rect">
            <a:avLst/>
          </a:prstGeom>
          <a:gradFill flip="none" rotWithShape="1">
            <a:gsLst>
              <a:gs pos="0">
                <a:srgbClr val="B3B3B3"/>
              </a:gs>
              <a:gs pos="100000">
                <a:srgbClr val="F3F3F3"/>
              </a:gs>
            </a:gsLst>
            <a:lin ang="16200000" scaled="0"/>
            <a:tileRect/>
          </a:gradFill>
          <a:ln>
            <a:noFill/>
          </a:ln>
          <a:effectLst>
            <a:outerShdw blurRad="152400" dist="63500" dir="78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Rectangle 7"/>
          <p:cNvSpPr/>
          <p:nvPr userDrawn="1"/>
        </p:nvSpPr>
        <p:spPr bwMode="auto">
          <a:xfrm>
            <a:off x="1524" y="1156648"/>
            <a:ext cx="4291076" cy="551323"/>
          </a:xfrm>
          <a:prstGeom prst="rect">
            <a:avLst/>
          </a:prstGeom>
          <a:gradFill>
            <a:gsLst>
              <a:gs pos="0">
                <a:schemeClr val="accent1"/>
              </a:gs>
              <a:gs pos="100000">
                <a:schemeClr val="accent1">
                  <a:lumMod val="75000"/>
                </a:schemeClr>
              </a:gs>
            </a:gsLst>
            <a:lin ang="5400000" scaled="1"/>
          </a:gradFill>
          <a:ln w="9525" cap="flat" cmpd="sng" algn="ctr">
            <a:noFill/>
            <a:prstDash val="solid"/>
            <a:round/>
            <a:headEnd type="none" w="med" len="med"/>
            <a:tailEnd type="none" w="med" len="med"/>
          </a:ln>
          <a:effectLst/>
        </p:spPr>
        <p:txBody>
          <a:bodyPr lIns="92075" tIns="46038" rIns="92075" bIns="46038" anchor="ctr"/>
          <a:lstStyle/>
          <a:p>
            <a:pPr marL="119063" indent="-119063" algn="ctr">
              <a:defRPr/>
            </a:pPr>
            <a:endParaRPr lang="en-US" sz="4000" b="1" dirty="0">
              <a:solidFill>
                <a:srgbClr val="FFFFFF"/>
              </a:solidFill>
              <a:ea typeface="ＭＳ Ｐゴシック" pitchFamily="34" charset="-128"/>
            </a:endParaRPr>
          </a:p>
        </p:txBody>
      </p:sp>
      <p:sp>
        <p:nvSpPr>
          <p:cNvPr id="26" name="Picture Placeholder 25"/>
          <p:cNvSpPr>
            <a:spLocks noGrp="1"/>
          </p:cNvSpPr>
          <p:nvPr>
            <p:ph type="pic" sz="quarter" idx="15" hasCustomPrompt="1"/>
          </p:nvPr>
        </p:nvSpPr>
        <p:spPr>
          <a:xfrm>
            <a:off x="4318000" y="1156648"/>
            <a:ext cx="4825998" cy="2971800"/>
          </a:xfrm>
          <a:effectLst>
            <a:reflection blurRad="63500" stA="50000" endPos="7000" dir="5400000" sy="-100000" algn="bl" rotWithShape="0"/>
          </a:effectLst>
        </p:spPr>
        <p:txBody>
          <a:bodyPr anchor="ctr" anchorCtr="1"/>
          <a:lstStyle>
            <a:lvl1pPr marL="0" indent="0" algn="ctr">
              <a:buNone/>
              <a:defRPr/>
            </a:lvl1pPr>
          </a:lstStyle>
          <a:p>
            <a:r>
              <a:rPr lang="en-US" dirty="0" smtClean="0"/>
              <a:t>Insert Picture Here</a:t>
            </a:r>
            <a:endParaRPr lang="en-US" dirty="0"/>
          </a:p>
        </p:txBody>
      </p:sp>
      <p:sp>
        <p:nvSpPr>
          <p:cNvPr id="23" name="Text Placeholder 22"/>
          <p:cNvSpPr>
            <a:spLocks noGrp="1"/>
          </p:cNvSpPr>
          <p:nvPr>
            <p:ph type="body" sz="quarter" idx="13"/>
          </p:nvPr>
        </p:nvSpPr>
        <p:spPr>
          <a:xfrm>
            <a:off x="753544" y="1859644"/>
            <a:ext cx="3131820" cy="2137410"/>
          </a:xfrm>
        </p:spPr>
        <p:txBody>
          <a:bodyPr>
            <a:normAutofit/>
          </a:bodyPr>
          <a:lstStyle>
            <a:lvl1pPr>
              <a:defRPr sz="1600"/>
            </a:lvl1pPr>
          </a:lstStyle>
          <a:p>
            <a:pPr lvl="0"/>
            <a:r>
              <a:rPr lang="en-US" smtClean="0"/>
              <a:t>Click to edit Master text styles</a:t>
            </a:r>
          </a:p>
        </p:txBody>
      </p:sp>
      <p:sp>
        <p:nvSpPr>
          <p:cNvPr id="24" name="Text Placeholder 22"/>
          <p:cNvSpPr>
            <a:spLocks noGrp="1"/>
          </p:cNvSpPr>
          <p:nvPr>
            <p:ph type="body" sz="quarter" idx="14" hasCustomPrompt="1"/>
          </p:nvPr>
        </p:nvSpPr>
        <p:spPr bwMode="white">
          <a:xfrm>
            <a:off x="804346" y="1163620"/>
            <a:ext cx="3412068" cy="544351"/>
          </a:xfrm>
          <a:noFill/>
        </p:spPr>
        <p:txBody>
          <a:bodyPr lIns="0" tIns="0" rIns="0" bIns="0" anchor="ctr" anchorCtr="0">
            <a:noAutofit/>
          </a:bodyPr>
          <a:lstStyle>
            <a:lvl1pPr marL="0" indent="0">
              <a:spcAft>
                <a:spcPts val="0"/>
              </a:spcAft>
              <a:buNone/>
              <a:defRPr sz="2000" b="1" cap="none" baseline="0">
                <a:solidFill>
                  <a:schemeClr val="bg1"/>
                </a:solidFill>
              </a:defRPr>
            </a:lvl1pPr>
          </a:lstStyle>
          <a:p>
            <a:pPr lvl="0"/>
            <a:r>
              <a:rPr lang="en-US" dirty="0" smtClean="0"/>
              <a:t>Master Text</a:t>
            </a:r>
          </a:p>
        </p:txBody>
      </p:sp>
      <p:sp>
        <p:nvSpPr>
          <p:cNvPr id="11" name="Title 1"/>
          <p:cNvSpPr>
            <a:spLocks noGrp="1"/>
          </p:cNvSpPr>
          <p:nvPr>
            <p:ph type="title"/>
          </p:nvPr>
        </p:nvSpPr>
        <p:spPr>
          <a:xfrm>
            <a:off x="804346" y="245538"/>
            <a:ext cx="8221121" cy="770462"/>
          </a:xfrm>
        </p:spPr>
        <p:txBody>
          <a:bodyPr anchor="t" anchorCtr="0"/>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2640616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New Template_Quote">
    <p:spTree>
      <p:nvGrpSpPr>
        <p:cNvPr id="1" name=""/>
        <p:cNvGrpSpPr/>
        <p:nvPr/>
      </p:nvGrpSpPr>
      <p:grpSpPr>
        <a:xfrm>
          <a:off x="0" y="0"/>
          <a:ext cx="0" cy="0"/>
          <a:chOff x="0" y="0"/>
          <a:chExt cx="0" cy="0"/>
        </a:xfrm>
      </p:grpSpPr>
      <p:sp>
        <p:nvSpPr>
          <p:cNvPr id="19" name="Rectangle 18"/>
          <p:cNvSpPr/>
          <p:nvPr userDrawn="1"/>
        </p:nvSpPr>
        <p:spPr>
          <a:xfrm>
            <a:off x="0" y="1159938"/>
            <a:ext cx="9144000" cy="2971799"/>
          </a:xfrm>
          <a:prstGeom prst="rect">
            <a:avLst/>
          </a:prstGeom>
          <a:gradFill flip="none" rotWithShape="1">
            <a:gsLst>
              <a:gs pos="0">
                <a:srgbClr val="355469"/>
              </a:gs>
              <a:gs pos="100000">
                <a:schemeClr val="accent1"/>
              </a:gs>
            </a:gsLst>
            <a:lin ang="16200000" scaled="0"/>
            <a:tileRect/>
          </a:gradFill>
          <a:ln>
            <a:noFill/>
          </a:ln>
          <a:effectLst>
            <a:outerShdw blurRad="152400" dist="63500"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Text Placeholder 9"/>
          <p:cNvSpPr>
            <a:spLocks noGrp="1"/>
          </p:cNvSpPr>
          <p:nvPr>
            <p:ph type="body" sz="quarter" idx="11"/>
          </p:nvPr>
        </p:nvSpPr>
        <p:spPr bwMode="white">
          <a:xfrm>
            <a:off x="797999" y="1422404"/>
            <a:ext cx="7617881" cy="1354667"/>
          </a:xfrm>
        </p:spPr>
        <p:txBody>
          <a:bodyPr lIns="0" tIns="0" rIns="0" bIns="0" anchor="t" anchorCtr="0">
            <a:normAutofit/>
          </a:bodyPr>
          <a:lstStyle>
            <a:lvl1pPr marL="114300" indent="-114300">
              <a:lnSpc>
                <a:spcPct val="90000"/>
              </a:lnSpc>
              <a:spcBef>
                <a:spcPts val="0"/>
              </a:spcBef>
              <a:spcAft>
                <a:spcPts val="1800"/>
              </a:spcAft>
              <a:buNone/>
              <a:defRPr sz="2400" b="0" cap="none" baseline="0">
                <a:solidFill>
                  <a:schemeClr val="bg1"/>
                </a:solidFill>
              </a:defRPr>
            </a:lvl1pPr>
          </a:lstStyle>
          <a:p>
            <a:pPr lvl="0"/>
            <a:r>
              <a:rPr lang="en-US" smtClean="0"/>
              <a:t>Click to edit Master text styles</a:t>
            </a:r>
          </a:p>
        </p:txBody>
      </p:sp>
      <p:sp>
        <p:nvSpPr>
          <p:cNvPr id="17" name="Text Placeholder 22"/>
          <p:cNvSpPr>
            <a:spLocks noGrp="1"/>
          </p:cNvSpPr>
          <p:nvPr>
            <p:ph type="body" sz="quarter" idx="16" hasCustomPrompt="1"/>
          </p:nvPr>
        </p:nvSpPr>
        <p:spPr bwMode="white">
          <a:xfrm>
            <a:off x="899602" y="2844803"/>
            <a:ext cx="3994149" cy="443953"/>
          </a:xfrm>
          <a:noFill/>
        </p:spPr>
        <p:txBody>
          <a:bodyPr lIns="0" tIns="0" rIns="0" bIns="0" anchor="b" anchorCtr="0">
            <a:normAutofit/>
          </a:bodyPr>
          <a:lstStyle>
            <a:lvl1pPr marL="0" indent="0">
              <a:lnSpc>
                <a:spcPct val="90000"/>
              </a:lnSpc>
              <a:spcBef>
                <a:spcPts val="0"/>
              </a:spcBef>
              <a:spcAft>
                <a:spcPts val="1800"/>
              </a:spcAft>
              <a:buFont typeface="Arial" pitchFamily="34" charset="0"/>
              <a:buNone/>
              <a:defRPr lang="en-US" sz="2000" b="1" kern="1200" cap="none" baseline="0" dirty="0" smtClean="0">
                <a:solidFill>
                  <a:schemeClr val="bg1"/>
                </a:solidFill>
                <a:latin typeface="Arial" pitchFamily="34" charset="0"/>
                <a:ea typeface="+mn-ea"/>
                <a:cs typeface="Arial" pitchFamily="34" charset="0"/>
              </a:defRPr>
            </a:lvl1pPr>
          </a:lstStyle>
          <a:p>
            <a:pPr marL="0" lvl="0" indent="0" algn="l" defTabSz="914400" rtl="0" eaLnBrk="1" latinLnBrk="0" hangingPunct="1">
              <a:lnSpc>
                <a:spcPct val="75000"/>
              </a:lnSpc>
              <a:spcBef>
                <a:spcPts val="0"/>
              </a:spcBef>
              <a:spcAft>
                <a:spcPts val="0"/>
              </a:spcAft>
              <a:buClr>
                <a:srgbClr val="FF0000"/>
              </a:buClr>
              <a:buFont typeface="Wingdings" pitchFamily="2" charset="2"/>
              <a:buNone/>
            </a:pPr>
            <a:r>
              <a:rPr lang="en-US" dirty="0" smtClean="0"/>
              <a:t>Click to edit name</a:t>
            </a:r>
          </a:p>
        </p:txBody>
      </p:sp>
      <p:sp>
        <p:nvSpPr>
          <p:cNvPr id="8" name="Text Placeholder 22"/>
          <p:cNvSpPr>
            <a:spLocks noGrp="1"/>
          </p:cNvSpPr>
          <p:nvPr>
            <p:ph type="body" sz="quarter" idx="17" hasCustomPrompt="1"/>
          </p:nvPr>
        </p:nvSpPr>
        <p:spPr bwMode="white">
          <a:xfrm>
            <a:off x="899602" y="3343623"/>
            <a:ext cx="3994149" cy="703448"/>
          </a:xfrm>
          <a:noFill/>
        </p:spPr>
        <p:txBody>
          <a:bodyPr lIns="0" tIns="0" rIns="0" bIns="0" anchor="t" anchorCtr="0">
            <a:normAutofit/>
          </a:bodyPr>
          <a:lstStyle>
            <a:lvl1pPr marL="0" indent="0">
              <a:lnSpc>
                <a:spcPct val="90000"/>
              </a:lnSpc>
              <a:spcBef>
                <a:spcPts val="0"/>
              </a:spcBef>
              <a:spcAft>
                <a:spcPts val="1800"/>
              </a:spcAft>
              <a:buFont typeface="Arial" pitchFamily="34" charset="0"/>
              <a:buNone/>
              <a:defRPr lang="en-US" sz="1600" b="0" kern="1200" cap="none" baseline="0" dirty="0" smtClean="0">
                <a:solidFill>
                  <a:schemeClr val="bg1"/>
                </a:solidFill>
                <a:latin typeface="Arial" pitchFamily="34" charset="0"/>
                <a:ea typeface="+mn-ea"/>
                <a:cs typeface="Arial" pitchFamily="34" charset="0"/>
              </a:defRPr>
            </a:lvl1pPr>
          </a:lstStyle>
          <a:p>
            <a:pPr marL="0" lvl="0" indent="0" algn="l" defTabSz="914400" rtl="0" eaLnBrk="1" latinLnBrk="0" hangingPunct="1">
              <a:lnSpc>
                <a:spcPct val="75000"/>
              </a:lnSpc>
              <a:spcBef>
                <a:spcPts val="0"/>
              </a:spcBef>
              <a:spcAft>
                <a:spcPts val="0"/>
              </a:spcAft>
              <a:buClr>
                <a:srgbClr val="FF0000"/>
              </a:buClr>
              <a:buFont typeface="Wingdings" pitchFamily="2" charset="2"/>
              <a:buNone/>
            </a:pPr>
            <a:r>
              <a:rPr lang="en-US" dirty="0" smtClean="0"/>
              <a:t>Click to edit title</a:t>
            </a:r>
          </a:p>
        </p:txBody>
      </p:sp>
    </p:spTree>
    <p:extLst>
      <p:ext uri="{BB962C8B-B14F-4D97-AF65-F5344CB8AC3E}">
        <p14:creationId xmlns:p14="http://schemas.microsoft.com/office/powerpoint/2010/main" val="3186204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New Template_Chart">
    <p:spTree>
      <p:nvGrpSpPr>
        <p:cNvPr id="1" name=""/>
        <p:cNvGrpSpPr/>
        <p:nvPr/>
      </p:nvGrpSpPr>
      <p:grpSpPr>
        <a:xfrm>
          <a:off x="0" y="0"/>
          <a:ext cx="0" cy="0"/>
          <a:chOff x="0" y="0"/>
          <a:chExt cx="0" cy="0"/>
        </a:xfrm>
      </p:grpSpPr>
      <p:sp>
        <p:nvSpPr>
          <p:cNvPr id="12" name="Text Placeholder 22"/>
          <p:cNvSpPr>
            <a:spLocks noGrp="1"/>
          </p:cNvSpPr>
          <p:nvPr>
            <p:ph type="body" sz="quarter" idx="16"/>
          </p:nvPr>
        </p:nvSpPr>
        <p:spPr>
          <a:xfrm>
            <a:off x="457201" y="1130300"/>
            <a:ext cx="2607406" cy="3136900"/>
          </a:xfrm>
          <a:noFill/>
        </p:spPr>
        <p:txBody>
          <a:bodyPr lIns="0" tIns="0" rIns="0" bIns="0" anchor="ctr" anchorCtr="0">
            <a:noAutofit/>
          </a:bodyPr>
          <a:lstStyle>
            <a:lvl1pPr marL="0" indent="0">
              <a:lnSpc>
                <a:spcPct val="100000"/>
              </a:lnSpc>
              <a:spcBef>
                <a:spcPts val="0"/>
              </a:spcBef>
              <a:spcAft>
                <a:spcPts val="600"/>
              </a:spcAft>
              <a:buFont typeface="Arial" pitchFamily="34" charset="0"/>
              <a:buNone/>
              <a:defRPr sz="1800" b="0" cap="none" baseline="0">
                <a:solidFill>
                  <a:schemeClr val="tx1"/>
                </a:solidFill>
              </a:defRPr>
            </a:lvl1pPr>
            <a:lvl2pPr marL="173736" indent="-173736">
              <a:buClr>
                <a:schemeClr val="accent1"/>
              </a:buClr>
              <a:buFont typeface="Wingdings" charset="2"/>
              <a:buChar char="§"/>
              <a:defRPr sz="1600"/>
            </a:lvl2pPr>
          </a:lstStyle>
          <a:p>
            <a:pPr lvl="0"/>
            <a:r>
              <a:rPr lang="en-US" smtClean="0"/>
              <a:t>Click to edit Master text styles</a:t>
            </a:r>
          </a:p>
          <a:p>
            <a:pPr lvl="1"/>
            <a:r>
              <a:rPr lang="en-US" smtClean="0"/>
              <a:t>Second level</a:t>
            </a:r>
          </a:p>
        </p:txBody>
      </p:sp>
      <p:sp>
        <p:nvSpPr>
          <p:cNvPr id="3" name="Chart Placeholder 2"/>
          <p:cNvSpPr>
            <a:spLocks noGrp="1"/>
          </p:cNvSpPr>
          <p:nvPr>
            <p:ph type="chart" sz="quarter" idx="17" hasCustomPrompt="1"/>
          </p:nvPr>
        </p:nvSpPr>
        <p:spPr>
          <a:xfrm>
            <a:off x="3482976" y="1123950"/>
            <a:ext cx="5236560" cy="3143250"/>
          </a:xfrm>
        </p:spPr>
        <p:txBody>
          <a:bodyPr anchor="ctr" anchorCtr="1"/>
          <a:lstStyle>
            <a:lvl1pPr marL="60325" indent="0" algn="ctr">
              <a:buNone/>
              <a:defRPr/>
            </a:lvl1pPr>
          </a:lstStyle>
          <a:p>
            <a:r>
              <a:rPr lang="en-US" dirty="0" smtClean="0"/>
              <a:t>Insert Chart Here</a:t>
            </a:r>
            <a:endParaRPr lang="en-US" dirty="0"/>
          </a:p>
        </p:txBody>
      </p:sp>
      <p:sp>
        <p:nvSpPr>
          <p:cNvPr id="9" name="Title 1"/>
          <p:cNvSpPr>
            <a:spLocks noGrp="1"/>
          </p:cNvSpPr>
          <p:nvPr>
            <p:ph type="title"/>
          </p:nvPr>
        </p:nvSpPr>
        <p:spPr>
          <a:xfrm>
            <a:off x="804347" y="245538"/>
            <a:ext cx="8229586" cy="770462"/>
          </a:xfrm>
        </p:spPr>
        <p:txBody>
          <a:bodyPr anchor="t" anchorCtr="0"/>
          <a:lstStyle>
            <a:lvl1pPr>
              <a:defRPr/>
            </a:lvl1pPr>
          </a:lstStyle>
          <a:p>
            <a:r>
              <a:rPr lang="en-US" smtClean="0"/>
              <a:t>Click to edit Master title style</a:t>
            </a:r>
            <a:endParaRPr lang="en-US" dirty="0"/>
          </a:p>
        </p:txBody>
      </p:sp>
      <p:sp>
        <p:nvSpPr>
          <p:cNvPr id="8" name="Rectangle 26"/>
          <p:cNvSpPr>
            <a:spLocks noChangeArrowheads="1"/>
          </p:cNvSpPr>
          <p:nvPr userDrawn="1"/>
        </p:nvSpPr>
        <p:spPr bwMode="auto">
          <a:xfrm flipH="1">
            <a:off x="3171825" y="1118350"/>
            <a:ext cx="27432" cy="3155157"/>
          </a:xfrm>
          <a:prstGeom prst="rect">
            <a:avLst/>
          </a:prstGeom>
          <a:gradFill rotWithShape="1">
            <a:gsLst>
              <a:gs pos="0">
                <a:schemeClr val="accent1"/>
              </a:gs>
              <a:gs pos="100000">
                <a:schemeClr val="accent1">
                  <a:lumMod val="75000"/>
                </a:schemeClr>
              </a:gs>
            </a:gsLst>
            <a:lin ang="5400000" scaled="1"/>
          </a:gradFill>
          <a:ln>
            <a:noFill/>
          </a:ln>
          <a:effectLst/>
          <a:extLst/>
        </p:spPr>
        <p:txBody>
          <a:bodyPr wrap="none" lIns="34281" tIns="17140" rIns="34281" bIns="17140" anchor="ctr"/>
          <a:lstStyle/>
          <a:p>
            <a:endParaRPr lang="en-US" dirty="0">
              <a:solidFill>
                <a:srgbClr val="000000"/>
              </a:solidFill>
            </a:endParaRPr>
          </a:p>
        </p:txBody>
      </p:sp>
    </p:spTree>
    <p:extLst>
      <p:ext uri="{BB962C8B-B14F-4D97-AF65-F5344CB8AC3E}">
        <p14:creationId xmlns:p14="http://schemas.microsoft.com/office/powerpoint/2010/main" val="3782820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New Template_Closing Slide">
    <p:spTree>
      <p:nvGrpSpPr>
        <p:cNvPr id="1" name=""/>
        <p:cNvGrpSpPr/>
        <p:nvPr/>
      </p:nvGrpSpPr>
      <p:grpSpPr>
        <a:xfrm>
          <a:off x="0" y="0"/>
          <a:ext cx="0" cy="0"/>
          <a:chOff x="0" y="0"/>
          <a:chExt cx="0" cy="0"/>
        </a:xfrm>
      </p:grpSpPr>
      <p:pic>
        <p:nvPicPr>
          <p:cNvPr id="13" name="Picture 1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JavaOne_clr_rgb.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53535" y="863600"/>
            <a:ext cx="6847687" cy="3035808"/>
          </a:xfrm>
          <a:prstGeom prst="rect">
            <a:avLst/>
          </a:prstGeom>
        </p:spPr>
      </p:pic>
    </p:spTree>
    <p:extLst>
      <p:ext uri="{BB962C8B-B14F-4D97-AF65-F5344CB8AC3E}">
        <p14:creationId xmlns:p14="http://schemas.microsoft.com/office/powerpoint/2010/main" val="2183975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New Template_Title 1">
    <p:bg>
      <p:bgPr>
        <a:solidFill>
          <a:schemeClr val="bg1"/>
        </a:solidFill>
        <a:effectLst/>
      </p:bgPr>
    </p:bg>
    <p:spTree>
      <p:nvGrpSpPr>
        <p:cNvPr id="1" name=""/>
        <p:cNvGrpSpPr/>
        <p:nvPr/>
      </p:nvGrpSpPr>
      <p:grpSpPr>
        <a:xfrm>
          <a:off x="0" y="0"/>
          <a:ext cx="0" cy="0"/>
          <a:chOff x="0" y="0"/>
          <a:chExt cx="0" cy="0"/>
        </a:xfrm>
      </p:grpSpPr>
      <p:sp>
        <p:nvSpPr>
          <p:cNvPr id="6" name="Rectangle 5"/>
          <p:cNvSpPr/>
          <p:nvPr userDrawn="1"/>
        </p:nvSpPr>
        <p:spPr>
          <a:xfrm>
            <a:off x="0" y="0"/>
            <a:ext cx="9144000" cy="5143499"/>
          </a:xfrm>
          <a:prstGeom prst="rect">
            <a:avLst/>
          </a:prstGeom>
          <a:gradFill flip="none" rotWithShape="1">
            <a:gsLst>
              <a:gs pos="20000">
                <a:srgbClr val="355469"/>
              </a:gs>
              <a:gs pos="90000">
                <a:schemeClr val="accent1"/>
              </a:gs>
            </a:gsLst>
            <a:lin ang="16200000" scaled="0"/>
            <a:tileRect/>
          </a:gradFill>
          <a:ln>
            <a:noFill/>
          </a:ln>
          <a:effectLst>
            <a:outerShdw blurRad="152400" dist="63500"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 name="Rectangle 6"/>
          <p:cNvSpPr/>
          <p:nvPr userDrawn="1"/>
        </p:nvSpPr>
        <p:spPr>
          <a:xfrm>
            <a:off x="5715000" y="0"/>
            <a:ext cx="3429000" cy="5143500"/>
          </a:xfrm>
          <a:prstGeom prst="rect">
            <a:avLst/>
          </a:prstGeom>
          <a:gradFill flip="none" rotWithShape="1">
            <a:gsLst>
              <a:gs pos="20000">
                <a:srgbClr val="355469"/>
              </a:gs>
              <a:gs pos="90000">
                <a:schemeClr val="accent1"/>
              </a:gs>
            </a:gsLst>
            <a:lin ang="16200000" scaled="0"/>
            <a:tileRect/>
          </a:gradFill>
          <a:ln>
            <a:noFill/>
          </a:ln>
          <a:effectLst>
            <a:outerShdw blurRad="635000" dir="10800000" algn="tl" rotWithShape="0">
              <a:srgbClr val="000000">
                <a:alpha val="5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Picture Placeholder 2"/>
          <p:cNvSpPr>
            <a:spLocks noGrp="1"/>
          </p:cNvSpPr>
          <p:nvPr>
            <p:ph type="pic" sz="quarter" idx="14" hasCustomPrompt="1"/>
          </p:nvPr>
        </p:nvSpPr>
        <p:spPr>
          <a:xfrm>
            <a:off x="5715000" y="0"/>
            <a:ext cx="3429000" cy="5143500"/>
          </a:xfrm>
          <a:effectLst>
            <a:innerShdw blurRad="63500" dist="50800" dir="10800000">
              <a:prstClr val="black">
                <a:alpha val="50000"/>
              </a:prstClr>
            </a:innerShdw>
          </a:effectLst>
        </p:spPr>
        <p:txBody>
          <a:bodyPr anchor="ctr" anchorCtr="1"/>
          <a:lstStyle>
            <a:lvl1pPr marL="60325" indent="0">
              <a:buFontTx/>
              <a:buNone/>
              <a:defRPr baseline="0">
                <a:solidFill>
                  <a:schemeClr val="bg1"/>
                </a:solidFill>
              </a:defRPr>
            </a:lvl1pPr>
          </a:lstStyle>
          <a:p>
            <a:r>
              <a:rPr lang="en-US" dirty="0" smtClean="0"/>
              <a:t>Insert Picture Here</a:t>
            </a:r>
            <a:endParaRPr lang="en-US" dirty="0"/>
          </a:p>
        </p:txBody>
      </p:sp>
      <p:pic>
        <p:nvPicPr>
          <p:cNvPr id="2" name="Picture 1" descr="JavaOne-Title_-16x9_v2.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8072"/>
          </a:xfrm>
          <a:prstGeom prst="rect">
            <a:avLst/>
          </a:prstGeom>
        </p:spPr>
      </p:pic>
      <p:sp>
        <p:nvSpPr>
          <p:cNvPr id="17" name="Title 1"/>
          <p:cNvSpPr>
            <a:spLocks noGrp="1"/>
          </p:cNvSpPr>
          <p:nvPr>
            <p:ph type="title" hasCustomPrompt="1"/>
          </p:nvPr>
        </p:nvSpPr>
        <p:spPr bwMode="white">
          <a:xfrm>
            <a:off x="451484" y="1583267"/>
            <a:ext cx="5026449" cy="1230657"/>
          </a:xfrm>
        </p:spPr>
        <p:txBody>
          <a:bodyPr anchor="b" anchorCtr="0"/>
          <a:lstStyle>
            <a:lvl1pPr>
              <a:defRPr sz="2800">
                <a:solidFill>
                  <a:schemeClr val="bg1"/>
                </a:solidFill>
              </a:defRPr>
            </a:lvl1pPr>
          </a:lstStyle>
          <a:p>
            <a:r>
              <a:rPr lang="en-US" dirty="0" smtClean="0"/>
              <a:t>Click to edit title</a:t>
            </a:r>
            <a:endParaRPr lang="en-US" dirty="0"/>
          </a:p>
        </p:txBody>
      </p:sp>
      <p:sp>
        <p:nvSpPr>
          <p:cNvPr id="5" name="Text Placeholder 4"/>
          <p:cNvSpPr>
            <a:spLocks noGrp="1"/>
          </p:cNvSpPr>
          <p:nvPr>
            <p:ph type="body" sz="quarter" idx="13"/>
          </p:nvPr>
        </p:nvSpPr>
        <p:spPr bwMode="white">
          <a:xfrm>
            <a:off x="450849" y="2914276"/>
            <a:ext cx="5027083" cy="1048124"/>
          </a:xfrm>
        </p:spPr>
        <p:txBody>
          <a:bodyPr lIns="0" tIns="0"/>
          <a:lstStyle>
            <a:lvl1pPr marL="0" indent="0">
              <a:spcAft>
                <a:spcPts val="0"/>
              </a:spcAft>
              <a:buNone/>
              <a:defRPr>
                <a:solidFill>
                  <a:schemeClr val="bg1"/>
                </a:solidFill>
              </a:defRPr>
            </a:lvl1pPr>
          </a:lstStyle>
          <a:p>
            <a:pPr lvl="0"/>
            <a:r>
              <a:rPr lang="en-US" smtClean="0"/>
              <a:t>Click to edit Master text styles</a:t>
            </a:r>
          </a:p>
        </p:txBody>
      </p:sp>
      <p:pic>
        <p:nvPicPr>
          <p:cNvPr id="8" name="Picture 7" descr="JavaOne_wht_rgb.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90348" y="0"/>
            <a:ext cx="2331837" cy="1033324"/>
          </a:xfrm>
          <a:prstGeom prst="rect">
            <a:avLst/>
          </a:prstGeom>
        </p:spPr>
      </p:pic>
      <p:pic>
        <p:nvPicPr>
          <p:cNvPr id="4" name="Picture 3" descr="JavaOne-Title_-16x9.jp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730746" y="0"/>
            <a:ext cx="3422909" cy="5143500"/>
          </a:xfrm>
          <a:prstGeom prst="rect">
            <a:avLst/>
          </a:prstGeom>
          <a:effectLst>
            <a:innerShdw blurRad="63500" dist="50800" dir="10800000">
              <a:srgbClr val="000000">
                <a:alpha val="50000"/>
              </a:srgbClr>
            </a:innerShdw>
          </a:effectLst>
        </p:spPr>
      </p:pic>
    </p:spTree>
    <p:extLst>
      <p:ext uri="{BB962C8B-B14F-4D97-AF65-F5344CB8AC3E}">
        <p14:creationId xmlns:p14="http://schemas.microsoft.com/office/powerpoint/2010/main" val="19756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5" grpId="0" build="p">
        <p:tmplLst>
          <p:tmpl lvl="1">
            <p:tnLst>
              <p:par>
                <p:cTn presetID="10" presetClass="entr" presetSubtype="0" fill="hold" nodeType="withEffect">
                  <p:stCondLst>
                    <p:cond delay="10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DO NOT USE_Instructions 1">
    <p:spTree>
      <p:nvGrpSpPr>
        <p:cNvPr id="1" name=""/>
        <p:cNvGrpSpPr/>
        <p:nvPr/>
      </p:nvGrpSpPr>
      <p:grpSpPr>
        <a:xfrm>
          <a:off x="0" y="0"/>
          <a:ext cx="0" cy="0"/>
          <a:chOff x="0" y="0"/>
          <a:chExt cx="0" cy="0"/>
        </a:xfrm>
      </p:grpSpPr>
      <p:pic>
        <p:nvPicPr>
          <p:cNvPr id="5" name="Picture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2531533"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612466" y="4555067"/>
            <a:ext cx="2531533" cy="58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itle 1"/>
          <p:cNvSpPr>
            <a:spLocks noGrp="1"/>
          </p:cNvSpPr>
          <p:nvPr>
            <p:ph type="title" hasCustomPrompt="1"/>
          </p:nvPr>
        </p:nvSpPr>
        <p:spPr>
          <a:xfrm>
            <a:off x="802760" y="1571843"/>
            <a:ext cx="5030787" cy="1100723"/>
          </a:xfrm>
        </p:spPr>
        <p:txBody>
          <a:bodyPr anchor="t" anchorCtr="0"/>
          <a:lstStyle>
            <a:lvl1pPr marL="0" algn="l" defTabSz="914400" rtl="0" eaLnBrk="1" latinLnBrk="0" hangingPunct="1">
              <a:lnSpc>
                <a:spcPct val="90000"/>
              </a:lnSpc>
              <a:spcBef>
                <a:spcPct val="0"/>
              </a:spcBef>
              <a:buNone/>
              <a:defRPr lang="en-US" sz="2800" b="1" kern="1200" dirty="0">
                <a:solidFill>
                  <a:schemeClr val="tx1"/>
                </a:solidFill>
                <a:latin typeface="Arial" pitchFamily="34" charset="0"/>
                <a:ea typeface="+mj-ea"/>
                <a:cs typeface="Arial" pitchFamily="34" charset="0"/>
              </a:defRPr>
            </a:lvl1pPr>
          </a:lstStyle>
          <a:p>
            <a:r>
              <a:rPr lang="en-US" dirty="0" smtClean="0"/>
              <a:t>Click to edit text </a:t>
            </a:r>
            <a:endParaRPr lang="en-US" dirty="0"/>
          </a:p>
        </p:txBody>
      </p:sp>
    </p:spTree>
    <p:extLst>
      <p:ext uri="{BB962C8B-B14F-4D97-AF65-F5344CB8AC3E}">
        <p14:creationId xmlns:p14="http://schemas.microsoft.com/office/powerpoint/2010/main" val="3101146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O NOT USE_Instructions 2">
    <p:spTree>
      <p:nvGrpSpPr>
        <p:cNvPr id="1" name=""/>
        <p:cNvGrpSpPr/>
        <p:nvPr/>
      </p:nvGrpSpPr>
      <p:grpSpPr>
        <a:xfrm>
          <a:off x="0" y="0"/>
          <a:ext cx="0" cy="0"/>
          <a:chOff x="0" y="0"/>
          <a:chExt cx="0" cy="0"/>
        </a:xfrm>
      </p:grpSpPr>
      <p:pic>
        <p:nvPicPr>
          <p:cNvPr id="6" name="Picture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2531533"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612466" y="4555067"/>
            <a:ext cx="2531533" cy="58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p:cNvSpPr>
            <a:spLocks noGrp="1"/>
          </p:cNvSpPr>
          <p:nvPr>
            <p:ph type="title"/>
          </p:nvPr>
        </p:nvSpPr>
        <p:spPr>
          <a:xfrm>
            <a:off x="804347" y="245538"/>
            <a:ext cx="8229600" cy="770462"/>
          </a:xfrm>
        </p:spPr>
        <p:txBody>
          <a:bodyPr anchor="t" anchorCtr="0"/>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804347" y="1201839"/>
            <a:ext cx="8229600" cy="3564894"/>
          </a:xfrm>
        </p:spPr>
        <p:txBody>
          <a:bodyPr>
            <a:noAutofit/>
          </a:bodyPr>
          <a:lstStyle>
            <a:lvl1pPr>
              <a:defRPr sz="1400"/>
            </a:lvl1pPr>
            <a:lvl2pPr>
              <a:defRPr sz="1100"/>
            </a:lvl2pPr>
            <a:lvl3pPr>
              <a:defRPr sz="1100"/>
            </a:lvl3pPr>
            <a:lvl4pPr>
              <a:defRPr sz="1100"/>
            </a:lvl4pPr>
            <a:lvl5pPr>
              <a:buClr>
                <a:schemeClr val="accent1"/>
              </a:buCl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5035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O NOT USE_Instructions 3">
    <p:spTree>
      <p:nvGrpSpPr>
        <p:cNvPr id="1" name=""/>
        <p:cNvGrpSpPr/>
        <p:nvPr/>
      </p:nvGrpSpPr>
      <p:grpSpPr>
        <a:xfrm>
          <a:off x="0" y="0"/>
          <a:ext cx="0" cy="0"/>
          <a:chOff x="0" y="0"/>
          <a:chExt cx="0" cy="0"/>
        </a:xfrm>
      </p:grpSpPr>
      <p:pic>
        <p:nvPicPr>
          <p:cNvPr id="7" name="Picture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2531533"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612466" y="4555067"/>
            <a:ext cx="2531533" cy="58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itle 1"/>
          <p:cNvSpPr>
            <a:spLocks noGrp="1"/>
          </p:cNvSpPr>
          <p:nvPr>
            <p:ph type="title"/>
          </p:nvPr>
        </p:nvSpPr>
        <p:spPr>
          <a:xfrm>
            <a:off x="804347" y="245538"/>
            <a:ext cx="8229600" cy="406396"/>
          </a:xfrm>
        </p:spPr>
        <p:txBody>
          <a:bodyPr anchor="t" anchorCtr="0"/>
          <a:lstStyle>
            <a:lvl1pPr>
              <a:defRPr/>
            </a:lvl1pPr>
          </a:lstStyle>
          <a:p>
            <a:r>
              <a:rPr lang="en-US" smtClean="0"/>
              <a:t>Click to edit Master title style</a:t>
            </a:r>
            <a:endParaRPr lang="en-US" dirty="0"/>
          </a:p>
        </p:txBody>
      </p:sp>
      <p:sp>
        <p:nvSpPr>
          <p:cNvPr id="11" name="Text Placeholder 4"/>
          <p:cNvSpPr>
            <a:spLocks noGrp="1"/>
          </p:cNvSpPr>
          <p:nvPr>
            <p:ph type="body" sz="quarter" idx="13"/>
          </p:nvPr>
        </p:nvSpPr>
        <p:spPr>
          <a:xfrm>
            <a:off x="804347" y="648216"/>
            <a:ext cx="8229600" cy="304800"/>
          </a:xfrm>
        </p:spPr>
        <p:txBody>
          <a:bodyPr anchor="t" anchorCtr="0">
            <a:noAutofit/>
          </a:bodyPr>
          <a:lstStyle>
            <a:lvl1pPr marL="0" indent="0">
              <a:spcAft>
                <a:spcPts val="0"/>
              </a:spcAft>
              <a:buFontTx/>
              <a:buNone/>
              <a:defRPr sz="20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Content Placeholder 2"/>
          <p:cNvSpPr>
            <a:spLocks noGrp="1"/>
          </p:cNvSpPr>
          <p:nvPr>
            <p:ph idx="1"/>
          </p:nvPr>
        </p:nvSpPr>
        <p:spPr>
          <a:xfrm>
            <a:off x="804347" y="1201839"/>
            <a:ext cx="8229600" cy="3564894"/>
          </a:xfrm>
        </p:spPr>
        <p:txBody>
          <a:bodyPr>
            <a:noAutofit/>
          </a:bodyPr>
          <a:lstStyle>
            <a:lvl1pPr>
              <a:defRPr sz="1400"/>
            </a:lvl1pPr>
            <a:lvl2pPr>
              <a:defRPr sz="1100"/>
            </a:lvl2pPr>
            <a:lvl3pPr>
              <a:defRPr sz="1100"/>
            </a:lvl3pPr>
            <a:lvl4pPr>
              <a:defRPr sz="1100"/>
            </a:lvl4pPr>
            <a:lvl5pPr>
              <a:buClr>
                <a:schemeClr val="accent1"/>
              </a:buClr>
              <a:defRPr sz="11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57151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New Template_Title 2">
    <p:bg>
      <p:bgPr>
        <a:solidFill>
          <a:schemeClr val="bg1"/>
        </a:solidFill>
        <a:effectLst/>
      </p:bgPr>
    </p:bg>
    <p:spTree>
      <p:nvGrpSpPr>
        <p:cNvPr id="1" name=""/>
        <p:cNvGrpSpPr/>
        <p:nvPr/>
      </p:nvGrpSpPr>
      <p:grpSpPr>
        <a:xfrm>
          <a:off x="0" y="0"/>
          <a:ext cx="0" cy="0"/>
          <a:chOff x="0" y="0"/>
          <a:chExt cx="0" cy="0"/>
        </a:xfrm>
      </p:grpSpPr>
      <p:sp>
        <p:nvSpPr>
          <p:cNvPr id="9" name="Rectangle 8"/>
          <p:cNvSpPr/>
          <p:nvPr userDrawn="1"/>
        </p:nvSpPr>
        <p:spPr>
          <a:xfrm>
            <a:off x="0" y="-24964"/>
            <a:ext cx="9144000" cy="4157107"/>
          </a:xfrm>
          <a:prstGeom prst="rect">
            <a:avLst/>
          </a:prstGeom>
          <a:gradFill flip="none" rotWithShape="1">
            <a:gsLst>
              <a:gs pos="20000">
                <a:srgbClr val="355469"/>
              </a:gs>
              <a:gs pos="90000">
                <a:schemeClr val="accent1"/>
              </a:gs>
            </a:gsLst>
            <a:lin ang="16200000" scaled="0"/>
            <a:tileRect/>
          </a:gradFill>
          <a:ln>
            <a:noFill/>
          </a:ln>
          <a:effectLst>
            <a:outerShdw blurRad="152400" dist="63500" dir="2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Rectangle 10"/>
          <p:cNvSpPr/>
          <p:nvPr userDrawn="1"/>
        </p:nvSpPr>
        <p:spPr>
          <a:xfrm>
            <a:off x="5715000" y="-24964"/>
            <a:ext cx="3429000" cy="4157107"/>
          </a:xfrm>
          <a:prstGeom prst="rect">
            <a:avLst/>
          </a:prstGeom>
          <a:gradFill flip="none" rotWithShape="1">
            <a:gsLst>
              <a:gs pos="20000">
                <a:srgbClr val="355469"/>
              </a:gs>
              <a:gs pos="90000">
                <a:schemeClr val="accent1"/>
              </a:gs>
            </a:gsLst>
            <a:lin ang="16200000" scaled="0"/>
            <a:tileRect/>
          </a:gradFill>
          <a:ln>
            <a:noFill/>
          </a:ln>
          <a:effectLst>
            <a:outerShdw blurRad="635000" dir="10800000" algn="tl" rotWithShape="0">
              <a:srgbClr val="000000">
                <a:alpha val="5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 name="Title 1"/>
          <p:cNvSpPr>
            <a:spLocks noGrp="1"/>
          </p:cNvSpPr>
          <p:nvPr>
            <p:ph type="title" hasCustomPrompt="1"/>
          </p:nvPr>
        </p:nvSpPr>
        <p:spPr bwMode="white">
          <a:xfrm>
            <a:off x="451485" y="1583267"/>
            <a:ext cx="5026448" cy="1230657"/>
          </a:xfrm>
        </p:spPr>
        <p:txBody>
          <a:bodyPr anchor="b" anchorCtr="0"/>
          <a:lstStyle>
            <a:lvl1pPr>
              <a:defRPr sz="2800">
                <a:solidFill>
                  <a:schemeClr val="bg1"/>
                </a:solidFill>
              </a:defRPr>
            </a:lvl1pPr>
          </a:lstStyle>
          <a:p>
            <a:r>
              <a:rPr lang="en-US" dirty="0" smtClean="0"/>
              <a:t>Click to edit title</a:t>
            </a:r>
            <a:endParaRPr lang="en-US" dirty="0"/>
          </a:p>
        </p:txBody>
      </p:sp>
      <p:sp>
        <p:nvSpPr>
          <p:cNvPr id="5" name="Text Placeholder 4"/>
          <p:cNvSpPr>
            <a:spLocks noGrp="1"/>
          </p:cNvSpPr>
          <p:nvPr>
            <p:ph type="body" sz="quarter" idx="13"/>
          </p:nvPr>
        </p:nvSpPr>
        <p:spPr bwMode="white">
          <a:xfrm>
            <a:off x="450849" y="2914276"/>
            <a:ext cx="5027083" cy="1048124"/>
          </a:xfrm>
        </p:spPr>
        <p:txBody>
          <a:bodyPr lIns="0" tIns="0"/>
          <a:lstStyle>
            <a:lvl1pPr marL="0" marR="0" indent="0" algn="l" defTabSz="228600" rtl="0" eaLnBrk="1" fontAlgn="auto" latinLnBrk="0" hangingPunct="1">
              <a:lnSpc>
                <a:spcPct val="100000"/>
              </a:lnSpc>
              <a:spcBef>
                <a:spcPts val="0"/>
              </a:spcBef>
              <a:spcAft>
                <a:spcPts val="0"/>
              </a:spcAft>
              <a:buClr>
                <a:srgbClr val="FF0000"/>
              </a:buClr>
              <a:buSzPct val="85000"/>
              <a:buFont typeface="Wingdings" pitchFamily="2" charset="2"/>
              <a:buNone/>
              <a:tabLst/>
              <a:defRPr>
                <a:solidFill>
                  <a:schemeClr val="bg1"/>
                </a:solidFill>
              </a:defRPr>
            </a:lvl1pPr>
          </a:lstStyle>
          <a:p>
            <a:pPr lvl="0"/>
            <a:r>
              <a:rPr lang="en-US" smtClean="0"/>
              <a:t>Click to edit Master text styles</a:t>
            </a:r>
          </a:p>
        </p:txBody>
      </p:sp>
      <p:sp>
        <p:nvSpPr>
          <p:cNvPr id="3" name="Picture Placeholder 2"/>
          <p:cNvSpPr>
            <a:spLocks noGrp="1"/>
          </p:cNvSpPr>
          <p:nvPr>
            <p:ph type="pic" sz="quarter" idx="14" hasCustomPrompt="1"/>
          </p:nvPr>
        </p:nvSpPr>
        <p:spPr>
          <a:xfrm>
            <a:off x="5715000" y="-25400"/>
            <a:ext cx="3429000" cy="4157663"/>
          </a:xfrm>
          <a:effectLst>
            <a:innerShdw blurRad="63500" dist="50800" dir="10800000">
              <a:prstClr val="black">
                <a:alpha val="50000"/>
              </a:prstClr>
            </a:innerShdw>
          </a:effectLst>
        </p:spPr>
        <p:txBody>
          <a:bodyPr vert="horz" lIns="0" tIns="0" rIns="0" bIns="0" rtlCol="0" anchor="ctr" anchorCtr="1">
            <a:noAutofit/>
          </a:bodyPr>
          <a:lstStyle>
            <a:lvl1pPr>
              <a:buFontTx/>
              <a:buNone/>
              <a:defRPr lang="en-US" baseline="0">
                <a:solidFill>
                  <a:schemeClr val="bg1"/>
                </a:solidFill>
              </a:defRPr>
            </a:lvl1pPr>
          </a:lstStyle>
          <a:p>
            <a:pPr marL="60325" lvl="0" indent="0">
              <a:buFontTx/>
              <a:buNone/>
            </a:pPr>
            <a:r>
              <a:rPr lang="en-US" dirty="0" smtClean="0"/>
              <a:t>Insert Picture Here</a:t>
            </a:r>
            <a:endParaRPr lang="en-US" dirty="0"/>
          </a:p>
        </p:txBody>
      </p:sp>
      <p:pic>
        <p:nvPicPr>
          <p:cNvPr id="8" name="Picture 7" descr="JavaOne_wht_rgb.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90348" y="0"/>
            <a:ext cx="2331837" cy="1033324"/>
          </a:xfrm>
          <a:prstGeom prst="rect">
            <a:avLst/>
          </a:prstGeom>
        </p:spPr>
      </p:pic>
    </p:spTree>
    <p:extLst>
      <p:ext uri="{BB962C8B-B14F-4D97-AF65-F5344CB8AC3E}">
        <p14:creationId xmlns:p14="http://schemas.microsoft.com/office/powerpoint/2010/main" val="1564523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5" grpId="0" build="p">
        <p:tmplLst>
          <p:tmpl lvl="1">
            <p:tnLst>
              <p:par>
                <p:cTn presetID="10" presetClass="entr" presetSubtype="0" fill="hold" nodeType="withEffect">
                  <p:stCondLst>
                    <p:cond delay="100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ew Template_Program Agenda">
    <p:bg>
      <p:bgPr>
        <a:solidFill>
          <a:schemeClr val="bg1"/>
        </a:solidFill>
        <a:effectLst/>
      </p:bgPr>
    </p:bg>
    <p:spTree>
      <p:nvGrpSpPr>
        <p:cNvPr id="1" name=""/>
        <p:cNvGrpSpPr/>
        <p:nvPr/>
      </p:nvGrpSpPr>
      <p:grpSpPr>
        <a:xfrm>
          <a:off x="0" y="0"/>
          <a:ext cx="0" cy="0"/>
          <a:chOff x="0" y="0"/>
          <a:chExt cx="0" cy="0"/>
        </a:xfrm>
      </p:grpSpPr>
      <p:sp>
        <p:nvSpPr>
          <p:cNvPr id="9" name="Rectangle 8"/>
          <p:cNvSpPr/>
          <p:nvPr userDrawn="1"/>
        </p:nvSpPr>
        <p:spPr>
          <a:xfrm>
            <a:off x="1" y="1159938"/>
            <a:ext cx="9143998" cy="2980266"/>
          </a:xfrm>
          <a:prstGeom prst="rect">
            <a:avLst/>
          </a:prstGeom>
          <a:gradFill flip="none" rotWithShape="1">
            <a:gsLst>
              <a:gs pos="0">
                <a:srgbClr val="B3B3B3"/>
              </a:gs>
              <a:gs pos="100000">
                <a:srgbClr val="F3F3F3"/>
              </a:gs>
            </a:gsLst>
            <a:lin ang="16200000" scaled="0"/>
            <a:tileRect/>
          </a:gradFill>
          <a:ln>
            <a:noFill/>
          </a:ln>
          <a:effectLst>
            <a:outerShdw blurRad="152400" dist="63500" dir="78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 name="Title 1"/>
          <p:cNvSpPr>
            <a:spLocks noGrp="1"/>
          </p:cNvSpPr>
          <p:nvPr userDrawn="1">
            <p:ph type="title"/>
          </p:nvPr>
        </p:nvSpPr>
        <p:spPr>
          <a:xfrm>
            <a:off x="804981" y="245538"/>
            <a:ext cx="7771752" cy="761995"/>
          </a:xfrm>
        </p:spPr>
        <p:txBody>
          <a:bodyPr anchor="t" anchorCtr="0"/>
          <a:lstStyle>
            <a:lvl1pPr algn="l" defTabSz="914400" rtl="0" eaLnBrk="1" latinLnBrk="0" hangingPunct="1">
              <a:lnSpc>
                <a:spcPct val="90000"/>
              </a:lnSpc>
              <a:spcBef>
                <a:spcPct val="0"/>
              </a:spcBef>
              <a:buNone/>
              <a:defRPr lang="en-US" sz="2800" b="1" kern="1200" dirty="0">
                <a:ln w="0">
                  <a:noFill/>
                </a:ln>
                <a:solidFill>
                  <a:schemeClr val="tx1"/>
                </a:solidFill>
                <a:effectLst/>
                <a:latin typeface="Arial" pitchFamily="34" charset="0"/>
                <a:ea typeface="+mj-ea"/>
                <a:cs typeface="Arial" pitchFamily="34" charset="0"/>
              </a:defRPr>
            </a:lvl1pPr>
          </a:lstStyle>
          <a:p>
            <a:r>
              <a:rPr lang="en-US" smtClean="0"/>
              <a:t>Click to edit Master title style</a:t>
            </a:r>
            <a:endParaRPr lang="en-US" dirty="0"/>
          </a:p>
        </p:txBody>
      </p:sp>
      <p:sp>
        <p:nvSpPr>
          <p:cNvPr id="5" name="Text Placeholder 4"/>
          <p:cNvSpPr>
            <a:spLocks noGrp="1"/>
          </p:cNvSpPr>
          <p:nvPr userDrawn="1">
            <p:ph type="body" sz="quarter" idx="13"/>
          </p:nvPr>
        </p:nvSpPr>
        <p:spPr>
          <a:xfrm>
            <a:off x="804981" y="1363132"/>
            <a:ext cx="7771752" cy="2616201"/>
          </a:xfrm>
        </p:spPr>
        <p:txBody>
          <a:bodyPr lIns="0" tIns="0"/>
          <a:lstStyle>
            <a:lvl1pPr marL="219456" indent="-219456">
              <a:lnSpc>
                <a:spcPct val="120000"/>
              </a:lnSpc>
              <a:buSzPct val="90000"/>
              <a:buFont typeface="Wingdings" pitchFamily="2" charset="2"/>
              <a:buChar char="§"/>
              <a:defRPr sz="2400">
                <a:solidFill>
                  <a:schemeClr val="tx1"/>
                </a:solidFill>
              </a:defRPr>
            </a:lvl1pPr>
          </a:lstStyle>
          <a:p>
            <a:pPr lvl="0"/>
            <a:r>
              <a:rPr lang="en-US" smtClean="0"/>
              <a:t>Click to edit Master text styles</a:t>
            </a:r>
          </a:p>
        </p:txBody>
      </p:sp>
    </p:spTree>
    <p:extLst>
      <p:ext uri="{BB962C8B-B14F-4D97-AF65-F5344CB8AC3E}">
        <p14:creationId xmlns:p14="http://schemas.microsoft.com/office/powerpoint/2010/main" val="1229392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ew Template_Graphic Section Divider">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802761" y="1571843"/>
            <a:ext cx="4709053" cy="1100723"/>
          </a:xfrm>
        </p:spPr>
        <p:txBody>
          <a:bodyPr anchor="t" anchorCtr="0"/>
          <a:lstStyle>
            <a:lvl1pPr>
              <a:defRPr sz="2800" b="1">
                <a:ln w="0">
                  <a:noFill/>
                </a:ln>
                <a:solidFill>
                  <a:schemeClr val="tx1"/>
                </a:solidFill>
                <a:effectLst/>
              </a:defRPr>
            </a:lvl1pPr>
          </a:lstStyle>
          <a:p>
            <a:r>
              <a:rPr lang="en-US" dirty="0" smtClean="0"/>
              <a:t>Click to edit text </a:t>
            </a:r>
            <a:endParaRPr lang="en-US" dirty="0"/>
          </a:p>
        </p:txBody>
      </p:sp>
      <p:sp>
        <p:nvSpPr>
          <p:cNvPr id="12" name="Rectangle 11"/>
          <p:cNvSpPr/>
          <p:nvPr userDrawn="1"/>
        </p:nvSpPr>
        <p:spPr>
          <a:xfrm>
            <a:off x="5715000" y="0"/>
            <a:ext cx="3429000" cy="5143500"/>
          </a:xfrm>
          <a:prstGeom prst="rect">
            <a:avLst/>
          </a:prstGeom>
          <a:gradFill flip="none" rotWithShape="1">
            <a:gsLst>
              <a:gs pos="100000">
                <a:schemeClr val="accent1"/>
              </a:gs>
              <a:gs pos="0">
                <a:srgbClr val="355469"/>
              </a:gs>
            </a:gsLst>
            <a:lin ang="16200000" scaled="0"/>
            <a:tileRect/>
          </a:gradFill>
          <a:ln>
            <a:noFill/>
          </a:ln>
          <a:effectLst>
            <a:outerShdw blurRad="152400" dist="63500" dir="105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7" name="Group 6"/>
          <p:cNvGrpSpPr/>
          <p:nvPr userDrawn="1"/>
        </p:nvGrpSpPr>
        <p:grpSpPr>
          <a:xfrm>
            <a:off x="6687321" y="4641335"/>
            <a:ext cx="2116475" cy="516126"/>
            <a:chOff x="6687321" y="4641335"/>
            <a:chExt cx="2116475" cy="516126"/>
          </a:xfrm>
        </p:grpSpPr>
        <p:pic>
          <p:nvPicPr>
            <p:cNvPr id="8" name="Picture 7" descr="O_signature_wht_rgb.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84452" y="4832520"/>
              <a:ext cx="919344" cy="283464"/>
            </a:xfrm>
            <a:prstGeom prst="rect">
              <a:avLst/>
            </a:prstGeom>
          </p:spPr>
        </p:pic>
        <p:pic>
          <p:nvPicPr>
            <p:cNvPr id="9" name="Picture 8" descr="JavaOne_clr.bmp"/>
            <p:cNvPicPr>
              <a:picLocks noChangeAspect="1"/>
            </p:cNvPicPr>
            <p:nvPr userDrawn="1"/>
          </p:nvPicPr>
          <p:blipFill>
            <a:blip r:embed="rId3" cstate="print">
              <a:clrChange>
                <a:clrFrom>
                  <a:srgbClr val="FFFFFF"/>
                </a:clrFrom>
                <a:clrTo>
                  <a:srgbClr val="FFFFFF">
                    <a:alpha val="0"/>
                  </a:srgbClr>
                </a:clrTo>
              </a:clrChange>
              <a:biLevel thresh="25000"/>
              <a:extLst>
                <a:ext uri="{28A0092B-C50C-407E-A947-70E740481C1C}">
                  <a14:useLocalDpi xmlns:a14="http://schemas.microsoft.com/office/drawing/2010/main" val="0"/>
                </a:ext>
              </a:extLst>
            </a:blip>
            <a:stretch>
              <a:fillRect/>
            </a:stretch>
          </p:blipFill>
          <p:spPr>
            <a:xfrm>
              <a:off x="6687321" y="4641335"/>
              <a:ext cx="1164708" cy="516126"/>
            </a:xfrm>
            <a:prstGeom prst="rect">
              <a:avLst/>
            </a:prstGeom>
          </p:spPr>
        </p:pic>
      </p:grpSp>
    </p:spTree>
    <p:extLst>
      <p:ext uri="{BB962C8B-B14F-4D97-AF65-F5344CB8AC3E}">
        <p14:creationId xmlns:p14="http://schemas.microsoft.com/office/powerpoint/2010/main" val="470859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ew Template_Image Section Divider">
    <p:spTree>
      <p:nvGrpSpPr>
        <p:cNvPr id="1" name=""/>
        <p:cNvGrpSpPr/>
        <p:nvPr/>
      </p:nvGrpSpPr>
      <p:grpSpPr>
        <a:xfrm>
          <a:off x="0" y="0"/>
          <a:ext cx="0" cy="0"/>
          <a:chOff x="0" y="0"/>
          <a:chExt cx="0" cy="0"/>
        </a:xfrm>
      </p:grpSpPr>
      <p:sp>
        <p:nvSpPr>
          <p:cNvPr id="13" name="Rectangle 12"/>
          <p:cNvSpPr/>
          <p:nvPr userDrawn="1"/>
        </p:nvSpPr>
        <p:spPr>
          <a:xfrm>
            <a:off x="5715000" y="0"/>
            <a:ext cx="3429000" cy="4631267"/>
          </a:xfrm>
          <a:prstGeom prst="rect">
            <a:avLst/>
          </a:prstGeom>
          <a:gradFill flip="none" rotWithShape="1">
            <a:gsLst>
              <a:gs pos="100000">
                <a:srgbClr val="F3F3F3"/>
              </a:gs>
              <a:gs pos="0">
                <a:srgbClr val="B3B3B3"/>
              </a:gs>
            </a:gsLst>
            <a:lin ang="16200000" scaled="0"/>
            <a:tileRect/>
          </a:gradFill>
          <a:ln>
            <a:noFill/>
          </a:ln>
          <a:effectLst>
            <a:outerShdw blurRad="152400" dist="63500" dir="117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Title 1"/>
          <p:cNvSpPr>
            <a:spLocks noGrp="1"/>
          </p:cNvSpPr>
          <p:nvPr>
            <p:ph type="title" hasCustomPrompt="1"/>
          </p:nvPr>
        </p:nvSpPr>
        <p:spPr>
          <a:xfrm>
            <a:off x="802761" y="1571843"/>
            <a:ext cx="4709040" cy="1100723"/>
          </a:xfrm>
        </p:spPr>
        <p:txBody>
          <a:bodyPr anchor="t" anchorCtr="0"/>
          <a:lstStyle>
            <a:lvl1pPr algn="l" defTabSz="914400" rtl="0" eaLnBrk="1" latinLnBrk="0" hangingPunct="1">
              <a:lnSpc>
                <a:spcPct val="90000"/>
              </a:lnSpc>
              <a:spcBef>
                <a:spcPct val="0"/>
              </a:spcBef>
              <a:buNone/>
              <a:defRPr lang="en-US" sz="2800" b="1" kern="1200" dirty="0">
                <a:ln w="0">
                  <a:noFill/>
                </a:ln>
                <a:solidFill>
                  <a:schemeClr val="tx1"/>
                </a:solidFill>
                <a:effectLst/>
                <a:latin typeface="Arial" pitchFamily="34" charset="0"/>
                <a:ea typeface="+mj-ea"/>
                <a:cs typeface="Arial" pitchFamily="34" charset="0"/>
              </a:defRPr>
            </a:lvl1pPr>
          </a:lstStyle>
          <a:p>
            <a:r>
              <a:rPr lang="en-US" dirty="0" smtClean="0"/>
              <a:t>Click to edit text </a:t>
            </a:r>
            <a:endParaRPr lang="en-US" dirty="0"/>
          </a:p>
        </p:txBody>
      </p:sp>
      <p:sp>
        <p:nvSpPr>
          <p:cNvPr id="10" name="Picture Placeholder 11"/>
          <p:cNvSpPr>
            <a:spLocks noGrp="1"/>
          </p:cNvSpPr>
          <p:nvPr>
            <p:ph type="pic" sz="quarter" idx="12" hasCustomPrompt="1"/>
          </p:nvPr>
        </p:nvSpPr>
        <p:spPr>
          <a:xfrm>
            <a:off x="5715000" y="-2117"/>
            <a:ext cx="3429000" cy="4629150"/>
          </a:xfrm>
          <a:ln>
            <a:noFill/>
          </a:ln>
          <a:effectLst/>
        </p:spPr>
        <p:txBody>
          <a:bodyPr anchor="ctr" anchorCtr="0"/>
          <a:lstStyle>
            <a:lvl1pPr marL="0" indent="0" algn="ctr">
              <a:buNone/>
              <a:defRPr>
                <a:ln>
                  <a:noFill/>
                </a:ln>
                <a:solidFill>
                  <a:schemeClr val="tx2"/>
                </a:solidFill>
              </a:defRPr>
            </a:lvl1pPr>
          </a:lstStyle>
          <a:p>
            <a:r>
              <a:rPr lang="en-US" dirty="0" smtClean="0"/>
              <a:t>Insert Picture Here</a:t>
            </a:r>
            <a:endParaRPr lang="en-US" dirty="0"/>
          </a:p>
        </p:txBody>
      </p:sp>
    </p:spTree>
    <p:extLst>
      <p:ext uri="{BB962C8B-B14F-4D97-AF65-F5344CB8AC3E}">
        <p14:creationId xmlns:p14="http://schemas.microsoft.com/office/powerpoint/2010/main" val="2099697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New Template_Announcement">
    <p:spTree>
      <p:nvGrpSpPr>
        <p:cNvPr id="1" name=""/>
        <p:cNvGrpSpPr/>
        <p:nvPr/>
      </p:nvGrpSpPr>
      <p:grpSpPr>
        <a:xfrm>
          <a:off x="0" y="0"/>
          <a:ext cx="0" cy="0"/>
          <a:chOff x="0" y="0"/>
          <a:chExt cx="0" cy="0"/>
        </a:xfrm>
      </p:grpSpPr>
      <p:sp>
        <p:nvSpPr>
          <p:cNvPr id="15" name="Rectangle 14"/>
          <p:cNvSpPr/>
          <p:nvPr userDrawn="1"/>
        </p:nvSpPr>
        <p:spPr>
          <a:xfrm>
            <a:off x="-2" y="1159938"/>
            <a:ext cx="9144000" cy="2971800"/>
          </a:xfrm>
          <a:prstGeom prst="rect">
            <a:avLst/>
          </a:prstGeom>
          <a:gradFill flip="none" rotWithShape="1">
            <a:gsLst>
              <a:gs pos="0">
                <a:srgbClr val="B3B3B3"/>
              </a:gs>
              <a:gs pos="100000">
                <a:srgbClr val="F3F3F3"/>
              </a:gs>
            </a:gsLst>
            <a:lin ang="16200000" scaled="0"/>
            <a:tileRect/>
          </a:gradFill>
          <a:ln>
            <a:noFill/>
          </a:ln>
          <a:effectLst>
            <a:outerShdw blurRad="152400" dist="63500" dir="78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Text Placeholder 9"/>
          <p:cNvSpPr>
            <a:spLocks noGrp="1"/>
          </p:cNvSpPr>
          <p:nvPr>
            <p:ph type="body" sz="quarter" idx="11" hasCustomPrompt="1"/>
          </p:nvPr>
        </p:nvSpPr>
        <p:spPr>
          <a:xfrm>
            <a:off x="804347" y="1459241"/>
            <a:ext cx="5029186" cy="2410019"/>
          </a:xfrm>
        </p:spPr>
        <p:txBody>
          <a:bodyPr anchor="t" anchorCtr="0">
            <a:noAutofit/>
          </a:bodyPr>
          <a:lstStyle>
            <a:lvl1pPr marL="0" marR="0" indent="0" algn="l" defTabSz="228600" rtl="0" eaLnBrk="1" fontAlgn="auto" latinLnBrk="0" hangingPunct="1">
              <a:lnSpc>
                <a:spcPct val="80000"/>
              </a:lnSpc>
              <a:spcBef>
                <a:spcPts val="0"/>
              </a:spcBef>
              <a:spcAft>
                <a:spcPts val="0"/>
              </a:spcAft>
              <a:buClr>
                <a:srgbClr val="FF0000"/>
              </a:buClr>
              <a:buSzPct val="85000"/>
              <a:buFont typeface="Wingdings" pitchFamily="2" charset="2"/>
              <a:buNone/>
              <a:tabLst/>
              <a:defRPr sz="4400" b="1" cap="all" baseline="0">
                <a:solidFill>
                  <a:schemeClr val="tx1"/>
                </a:solidFill>
              </a:defRPr>
            </a:lvl1pPr>
          </a:lstStyle>
          <a:p>
            <a:pPr marL="0" marR="0" lvl="0" indent="0" algn="l" defTabSz="228600" rtl="0" eaLnBrk="1" fontAlgn="auto" latinLnBrk="0" hangingPunct="1">
              <a:lnSpc>
                <a:spcPct val="80000"/>
              </a:lnSpc>
              <a:spcBef>
                <a:spcPts val="0"/>
              </a:spcBef>
              <a:spcAft>
                <a:spcPts val="0"/>
              </a:spcAft>
              <a:buClr>
                <a:srgbClr val="FF0000"/>
              </a:buClr>
              <a:buSzPct val="85000"/>
              <a:buFont typeface="Wingdings" pitchFamily="2" charset="2"/>
              <a:buNone/>
              <a:tabLst/>
              <a:defRPr/>
            </a:pPr>
            <a:r>
              <a:rPr lang="en-US" dirty="0" smtClean="0"/>
              <a:t>CLICK TO EDIT </a:t>
            </a:r>
            <a:br>
              <a:rPr lang="en-US" dirty="0" smtClean="0"/>
            </a:br>
            <a:r>
              <a:rPr lang="en-US" dirty="0" smtClean="0"/>
              <a:t>MASTER TEXT</a:t>
            </a:r>
          </a:p>
          <a:p>
            <a:pPr marL="0" marR="0" lvl="0" indent="0" algn="l" defTabSz="228600" rtl="0" eaLnBrk="1" fontAlgn="auto" latinLnBrk="0" hangingPunct="1">
              <a:lnSpc>
                <a:spcPct val="80000"/>
              </a:lnSpc>
              <a:spcBef>
                <a:spcPts val="0"/>
              </a:spcBef>
              <a:spcAft>
                <a:spcPts val="0"/>
              </a:spcAft>
              <a:buClr>
                <a:srgbClr val="FF0000"/>
              </a:buClr>
              <a:buSzPct val="85000"/>
              <a:buFont typeface="Wingdings" pitchFamily="2" charset="2"/>
              <a:buNone/>
              <a:tabLst/>
              <a:defRPr/>
            </a:pPr>
            <a:endParaRPr lang="en-US" dirty="0" smtClean="0"/>
          </a:p>
        </p:txBody>
      </p:sp>
      <p:pic>
        <p:nvPicPr>
          <p:cNvPr id="17" name="Picture 16" descr="Java_blk_rgb.png"/>
          <p:cNvPicPr>
            <a:picLocks noChangeAspect="1"/>
          </p:cNvPicPr>
          <p:nvPr userDrawn="1"/>
        </p:nvPicPr>
        <p:blipFill>
          <a:blip r:embed="rId2" cstate="print">
            <a:alphaModFix amt="10000"/>
            <a:extLst>
              <a:ext uri="{28A0092B-C50C-407E-A947-70E740481C1C}">
                <a14:useLocalDpi xmlns:a14="http://schemas.microsoft.com/office/drawing/2010/main" val="0"/>
              </a:ext>
            </a:extLst>
          </a:blip>
          <a:stretch>
            <a:fillRect/>
          </a:stretch>
        </p:blipFill>
        <p:spPr>
          <a:xfrm>
            <a:off x="5246427" y="2025650"/>
            <a:ext cx="3573245" cy="1831534"/>
          </a:xfrm>
          <a:prstGeom prst="rect">
            <a:avLst/>
          </a:prstGeom>
        </p:spPr>
      </p:pic>
    </p:spTree>
    <p:extLst>
      <p:ext uri="{BB962C8B-B14F-4D97-AF65-F5344CB8AC3E}">
        <p14:creationId xmlns:p14="http://schemas.microsoft.com/office/powerpoint/2010/main" val="1833939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ew Template_Announcement Key Features">
    <p:spTree>
      <p:nvGrpSpPr>
        <p:cNvPr id="1" name=""/>
        <p:cNvGrpSpPr/>
        <p:nvPr/>
      </p:nvGrpSpPr>
      <p:grpSpPr>
        <a:xfrm>
          <a:off x="0" y="0"/>
          <a:ext cx="0" cy="0"/>
          <a:chOff x="0" y="0"/>
          <a:chExt cx="0" cy="0"/>
        </a:xfrm>
      </p:grpSpPr>
      <p:sp>
        <p:nvSpPr>
          <p:cNvPr id="9" name="Rectangle 8"/>
          <p:cNvSpPr/>
          <p:nvPr userDrawn="1"/>
        </p:nvSpPr>
        <p:spPr>
          <a:xfrm>
            <a:off x="2990088" y="1159938"/>
            <a:ext cx="6153912" cy="2971800"/>
          </a:xfrm>
          <a:prstGeom prst="rect">
            <a:avLst/>
          </a:prstGeom>
          <a:gradFill flip="none" rotWithShape="1">
            <a:gsLst>
              <a:gs pos="0">
                <a:srgbClr val="B3B3B3"/>
              </a:gs>
              <a:gs pos="100000">
                <a:srgbClr val="F3F3F3"/>
              </a:gs>
            </a:gsLst>
            <a:lin ang="16200000" scaled="0"/>
            <a:tileRect/>
          </a:gradFill>
          <a:ln>
            <a:noFill/>
          </a:ln>
          <a:effectLst>
            <a:outerShdw blurRad="152400" dist="63500" dir="36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Text Placeholder 9"/>
          <p:cNvSpPr>
            <a:spLocks noGrp="1"/>
          </p:cNvSpPr>
          <p:nvPr>
            <p:ph type="body" sz="quarter" idx="11"/>
          </p:nvPr>
        </p:nvSpPr>
        <p:spPr>
          <a:xfrm>
            <a:off x="3443821" y="1430281"/>
            <a:ext cx="5369979" cy="2523657"/>
          </a:xfrm>
        </p:spPr>
        <p:txBody>
          <a:bodyPr anchor="t" anchorCtr="0"/>
          <a:lstStyle>
            <a:lvl1pPr marL="0" indent="0">
              <a:buNone/>
              <a:defRPr sz="2400" b="0" cap="all" baseline="0">
                <a:solidFill>
                  <a:schemeClr val="tx1"/>
                </a:solidFill>
              </a:defRPr>
            </a:lvl1pPr>
          </a:lstStyle>
          <a:p>
            <a:pPr lvl="0"/>
            <a:r>
              <a:rPr lang="en-US" smtClean="0"/>
              <a:t>Click to edit Master text styles</a:t>
            </a:r>
          </a:p>
        </p:txBody>
      </p:sp>
      <p:sp>
        <p:nvSpPr>
          <p:cNvPr id="8" name="Title 1"/>
          <p:cNvSpPr>
            <a:spLocks noGrp="1"/>
          </p:cNvSpPr>
          <p:nvPr>
            <p:ph type="title"/>
          </p:nvPr>
        </p:nvSpPr>
        <p:spPr>
          <a:xfrm>
            <a:off x="804347" y="245538"/>
            <a:ext cx="8229586" cy="770462"/>
          </a:xfrm>
        </p:spPr>
        <p:txBody>
          <a:bodyPr anchor="t" anchorCtr="0"/>
          <a:lstStyle>
            <a:lvl1pPr>
              <a:defRPr/>
            </a:lvl1pPr>
          </a:lstStyle>
          <a:p>
            <a:r>
              <a:rPr lang="en-US" smtClean="0"/>
              <a:t>Click to edit Master title style</a:t>
            </a:r>
            <a:endParaRPr lang="en-US" dirty="0"/>
          </a:p>
        </p:txBody>
      </p:sp>
      <p:sp>
        <p:nvSpPr>
          <p:cNvPr id="6" name="Picture Placeholder 11"/>
          <p:cNvSpPr>
            <a:spLocks noGrp="1"/>
          </p:cNvSpPr>
          <p:nvPr>
            <p:ph type="pic" sz="quarter" idx="13" hasCustomPrompt="1"/>
          </p:nvPr>
        </p:nvSpPr>
        <p:spPr>
          <a:xfrm>
            <a:off x="6351" y="1159936"/>
            <a:ext cx="2944368" cy="2971800"/>
          </a:xfrm>
          <a:ln>
            <a:noFill/>
          </a:ln>
          <a:effectLst>
            <a:reflection stA="30000" endPos="4000" dir="5400000" sy="-100000" algn="bl" rotWithShape="0"/>
          </a:effectLst>
        </p:spPr>
        <p:txBody>
          <a:bodyPr anchor="ctr" anchorCtr="0"/>
          <a:lstStyle>
            <a:lvl1pPr marL="0" indent="0" algn="ctr">
              <a:buNone/>
              <a:defRPr>
                <a:ln>
                  <a:noFill/>
                </a:ln>
                <a:solidFill>
                  <a:schemeClr val="tx1"/>
                </a:solidFill>
              </a:defRPr>
            </a:lvl1pPr>
          </a:lstStyle>
          <a:p>
            <a:r>
              <a:rPr lang="en-US" dirty="0" smtClean="0"/>
              <a:t>Insert Picture Here</a:t>
            </a:r>
            <a:endParaRPr lang="en-US" dirty="0"/>
          </a:p>
        </p:txBody>
      </p:sp>
    </p:spTree>
    <p:extLst>
      <p:ext uri="{BB962C8B-B14F-4D97-AF65-F5344CB8AC3E}">
        <p14:creationId xmlns:p14="http://schemas.microsoft.com/office/powerpoint/2010/main" val="626213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image" Target="../media/image1.wmf"/><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20" Type="http://schemas.openxmlformats.org/officeDocument/2006/relationships/image" Target="../media/image3.png"/><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19" Type="http://schemas.openxmlformats.org/officeDocument/2006/relationships/image" Target="../media/image2.png"/><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04347" y="245538"/>
            <a:ext cx="8229590" cy="406395"/>
          </a:xfrm>
          <a:prstGeom prst="rect">
            <a:avLst/>
          </a:prstGeom>
        </p:spPr>
        <p:txBody>
          <a:bodyPr vert="horz" lIns="0" tIns="0" rIns="0" bIns="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04347" y="1523585"/>
            <a:ext cx="8229600" cy="2929889"/>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pic>
        <p:nvPicPr>
          <p:cNvPr id="13" name="Picture 20" descr="Oracle WHITE"/>
          <p:cNvPicPr>
            <a:picLocks noChangeArrowheads="1"/>
          </p:cNvPicPr>
          <p:nvPr/>
        </p:nvPicPr>
        <p:blipFill>
          <a:blip r:embed="rId18" cstate="print"/>
          <a:srcRect/>
          <a:stretch>
            <a:fillRect/>
          </a:stretch>
        </p:blipFill>
        <p:spPr bwMode="auto">
          <a:xfrm>
            <a:off x="8015479" y="4668926"/>
            <a:ext cx="704056" cy="88722"/>
          </a:xfrm>
          <a:prstGeom prst="rect">
            <a:avLst/>
          </a:prstGeom>
          <a:noFill/>
          <a:ln w="9525">
            <a:noFill/>
            <a:miter lim="800000"/>
            <a:headEnd/>
            <a:tailEnd/>
          </a:ln>
        </p:spPr>
      </p:pic>
      <p:grpSp>
        <p:nvGrpSpPr>
          <p:cNvPr id="14" name="Group 13"/>
          <p:cNvGrpSpPr/>
          <p:nvPr/>
        </p:nvGrpSpPr>
        <p:grpSpPr>
          <a:xfrm>
            <a:off x="597807" y="4913973"/>
            <a:ext cx="2539093" cy="218542"/>
            <a:chOff x="597807" y="4913973"/>
            <a:chExt cx="2539093" cy="218542"/>
          </a:xfrm>
        </p:grpSpPr>
        <p:sp>
          <p:nvSpPr>
            <p:cNvPr id="15" name="Text Box 14"/>
            <p:cNvSpPr txBox="1">
              <a:spLocks noChangeArrowheads="1"/>
            </p:cNvSpPr>
            <p:nvPr userDrawn="1"/>
          </p:nvSpPr>
          <p:spPr bwMode="auto">
            <a:xfrm>
              <a:off x="631886" y="4913973"/>
              <a:ext cx="2505014" cy="218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4523" tIns="17262" rIns="34523" bIns="17262"/>
            <a:lstStyle>
              <a:lvl1pPr defTabSz="342900" eaLnBrk="0" hangingPunct="0">
                <a:defRPr sz="2000">
                  <a:solidFill>
                    <a:schemeClr val="tx1"/>
                  </a:solidFill>
                  <a:latin typeface="Arial" charset="0"/>
                  <a:ea typeface="ＭＳ Ｐゴシック" pitchFamily="16" charset="-128"/>
                </a:defRPr>
              </a:lvl1pPr>
              <a:lvl2pPr marL="14224000" indent="-14052550" defTabSz="342900" eaLnBrk="0" hangingPunct="0">
                <a:defRPr sz="2000">
                  <a:solidFill>
                    <a:schemeClr val="tx1"/>
                  </a:solidFill>
                  <a:latin typeface="Arial" charset="0"/>
                  <a:ea typeface="ＭＳ Ｐゴシック" pitchFamily="16" charset="-128"/>
                </a:defRPr>
              </a:lvl2pPr>
              <a:lvl3pPr marL="19388138" indent="-19045238" defTabSz="342900" eaLnBrk="0" hangingPunct="0">
                <a:defRPr sz="2000">
                  <a:solidFill>
                    <a:schemeClr val="tx1"/>
                  </a:solidFill>
                  <a:latin typeface="Arial" charset="0"/>
                  <a:ea typeface="ＭＳ Ｐゴシック" pitchFamily="16" charset="-128"/>
                </a:defRPr>
              </a:lvl3pPr>
              <a:lvl4pPr eaLnBrk="0" hangingPunct="0">
                <a:defRPr sz="2000">
                  <a:solidFill>
                    <a:schemeClr val="tx1"/>
                  </a:solidFill>
                  <a:latin typeface="Arial" charset="0"/>
                  <a:ea typeface="ＭＳ Ｐゴシック" pitchFamily="16" charset="-128"/>
                </a:defRPr>
              </a:lvl4pPr>
              <a:lvl5pPr eaLnBrk="0" hangingPunct="0">
                <a:defRPr sz="2000">
                  <a:solidFill>
                    <a:schemeClr val="tx1"/>
                  </a:solidFill>
                  <a:latin typeface="Arial" charset="0"/>
                  <a:ea typeface="ＭＳ Ｐゴシック" pitchFamily="16" charset="-128"/>
                </a:defRPr>
              </a:lvl5pPr>
              <a:lvl6pPr marL="4572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6pPr>
              <a:lvl7pPr marL="9144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7pPr>
              <a:lvl8pPr marL="13716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8pPr>
              <a:lvl9pPr marL="18288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9pPr>
            </a:lstStyle>
            <a:p>
              <a:pPr defTabSz="342851" eaLnBrk="1" fontAlgn="base" hangingPunct="1">
                <a:spcAft>
                  <a:spcPct val="0"/>
                </a:spcAft>
                <a:buClr>
                  <a:srgbClr val="5382A1"/>
                </a:buClr>
                <a:buFont typeface="Arial"/>
                <a:buNone/>
                <a:defRPr/>
              </a:pPr>
              <a:r>
                <a:rPr lang="en-US" sz="600" dirty="0" smtClean="0">
                  <a:solidFill>
                    <a:srgbClr val="000000"/>
                  </a:solidFill>
                </a:rPr>
                <a:t>Copyright © 2012, Oracle and/or its affiliates. All rights reserved.</a:t>
              </a:r>
            </a:p>
          </p:txBody>
        </p:sp>
        <p:cxnSp>
          <p:nvCxnSpPr>
            <p:cNvPr id="16" name="Straight Connector 15"/>
            <p:cNvCxnSpPr/>
            <p:nvPr userDrawn="1"/>
          </p:nvCxnSpPr>
          <p:spPr>
            <a:xfrm flipH="1">
              <a:off x="597807" y="4935973"/>
              <a:ext cx="1092" cy="96623"/>
            </a:xfrm>
            <a:prstGeom prst="line">
              <a:avLst/>
            </a:prstGeom>
            <a:ln w="6350" cmpd="sng">
              <a:solidFill>
                <a:schemeClr val="tx1"/>
              </a:solidFill>
            </a:ln>
          </p:spPr>
          <p:style>
            <a:lnRef idx="1">
              <a:schemeClr val="dk1"/>
            </a:lnRef>
            <a:fillRef idx="0">
              <a:schemeClr val="dk1"/>
            </a:fillRef>
            <a:effectRef idx="0">
              <a:schemeClr val="dk1"/>
            </a:effectRef>
            <a:fontRef idx="minor">
              <a:schemeClr val="tx1"/>
            </a:fontRef>
          </p:style>
        </p:cxnSp>
      </p:grpSp>
      <p:sp>
        <p:nvSpPr>
          <p:cNvPr id="20" name="Rectangle 19"/>
          <p:cNvSpPr/>
          <p:nvPr/>
        </p:nvSpPr>
        <p:spPr>
          <a:xfrm>
            <a:off x="356299" y="4883819"/>
            <a:ext cx="278705" cy="184666"/>
          </a:xfrm>
          <a:prstGeom prst="rect">
            <a:avLst/>
          </a:prstGeom>
        </p:spPr>
        <p:txBody>
          <a:bodyPr wrap="none">
            <a:spAutoFit/>
          </a:bodyPr>
          <a:lstStyle/>
          <a:p>
            <a:pPr algn="r"/>
            <a:fld id="{6A5A4AC0-1BEC-FE47-8A68-418BE237F8CE}" type="slidenum">
              <a:rPr lang="en-US" sz="600" smtClean="0">
                <a:solidFill>
                  <a:srgbClr val="000000"/>
                </a:solidFill>
              </a:rPr>
              <a:pPr algn="r"/>
              <a:t>‹#›</a:t>
            </a:fld>
            <a:endParaRPr lang="en-US" sz="600" dirty="0">
              <a:solidFill>
                <a:srgbClr val="000000"/>
              </a:solidFill>
            </a:endParaRPr>
          </a:p>
        </p:txBody>
      </p:sp>
      <p:sp>
        <p:nvSpPr>
          <p:cNvPr id="18" name="Rectangle 17"/>
          <p:cNvSpPr/>
          <p:nvPr/>
        </p:nvSpPr>
        <p:spPr>
          <a:xfrm>
            <a:off x="0" y="0"/>
            <a:ext cx="576072" cy="557784"/>
          </a:xfrm>
          <a:prstGeom prst="rect">
            <a:avLst/>
          </a:prstGeom>
          <a:gradFill flip="none" rotWithShape="1">
            <a:gsLst>
              <a:gs pos="20000">
                <a:srgbClr val="355469"/>
              </a:gs>
              <a:gs pos="90000">
                <a:schemeClr val="accent1"/>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24" name="Group 23"/>
          <p:cNvGrpSpPr/>
          <p:nvPr/>
        </p:nvGrpSpPr>
        <p:grpSpPr>
          <a:xfrm>
            <a:off x="6687321" y="4641335"/>
            <a:ext cx="2116475" cy="516126"/>
            <a:chOff x="6687321" y="4628635"/>
            <a:chExt cx="2116475" cy="516126"/>
          </a:xfrm>
        </p:grpSpPr>
        <p:pic>
          <p:nvPicPr>
            <p:cNvPr id="25" name="Picture 27" descr="O_signature_clr_rgb"/>
            <p:cNvPicPr>
              <a:picLocks noChangeAspect="1" noChangeArrowheads="1"/>
            </p:cNvPicPr>
            <p:nvPr userDrawn="1"/>
          </p:nvPicPr>
          <p:blipFill>
            <a:blip r:embed="rId19" cstate="print">
              <a:extLst>
                <a:ext uri="{28A0092B-C50C-407E-A947-70E740481C1C}">
                  <a14:useLocalDpi xmlns:a14="http://schemas.microsoft.com/office/drawing/2010/main" val="0"/>
                </a:ext>
              </a:extLst>
            </a:blip>
            <a:srcRect/>
            <a:stretch>
              <a:fillRect/>
            </a:stretch>
          </p:blipFill>
          <p:spPr bwMode="auto">
            <a:xfrm>
              <a:off x="7882950" y="4820656"/>
              <a:ext cx="920846" cy="282628"/>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descr="JavaOne_clr.bmp"/>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6687321" y="4628635"/>
              <a:ext cx="1164708" cy="516126"/>
            </a:xfrm>
            <a:prstGeom prst="rect">
              <a:avLst/>
            </a:prstGeom>
          </p:spPr>
        </p:pic>
      </p:grpSp>
    </p:spTree>
    <p:extLst>
      <p:ext uri="{BB962C8B-B14F-4D97-AF65-F5344CB8AC3E}">
        <p14:creationId xmlns:p14="http://schemas.microsoft.com/office/powerpoint/2010/main" val="64089187"/>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2800" b="1" kern="1200">
          <a:solidFill>
            <a:schemeClr val="tx1"/>
          </a:solidFill>
          <a:latin typeface="Arial" pitchFamily="34" charset="0"/>
          <a:ea typeface="+mj-ea"/>
          <a:cs typeface="Arial" pitchFamily="34" charset="0"/>
        </a:defRPr>
      </a:lvl1pPr>
    </p:titleStyle>
    <p:bodyStyle>
      <a:lvl1pPr marL="228600" indent="-168275" algn="l" defTabSz="228600" rtl="0" eaLnBrk="1" latinLnBrk="0" hangingPunct="1">
        <a:spcBef>
          <a:spcPts val="0"/>
        </a:spcBef>
        <a:spcAft>
          <a:spcPts val="600"/>
        </a:spcAft>
        <a:buClr>
          <a:schemeClr val="accent1"/>
        </a:buClr>
        <a:buSzPct val="85000"/>
        <a:buFont typeface="Wingdings" pitchFamily="2" charset="2"/>
        <a:buChar char="§"/>
        <a:tabLst/>
        <a:defRPr sz="2000" kern="1200">
          <a:solidFill>
            <a:schemeClr val="tx1"/>
          </a:solidFill>
          <a:latin typeface="Arial" pitchFamily="34" charset="0"/>
          <a:ea typeface="+mn-ea"/>
          <a:cs typeface="Arial" pitchFamily="34" charset="0"/>
        </a:defRPr>
      </a:lvl1pPr>
      <a:lvl2pPr marL="631825" indent="-228600" algn="l" defTabSz="228600" rtl="0" eaLnBrk="1" latinLnBrk="0" hangingPunct="1">
        <a:spcBef>
          <a:spcPts val="0"/>
        </a:spcBef>
        <a:spcAft>
          <a:spcPts val="600"/>
        </a:spcAft>
        <a:buSzPct val="85000"/>
        <a:buFont typeface="Arial" pitchFamily="34" charset="0"/>
        <a:buChar char="–"/>
        <a:defRPr sz="1800" kern="1200">
          <a:solidFill>
            <a:schemeClr val="tx1"/>
          </a:solidFill>
          <a:latin typeface="Arial" pitchFamily="34" charset="0"/>
          <a:ea typeface="+mn-ea"/>
          <a:cs typeface="Arial" pitchFamily="34" charset="0"/>
        </a:defRPr>
      </a:lvl2pPr>
      <a:lvl3pPr marL="974725" indent="-174625" algn="l" defTabSz="228600" rtl="0" eaLnBrk="1" latinLnBrk="0" hangingPunct="1">
        <a:spcBef>
          <a:spcPts val="0"/>
        </a:spcBef>
        <a:spcAft>
          <a:spcPts val="600"/>
        </a:spcAft>
        <a:buClr>
          <a:schemeClr val="accent1"/>
        </a:buClr>
        <a:buSzPct val="85000"/>
        <a:buFont typeface="Wingdings" pitchFamily="2" charset="2"/>
        <a:buChar char="§"/>
        <a:defRPr sz="1800" kern="1200">
          <a:solidFill>
            <a:schemeClr val="tx1"/>
          </a:solidFill>
          <a:latin typeface="Arial" pitchFamily="34" charset="0"/>
          <a:ea typeface="+mn-ea"/>
          <a:cs typeface="Arial" pitchFamily="34" charset="0"/>
        </a:defRPr>
      </a:lvl3pPr>
      <a:lvl4pPr marL="1431925" indent="-228600" algn="l" defTabSz="228600" rtl="0" eaLnBrk="1" latinLnBrk="0" hangingPunct="1">
        <a:spcBef>
          <a:spcPts val="0"/>
        </a:spcBef>
        <a:spcAft>
          <a:spcPts val="600"/>
        </a:spcAft>
        <a:buSzPct val="85000"/>
        <a:buFont typeface="Arial" pitchFamily="34" charset="0"/>
        <a:buChar char="–"/>
        <a:defRPr sz="1800" kern="1200">
          <a:solidFill>
            <a:schemeClr val="tx1"/>
          </a:solidFill>
          <a:latin typeface="Arial" pitchFamily="34" charset="0"/>
          <a:ea typeface="+mn-ea"/>
          <a:cs typeface="Arial" pitchFamily="34" charset="0"/>
        </a:defRPr>
      </a:lvl4pPr>
      <a:lvl5pPr marL="1828800" indent="-168275" algn="l" defTabSz="914400" rtl="0" eaLnBrk="1" latinLnBrk="0" hangingPunct="1">
        <a:spcBef>
          <a:spcPts val="0"/>
        </a:spcBef>
        <a:spcAft>
          <a:spcPts val="600"/>
        </a:spcAft>
        <a:buClr>
          <a:srgbClr val="FF0000"/>
        </a:buClr>
        <a:buFont typeface="Arial" pitchFamily="34" charset="0"/>
        <a:buChar char="»"/>
        <a:defRPr sz="1400" kern="1200">
          <a:solidFill>
            <a:schemeClr val="tx2"/>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04347" y="245538"/>
            <a:ext cx="8229590" cy="406395"/>
          </a:xfrm>
          <a:prstGeom prst="rect">
            <a:avLst/>
          </a:prstGeom>
        </p:spPr>
        <p:txBody>
          <a:bodyPr vert="horz" lIns="0" tIns="0" rIns="0" bIns="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04347" y="1523585"/>
            <a:ext cx="8229600" cy="2929889"/>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pic>
        <p:nvPicPr>
          <p:cNvPr id="13" name="Picture 20" descr="Oracle WHITE"/>
          <p:cNvPicPr>
            <a:picLocks noChangeArrowheads="1"/>
          </p:cNvPicPr>
          <p:nvPr/>
        </p:nvPicPr>
        <p:blipFill>
          <a:blip r:embed="rId18" cstate="print"/>
          <a:srcRect/>
          <a:stretch>
            <a:fillRect/>
          </a:stretch>
        </p:blipFill>
        <p:spPr bwMode="auto">
          <a:xfrm>
            <a:off x="8015479" y="4668926"/>
            <a:ext cx="704056" cy="88722"/>
          </a:xfrm>
          <a:prstGeom prst="rect">
            <a:avLst/>
          </a:prstGeom>
          <a:noFill/>
          <a:ln w="9525">
            <a:noFill/>
            <a:miter lim="800000"/>
            <a:headEnd/>
            <a:tailEnd/>
          </a:ln>
        </p:spPr>
      </p:pic>
      <p:grpSp>
        <p:nvGrpSpPr>
          <p:cNvPr id="14" name="Group 13"/>
          <p:cNvGrpSpPr/>
          <p:nvPr/>
        </p:nvGrpSpPr>
        <p:grpSpPr>
          <a:xfrm>
            <a:off x="597807" y="4913973"/>
            <a:ext cx="2539093" cy="218542"/>
            <a:chOff x="597807" y="4913973"/>
            <a:chExt cx="2539093" cy="218542"/>
          </a:xfrm>
        </p:grpSpPr>
        <p:sp>
          <p:nvSpPr>
            <p:cNvPr id="15" name="Text Box 14"/>
            <p:cNvSpPr txBox="1">
              <a:spLocks noChangeArrowheads="1"/>
            </p:cNvSpPr>
            <p:nvPr userDrawn="1"/>
          </p:nvSpPr>
          <p:spPr bwMode="auto">
            <a:xfrm>
              <a:off x="631886" y="4913973"/>
              <a:ext cx="2505014" cy="218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4523" tIns="17262" rIns="34523" bIns="17262"/>
            <a:lstStyle>
              <a:lvl1pPr defTabSz="342900" eaLnBrk="0" hangingPunct="0">
                <a:defRPr sz="2000">
                  <a:solidFill>
                    <a:schemeClr val="tx1"/>
                  </a:solidFill>
                  <a:latin typeface="Arial" charset="0"/>
                  <a:ea typeface="ＭＳ Ｐゴシック" pitchFamily="16" charset="-128"/>
                </a:defRPr>
              </a:lvl1pPr>
              <a:lvl2pPr marL="14224000" indent="-14052550" defTabSz="342900" eaLnBrk="0" hangingPunct="0">
                <a:defRPr sz="2000">
                  <a:solidFill>
                    <a:schemeClr val="tx1"/>
                  </a:solidFill>
                  <a:latin typeface="Arial" charset="0"/>
                  <a:ea typeface="ＭＳ Ｐゴシック" pitchFamily="16" charset="-128"/>
                </a:defRPr>
              </a:lvl2pPr>
              <a:lvl3pPr marL="19388138" indent="-19045238" defTabSz="342900" eaLnBrk="0" hangingPunct="0">
                <a:defRPr sz="2000">
                  <a:solidFill>
                    <a:schemeClr val="tx1"/>
                  </a:solidFill>
                  <a:latin typeface="Arial" charset="0"/>
                  <a:ea typeface="ＭＳ Ｐゴシック" pitchFamily="16" charset="-128"/>
                </a:defRPr>
              </a:lvl3pPr>
              <a:lvl4pPr eaLnBrk="0" hangingPunct="0">
                <a:defRPr sz="2000">
                  <a:solidFill>
                    <a:schemeClr val="tx1"/>
                  </a:solidFill>
                  <a:latin typeface="Arial" charset="0"/>
                  <a:ea typeface="ＭＳ Ｐゴシック" pitchFamily="16" charset="-128"/>
                </a:defRPr>
              </a:lvl4pPr>
              <a:lvl5pPr eaLnBrk="0" hangingPunct="0">
                <a:defRPr sz="2000">
                  <a:solidFill>
                    <a:schemeClr val="tx1"/>
                  </a:solidFill>
                  <a:latin typeface="Arial" charset="0"/>
                  <a:ea typeface="ＭＳ Ｐゴシック" pitchFamily="16" charset="-128"/>
                </a:defRPr>
              </a:lvl5pPr>
              <a:lvl6pPr marL="4572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6pPr>
              <a:lvl7pPr marL="9144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7pPr>
              <a:lvl8pPr marL="13716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8pPr>
              <a:lvl9pPr marL="1828800" eaLnBrk="0" fontAlgn="base" hangingPunct="0">
                <a:lnSpc>
                  <a:spcPct val="90000"/>
                </a:lnSpc>
                <a:spcBef>
                  <a:spcPct val="50000"/>
                </a:spcBef>
                <a:spcAft>
                  <a:spcPct val="0"/>
                </a:spcAft>
                <a:defRPr sz="2000">
                  <a:solidFill>
                    <a:schemeClr val="tx1"/>
                  </a:solidFill>
                  <a:latin typeface="Arial" charset="0"/>
                  <a:ea typeface="ＭＳ Ｐゴシック" pitchFamily="16" charset="-128"/>
                </a:defRPr>
              </a:lvl9pPr>
            </a:lstStyle>
            <a:p>
              <a:pPr defTabSz="342851" eaLnBrk="1" fontAlgn="base" hangingPunct="1">
                <a:spcAft>
                  <a:spcPct val="0"/>
                </a:spcAft>
                <a:buClr>
                  <a:srgbClr val="5382A1"/>
                </a:buClr>
                <a:buFont typeface="Arial"/>
                <a:buNone/>
                <a:defRPr/>
              </a:pPr>
              <a:r>
                <a:rPr lang="en-US" sz="600" dirty="0" smtClean="0">
                  <a:solidFill>
                    <a:srgbClr val="000000"/>
                  </a:solidFill>
                </a:rPr>
                <a:t>Copyright © 2012, Oracle and/or its affiliates. All rights reserved.</a:t>
              </a:r>
            </a:p>
          </p:txBody>
        </p:sp>
        <p:cxnSp>
          <p:nvCxnSpPr>
            <p:cNvPr id="16" name="Straight Connector 15"/>
            <p:cNvCxnSpPr/>
            <p:nvPr userDrawn="1"/>
          </p:nvCxnSpPr>
          <p:spPr>
            <a:xfrm flipH="1">
              <a:off x="597807" y="4935973"/>
              <a:ext cx="1092" cy="96623"/>
            </a:xfrm>
            <a:prstGeom prst="line">
              <a:avLst/>
            </a:prstGeom>
            <a:ln w="6350" cmpd="sng">
              <a:solidFill>
                <a:schemeClr val="tx1"/>
              </a:solidFill>
            </a:ln>
          </p:spPr>
          <p:style>
            <a:lnRef idx="1">
              <a:schemeClr val="dk1"/>
            </a:lnRef>
            <a:fillRef idx="0">
              <a:schemeClr val="dk1"/>
            </a:fillRef>
            <a:effectRef idx="0">
              <a:schemeClr val="dk1"/>
            </a:effectRef>
            <a:fontRef idx="minor">
              <a:schemeClr val="tx1"/>
            </a:fontRef>
          </p:style>
        </p:cxnSp>
      </p:grpSp>
      <p:sp>
        <p:nvSpPr>
          <p:cNvPr id="20" name="Rectangle 19"/>
          <p:cNvSpPr/>
          <p:nvPr/>
        </p:nvSpPr>
        <p:spPr>
          <a:xfrm>
            <a:off x="356299" y="4883819"/>
            <a:ext cx="278705" cy="184666"/>
          </a:xfrm>
          <a:prstGeom prst="rect">
            <a:avLst/>
          </a:prstGeom>
        </p:spPr>
        <p:txBody>
          <a:bodyPr wrap="none">
            <a:spAutoFit/>
          </a:bodyPr>
          <a:lstStyle/>
          <a:p>
            <a:pPr algn="r"/>
            <a:fld id="{6A5A4AC0-1BEC-FE47-8A68-418BE237F8CE}" type="slidenum">
              <a:rPr lang="en-US" sz="600" smtClean="0">
                <a:solidFill>
                  <a:srgbClr val="000000"/>
                </a:solidFill>
              </a:rPr>
              <a:pPr algn="r"/>
              <a:t>‹#›</a:t>
            </a:fld>
            <a:endParaRPr lang="en-US" sz="600" dirty="0">
              <a:solidFill>
                <a:srgbClr val="000000"/>
              </a:solidFill>
            </a:endParaRPr>
          </a:p>
        </p:txBody>
      </p:sp>
      <p:sp>
        <p:nvSpPr>
          <p:cNvPr id="18" name="Rectangle 17"/>
          <p:cNvSpPr/>
          <p:nvPr/>
        </p:nvSpPr>
        <p:spPr>
          <a:xfrm>
            <a:off x="0" y="0"/>
            <a:ext cx="576072" cy="557784"/>
          </a:xfrm>
          <a:prstGeom prst="rect">
            <a:avLst/>
          </a:prstGeom>
          <a:gradFill flip="none" rotWithShape="1">
            <a:gsLst>
              <a:gs pos="20000">
                <a:srgbClr val="355469"/>
              </a:gs>
              <a:gs pos="90000">
                <a:schemeClr val="accent1"/>
              </a:gs>
            </a:gsLst>
            <a:lin ang="16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24" name="Group 23"/>
          <p:cNvGrpSpPr/>
          <p:nvPr/>
        </p:nvGrpSpPr>
        <p:grpSpPr>
          <a:xfrm>
            <a:off x="6687321" y="4641335"/>
            <a:ext cx="2116475" cy="516126"/>
            <a:chOff x="6687321" y="4628635"/>
            <a:chExt cx="2116475" cy="516126"/>
          </a:xfrm>
        </p:grpSpPr>
        <p:pic>
          <p:nvPicPr>
            <p:cNvPr id="25" name="Picture 27" descr="O_signature_clr_rgb"/>
            <p:cNvPicPr>
              <a:picLocks noChangeAspect="1" noChangeArrowheads="1"/>
            </p:cNvPicPr>
            <p:nvPr userDrawn="1"/>
          </p:nvPicPr>
          <p:blipFill>
            <a:blip r:embed="rId19" cstate="print">
              <a:extLst>
                <a:ext uri="{28A0092B-C50C-407E-A947-70E740481C1C}">
                  <a14:useLocalDpi xmlns:a14="http://schemas.microsoft.com/office/drawing/2010/main" val="0"/>
                </a:ext>
              </a:extLst>
            </a:blip>
            <a:srcRect/>
            <a:stretch>
              <a:fillRect/>
            </a:stretch>
          </p:blipFill>
          <p:spPr bwMode="auto">
            <a:xfrm>
              <a:off x="7882950" y="4820656"/>
              <a:ext cx="920846" cy="282628"/>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descr="JavaOne_clr.bmp"/>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6687321" y="4628635"/>
              <a:ext cx="1164708" cy="516126"/>
            </a:xfrm>
            <a:prstGeom prst="rect">
              <a:avLst/>
            </a:prstGeom>
          </p:spPr>
        </p:pic>
      </p:grpSp>
    </p:spTree>
    <p:extLst>
      <p:ext uri="{BB962C8B-B14F-4D97-AF65-F5344CB8AC3E}">
        <p14:creationId xmlns:p14="http://schemas.microsoft.com/office/powerpoint/2010/main" val="1431089642"/>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2800" b="1" kern="1200">
          <a:solidFill>
            <a:schemeClr val="tx1"/>
          </a:solidFill>
          <a:latin typeface="Arial" pitchFamily="34" charset="0"/>
          <a:ea typeface="+mj-ea"/>
          <a:cs typeface="Arial" pitchFamily="34" charset="0"/>
        </a:defRPr>
      </a:lvl1pPr>
    </p:titleStyle>
    <p:bodyStyle>
      <a:lvl1pPr marL="228600" indent="-168275" algn="l" defTabSz="228600" rtl="0" eaLnBrk="1" latinLnBrk="0" hangingPunct="1">
        <a:spcBef>
          <a:spcPts val="0"/>
        </a:spcBef>
        <a:spcAft>
          <a:spcPts val="600"/>
        </a:spcAft>
        <a:buClr>
          <a:schemeClr val="accent1"/>
        </a:buClr>
        <a:buSzPct val="85000"/>
        <a:buFont typeface="Wingdings" pitchFamily="2" charset="2"/>
        <a:buChar char="§"/>
        <a:tabLst/>
        <a:defRPr sz="2000" kern="1200">
          <a:solidFill>
            <a:schemeClr val="tx1"/>
          </a:solidFill>
          <a:latin typeface="Arial" pitchFamily="34" charset="0"/>
          <a:ea typeface="+mn-ea"/>
          <a:cs typeface="Arial" pitchFamily="34" charset="0"/>
        </a:defRPr>
      </a:lvl1pPr>
      <a:lvl2pPr marL="631825" indent="-228600" algn="l" defTabSz="228600" rtl="0" eaLnBrk="1" latinLnBrk="0" hangingPunct="1">
        <a:spcBef>
          <a:spcPts val="0"/>
        </a:spcBef>
        <a:spcAft>
          <a:spcPts val="600"/>
        </a:spcAft>
        <a:buSzPct val="85000"/>
        <a:buFont typeface="Arial" pitchFamily="34" charset="0"/>
        <a:buChar char="–"/>
        <a:defRPr sz="1800" kern="1200">
          <a:solidFill>
            <a:schemeClr val="tx1"/>
          </a:solidFill>
          <a:latin typeface="Arial" pitchFamily="34" charset="0"/>
          <a:ea typeface="+mn-ea"/>
          <a:cs typeface="Arial" pitchFamily="34" charset="0"/>
        </a:defRPr>
      </a:lvl2pPr>
      <a:lvl3pPr marL="974725" indent="-174625" algn="l" defTabSz="228600" rtl="0" eaLnBrk="1" latinLnBrk="0" hangingPunct="1">
        <a:spcBef>
          <a:spcPts val="0"/>
        </a:spcBef>
        <a:spcAft>
          <a:spcPts val="600"/>
        </a:spcAft>
        <a:buClr>
          <a:schemeClr val="accent1"/>
        </a:buClr>
        <a:buSzPct val="85000"/>
        <a:buFont typeface="Wingdings" pitchFamily="2" charset="2"/>
        <a:buChar char="§"/>
        <a:defRPr sz="1800" kern="1200">
          <a:solidFill>
            <a:schemeClr val="tx1"/>
          </a:solidFill>
          <a:latin typeface="Arial" pitchFamily="34" charset="0"/>
          <a:ea typeface="+mn-ea"/>
          <a:cs typeface="Arial" pitchFamily="34" charset="0"/>
        </a:defRPr>
      </a:lvl3pPr>
      <a:lvl4pPr marL="1431925" indent="-228600" algn="l" defTabSz="228600" rtl="0" eaLnBrk="1" latinLnBrk="0" hangingPunct="1">
        <a:spcBef>
          <a:spcPts val="0"/>
        </a:spcBef>
        <a:spcAft>
          <a:spcPts val="600"/>
        </a:spcAft>
        <a:buSzPct val="85000"/>
        <a:buFont typeface="Arial" pitchFamily="34" charset="0"/>
        <a:buChar char="–"/>
        <a:defRPr sz="1800" kern="1200">
          <a:solidFill>
            <a:schemeClr val="tx1"/>
          </a:solidFill>
          <a:latin typeface="Arial" pitchFamily="34" charset="0"/>
          <a:ea typeface="+mn-ea"/>
          <a:cs typeface="Arial" pitchFamily="34" charset="0"/>
        </a:defRPr>
      </a:lvl4pPr>
      <a:lvl5pPr marL="1828800" indent="-168275" algn="l" defTabSz="914400" rtl="0" eaLnBrk="1" latinLnBrk="0" hangingPunct="1">
        <a:spcBef>
          <a:spcPts val="0"/>
        </a:spcBef>
        <a:spcAft>
          <a:spcPts val="600"/>
        </a:spcAft>
        <a:buClr>
          <a:srgbClr val="FF0000"/>
        </a:buClr>
        <a:buFont typeface="Arial" pitchFamily="34" charset="0"/>
        <a:buChar char="»"/>
        <a:defRPr sz="1400" kern="1200">
          <a:solidFill>
            <a:schemeClr val="tx2"/>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hyperlink" Target="http://www.primefaces.org/showcase" TargetMode="External"/><Relationship Id="rId2" Type="http://schemas.openxmlformats.org/officeDocument/2006/relationships/hyperlink" Target="http://docs.oracle.com/javaee/7/tutorial/doc/home.htm" TargetMode="External"/><Relationship Id="rId1" Type="http://schemas.openxmlformats.org/officeDocument/2006/relationships/slideLayout" Target="../slideLayouts/slideLayout5.xml"/><Relationship Id="rId6" Type="http://schemas.openxmlformats.org/officeDocument/2006/relationships/hyperlink" Target="http://sourceforge.net/projects/nbpfcrudgen" TargetMode="External"/><Relationship Id="rId5" Type="http://schemas.openxmlformats.org/officeDocument/2006/relationships/hyperlink" Target="https://netbeans.org/kb/trails/java-ee.html" TargetMode="External"/><Relationship Id="rId4" Type="http://schemas.openxmlformats.org/officeDocument/2006/relationships/hyperlink" Target="http://blog.primefaces.org" TargetMode="External"/></Relationships>
</file>

<file path=ppt/slides/_rels/slide4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37896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p:txBody>
          <a:bodyPr/>
          <a:lstStyle/>
          <a:p>
            <a:r>
              <a:rPr lang="en-US" dirty="0"/>
              <a:t>HTML(5) Friendly Markup</a:t>
            </a:r>
          </a:p>
        </p:txBody>
      </p:sp>
      <p:sp>
        <p:nvSpPr>
          <p:cNvPr id="35" name="Content Placeholder 34"/>
          <p:cNvSpPr>
            <a:spLocks noGrp="1"/>
          </p:cNvSpPr>
          <p:nvPr>
            <p:ph sz="quarter" idx="12"/>
          </p:nvPr>
        </p:nvSpPr>
        <p:spPr/>
        <p:txBody>
          <a:bodyPr/>
          <a:lstStyle/>
          <a:p>
            <a:r>
              <a:rPr lang="en-US" dirty="0"/>
              <a:t>N</a:t>
            </a:r>
            <a:r>
              <a:rPr lang="en-US" dirty="0" smtClean="0"/>
              <a:t>ew namespaces</a:t>
            </a:r>
          </a:p>
          <a:p>
            <a:pPr lvl="1"/>
            <a:r>
              <a:rPr lang="en-US" dirty="0"/>
              <a:t>passthrough </a:t>
            </a:r>
            <a:r>
              <a:rPr lang="en-US" dirty="0" smtClean="0"/>
              <a:t>elements: </a:t>
            </a:r>
            <a:r>
              <a:rPr lang="en-US" dirty="0" smtClean="0">
                <a:solidFill>
                  <a:srgbClr val="5382A1"/>
                </a:solidFill>
              </a:rPr>
              <a:t>http</a:t>
            </a:r>
            <a:r>
              <a:rPr lang="en-US" dirty="0">
                <a:solidFill>
                  <a:srgbClr val="5382A1"/>
                </a:solidFill>
              </a:rPr>
              <a:t>://</a:t>
            </a:r>
            <a:r>
              <a:rPr lang="en-US" dirty="0" smtClean="0">
                <a:solidFill>
                  <a:srgbClr val="5382A1"/>
                </a:solidFill>
              </a:rPr>
              <a:t>xmlns.jcp.org/jsf </a:t>
            </a:r>
            <a:r>
              <a:rPr lang="en-US" dirty="0" smtClean="0"/>
              <a:t>(TagDecorator)</a:t>
            </a:r>
            <a:endParaRPr lang="en-US" dirty="0"/>
          </a:p>
          <a:p>
            <a:pPr lvl="1"/>
            <a:r>
              <a:rPr lang="en-US" dirty="0" smtClean="0"/>
              <a:t>passthrough attributes: </a:t>
            </a:r>
            <a:r>
              <a:rPr lang="en-US" dirty="0" smtClean="0">
                <a:solidFill>
                  <a:srgbClr val="5382A1"/>
                </a:solidFill>
              </a:rPr>
              <a:t>http://xmlns.jcp.org/jsf/passthrough</a:t>
            </a:r>
            <a:r>
              <a:rPr lang="en-US" dirty="0" smtClean="0"/>
              <a:t> (RenderKit)</a:t>
            </a:r>
          </a:p>
          <a:p>
            <a:pPr marL="403225" lvl="1" indent="0">
              <a:buNone/>
            </a:pPr>
            <a:endParaRPr lang="en-US" dirty="0"/>
          </a:p>
          <a:p>
            <a:r>
              <a:rPr lang="en-US" dirty="0" smtClean="0"/>
              <a:t>Advantages</a:t>
            </a:r>
          </a:p>
          <a:p>
            <a:pPr lvl="1"/>
            <a:r>
              <a:rPr lang="en-US" dirty="0" smtClean="0"/>
              <a:t>Getting control over rendered Facelets</a:t>
            </a:r>
          </a:p>
          <a:p>
            <a:pPr lvl="1"/>
            <a:r>
              <a:rPr lang="en-US" dirty="0" smtClean="0"/>
              <a:t>JSF components </a:t>
            </a:r>
            <a:r>
              <a:rPr lang="en-US" dirty="0"/>
              <a:t>/ JavaScript components / </a:t>
            </a:r>
            <a:r>
              <a:rPr lang="en-US" dirty="0" smtClean="0"/>
              <a:t>arbitrary </a:t>
            </a:r>
            <a:r>
              <a:rPr lang="en-US" dirty="0"/>
              <a:t>mixing</a:t>
            </a:r>
          </a:p>
          <a:p>
            <a:pPr lvl="1"/>
            <a:r>
              <a:rPr lang="en-US" dirty="0"/>
              <a:t>Write and style pure HTML with benefits of </a:t>
            </a:r>
            <a:r>
              <a:rPr lang="en-US" dirty="0" smtClean="0"/>
              <a:t>JSF</a:t>
            </a:r>
            <a:endParaRPr lang="en-US" dirty="0"/>
          </a:p>
        </p:txBody>
      </p:sp>
      <p:sp>
        <p:nvSpPr>
          <p:cNvPr id="36" name="Text Placeholder 35"/>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406830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Content Placeholder 34"/>
          <p:cNvSpPr>
            <a:spLocks noGrp="1"/>
          </p:cNvSpPr>
          <p:nvPr>
            <p:ph type="body" sz="quarter" idx="11"/>
          </p:nvPr>
        </p:nvSpPr>
        <p:spPr/>
        <p:txBody>
          <a:bodyPr>
            <a:normAutofit fontScale="92500" lnSpcReduction="10000"/>
          </a:bodyPr>
          <a:lstStyle/>
          <a:p>
            <a:r>
              <a:rPr lang="en-US" dirty="0" smtClean="0"/>
              <a:t>Form with usage of HTML friendly markup: validation by Bean Validation API with localized messages, custom Bean Validation annotation, passthrough attributes and elements, usage of jQuery plugin at JSF component.</a:t>
            </a:r>
            <a:endParaRPr lang="en-US" dirty="0"/>
          </a:p>
          <a:p>
            <a:endParaRPr lang="en-US" dirty="0" smtClean="0"/>
          </a:p>
          <a:p>
            <a:endParaRPr lang="en-US" dirty="0" smtClean="0"/>
          </a:p>
        </p:txBody>
      </p:sp>
      <p:sp>
        <p:nvSpPr>
          <p:cNvPr id="2" name="Text Placeholder 1"/>
          <p:cNvSpPr>
            <a:spLocks noGrp="1"/>
          </p:cNvSpPr>
          <p:nvPr>
            <p:ph type="body" sz="quarter" idx="16"/>
          </p:nvPr>
        </p:nvSpPr>
        <p:spPr/>
        <p:txBody>
          <a:bodyPr/>
          <a:lstStyle/>
          <a:p>
            <a:r>
              <a:rPr lang="en-US" dirty="0" smtClean="0"/>
              <a:t>01-HtmlFriendlyMarkup</a:t>
            </a:r>
            <a:endParaRPr lang="en-US" dirty="0"/>
          </a:p>
        </p:txBody>
      </p:sp>
      <p:sp>
        <p:nvSpPr>
          <p:cNvPr id="3" name="Text Placeholder 2"/>
          <p:cNvSpPr>
            <a:spLocks noGrp="1"/>
          </p:cNvSpPr>
          <p:nvPr>
            <p:ph type="body" sz="quarter" idx="17"/>
          </p:nvPr>
        </p:nvSpPr>
        <p:spPr/>
        <p:txBody>
          <a:bodyPr/>
          <a:lstStyle/>
          <a:p>
            <a:r>
              <a:rPr lang="en-US" dirty="0"/>
              <a:t>https://github.com/marfous/j1demo-pf</a:t>
            </a:r>
          </a:p>
        </p:txBody>
      </p:sp>
      <p:sp>
        <p:nvSpPr>
          <p:cNvPr id="25" name="Title 24"/>
          <p:cNvSpPr>
            <a:spLocks noGrp="1"/>
          </p:cNvSpPr>
          <p:nvPr>
            <p:ph type="title" idx="4294967295"/>
          </p:nvPr>
        </p:nvSpPr>
        <p:spPr>
          <a:xfrm>
            <a:off x="914400" y="246063"/>
            <a:ext cx="8229600" cy="768350"/>
          </a:xfrm>
        </p:spPr>
        <p:txBody>
          <a:bodyPr/>
          <a:lstStyle/>
          <a:p>
            <a:r>
              <a:rPr lang="en-US" dirty="0"/>
              <a:t>HTML(5) Friendly Markup</a:t>
            </a:r>
          </a:p>
        </p:txBody>
      </p:sp>
    </p:spTree>
    <p:extLst>
      <p:ext uri="{BB962C8B-B14F-4D97-AF65-F5344CB8AC3E}">
        <p14:creationId xmlns:p14="http://schemas.microsoft.com/office/powerpoint/2010/main" val="3210850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Resource Libraries </a:t>
            </a:r>
            <a:r>
              <a:rPr lang="en-US" dirty="0" smtClean="0"/>
              <a:t>Contracts</a:t>
            </a:r>
            <a:endParaRPr lang="en-US" dirty="0"/>
          </a:p>
        </p:txBody>
      </p:sp>
    </p:spTree>
    <p:extLst>
      <p:ext uri="{BB962C8B-B14F-4D97-AF65-F5344CB8AC3E}">
        <p14:creationId xmlns:p14="http://schemas.microsoft.com/office/powerpoint/2010/main" val="1029177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p:txBody>
          <a:bodyPr/>
          <a:lstStyle/>
          <a:p>
            <a:r>
              <a:rPr lang="en-US" dirty="0"/>
              <a:t>Resource Libraries Contracts</a:t>
            </a:r>
          </a:p>
        </p:txBody>
      </p:sp>
      <p:sp>
        <p:nvSpPr>
          <p:cNvPr id="35" name="Content Placeholder 34"/>
          <p:cNvSpPr>
            <a:spLocks noGrp="1"/>
          </p:cNvSpPr>
          <p:nvPr>
            <p:ph sz="quarter" idx="12"/>
          </p:nvPr>
        </p:nvSpPr>
        <p:spPr/>
        <p:txBody>
          <a:bodyPr/>
          <a:lstStyle/>
          <a:p>
            <a:pPr fontAlgn="base"/>
            <a:r>
              <a:rPr lang="en-US" dirty="0" smtClean="0"/>
              <a:t>Theme definitions across one or more web applications</a:t>
            </a:r>
          </a:p>
          <a:p>
            <a:pPr fontAlgn="base"/>
            <a:r>
              <a:rPr lang="en-US" dirty="0" smtClean="0"/>
              <a:t>Libraries </a:t>
            </a:r>
            <a:r>
              <a:rPr lang="en-US" dirty="0"/>
              <a:t>consisting of templates, insertion points, resources</a:t>
            </a:r>
          </a:p>
          <a:p>
            <a:pPr fontAlgn="base"/>
            <a:r>
              <a:rPr lang="en-US" dirty="0" smtClean="0"/>
              <a:t>Can be bundled directly into Web Application </a:t>
            </a:r>
            <a:r>
              <a:rPr lang="en-US" dirty="0"/>
              <a:t>or within </a:t>
            </a:r>
            <a:r>
              <a:rPr lang="en-US" dirty="0" smtClean="0"/>
              <a:t>.jar </a:t>
            </a:r>
            <a:r>
              <a:rPr lang="en-US" dirty="0"/>
              <a:t>library</a:t>
            </a:r>
          </a:p>
          <a:p>
            <a:pPr fontAlgn="base"/>
            <a:r>
              <a:rPr lang="en-US" dirty="0" smtClean="0"/>
              <a:t>How to choose the used one:</a:t>
            </a:r>
          </a:p>
          <a:p>
            <a:pPr lvl="1" fontAlgn="base"/>
            <a:r>
              <a:rPr lang="en-US" dirty="0" smtClean="0"/>
              <a:t>there is only one option</a:t>
            </a:r>
          </a:p>
          <a:p>
            <a:pPr lvl="1" fontAlgn="base"/>
            <a:r>
              <a:rPr lang="en-US" dirty="0" smtClean="0"/>
              <a:t>static </a:t>
            </a:r>
            <a:r>
              <a:rPr lang="en-US" dirty="0"/>
              <a:t>or dynamic view </a:t>
            </a:r>
            <a:r>
              <a:rPr lang="en-US" dirty="0" smtClean="0"/>
              <a:t>definition</a:t>
            </a:r>
          </a:p>
          <a:p>
            <a:pPr lvl="1" fontAlgn="base"/>
            <a:r>
              <a:rPr lang="en-US" dirty="0" smtClean="0"/>
              <a:t>URL based definition within faces-config</a:t>
            </a:r>
            <a:endParaRPr lang="en-US" dirty="0"/>
          </a:p>
          <a:p>
            <a:r>
              <a:rPr lang="en-US" dirty="0" smtClean="0"/>
              <a:t>Multi-templating</a:t>
            </a:r>
          </a:p>
        </p:txBody>
      </p:sp>
      <p:sp>
        <p:nvSpPr>
          <p:cNvPr id="36" name="Text Placeholder 35"/>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047880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Content Placeholder 34"/>
          <p:cNvSpPr>
            <a:spLocks noGrp="1"/>
          </p:cNvSpPr>
          <p:nvPr>
            <p:ph type="body" sz="quarter" idx="11"/>
          </p:nvPr>
        </p:nvSpPr>
        <p:spPr/>
        <p:txBody>
          <a:bodyPr>
            <a:normAutofit/>
          </a:bodyPr>
          <a:lstStyle/>
          <a:p>
            <a:r>
              <a:rPr lang="en-US" dirty="0"/>
              <a:t>Simple </a:t>
            </a:r>
            <a:r>
              <a:rPr lang="en-US" dirty="0" smtClean="0"/>
              <a:t>Resource Libraries Contracts usage, switching RLCs dynamically using Expression Language and ManagedBean.</a:t>
            </a:r>
            <a:endParaRPr lang="en-US" dirty="0"/>
          </a:p>
          <a:p>
            <a:endParaRPr lang="en-US" dirty="0" smtClean="0"/>
          </a:p>
          <a:p>
            <a:endParaRPr lang="en-US" dirty="0" smtClean="0"/>
          </a:p>
        </p:txBody>
      </p:sp>
      <p:sp>
        <p:nvSpPr>
          <p:cNvPr id="2" name="Text Placeholder 1"/>
          <p:cNvSpPr>
            <a:spLocks noGrp="1"/>
          </p:cNvSpPr>
          <p:nvPr>
            <p:ph type="body" sz="quarter" idx="16"/>
          </p:nvPr>
        </p:nvSpPr>
        <p:spPr/>
        <p:txBody>
          <a:bodyPr/>
          <a:lstStyle/>
          <a:p>
            <a:r>
              <a:rPr lang="en-US" dirty="0" smtClean="0"/>
              <a:t>02-ResourceLibrariesContracts</a:t>
            </a:r>
            <a:endParaRPr lang="en-US" dirty="0"/>
          </a:p>
        </p:txBody>
      </p:sp>
      <p:sp>
        <p:nvSpPr>
          <p:cNvPr id="3" name="Text Placeholder 2"/>
          <p:cNvSpPr>
            <a:spLocks noGrp="1"/>
          </p:cNvSpPr>
          <p:nvPr>
            <p:ph type="body" sz="quarter" idx="17"/>
          </p:nvPr>
        </p:nvSpPr>
        <p:spPr/>
        <p:txBody>
          <a:bodyPr/>
          <a:lstStyle/>
          <a:p>
            <a:r>
              <a:rPr lang="en-US" dirty="0"/>
              <a:t>https://github.com/marfous/j1demo-pf</a:t>
            </a:r>
          </a:p>
        </p:txBody>
      </p:sp>
      <p:sp>
        <p:nvSpPr>
          <p:cNvPr id="25" name="Title 24"/>
          <p:cNvSpPr>
            <a:spLocks noGrp="1"/>
          </p:cNvSpPr>
          <p:nvPr>
            <p:ph type="title" idx="4294967295"/>
          </p:nvPr>
        </p:nvSpPr>
        <p:spPr>
          <a:xfrm>
            <a:off x="914400" y="246063"/>
            <a:ext cx="8229600" cy="768350"/>
          </a:xfrm>
        </p:spPr>
        <p:txBody>
          <a:bodyPr/>
          <a:lstStyle/>
          <a:p>
            <a:r>
              <a:rPr lang="en-US" dirty="0"/>
              <a:t>Resource Libraries Contracts</a:t>
            </a:r>
          </a:p>
        </p:txBody>
      </p:sp>
    </p:spTree>
    <p:extLst>
      <p:ext uri="{BB962C8B-B14F-4D97-AF65-F5344CB8AC3E}">
        <p14:creationId xmlns:p14="http://schemas.microsoft.com/office/powerpoint/2010/main" val="2209376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Expression Language 3.0</a:t>
            </a:r>
            <a:endParaRPr lang="en-US" dirty="0"/>
          </a:p>
        </p:txBody>
      </p:sp>
    </p:spTree>
    <p:extLst>
      <p:ext uri="{BB962C8B-B14F-4D97-AF65-F5344CB8AC3E}">
        <p14:creationId xmlns:p14="http://schemas.microsoft.com/office/powerpoint/2010/main" val="1593568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p:txBody>
          <a:bodyPr/>
          <a:lstStyle/>
          <a:p>
            <a:r>
              <a:rPr lang="en-US" dirty="0"/>
              <a:t>Expression Language 3.0</a:t>
            </a:r>
          </a:p>
        </p:txBody>
      </p:sp>
      <p:sp>
        <p:nvSpPr>
          <p:cNvPr id="35" name="Content Placeholder 34"/>
          <p:cNvSpPr>
            <a:spLocks noGrp="1"/>
          </p:cNvSpPr>
          <p:nvPr>
            <p:ph sz="quarter" idx="12"/>
          </p:nvPr>
        </p:nvSpPr>
        <p:spPr/>
        <p:txBody>
          <a:bodyPr/>
          <a:lstStyle/>
          <a:p>
            <a:pPr fontAlgn="base"/>
            <a:r>
              <a:rPr lang="en-US" dirty="0" smtClean="0"/>
              <a:t>Communication </a:t>
            </a:r>
            <a:r>
              <a:rPr lang="en-US" dirty="0"/>
              <a:t>between presentation layer and application logic</a:t>
            </a:r>
          </a:p>
          <a:p>
            <a:pPr fontAlgn="base"/>
            <a:r>
              <a:rPr lang="en-US" dirty="0" smtClean="0"/>
              <a:t>Deferred or immediate </a:t>
            </a:r>
            <a:r>
              <a:rPr lang="en-US" dirty="0"/>
              <a:t>evaluation of expressions</a:t>
            </a:r>
          </a:p>
          <a:p>
            <a:pPr fontAlgn="base"/>
            <a:r>
              <a:rPr lang="en-US" dirty="0" smtClean="0"/>
              <a:t>Sets and </a:t>
            </a:r>
            <a:r>
              <a:rPr lang="en-US" dirty="0"/>
              <a:t>gets data, invokes </a:t>
            </a:r>
            <a:r>
              <a:rPr lang="en-US" dirty="0" smtClean="0"/>
              <a:t>methods</a:t>
            </a:r>
          </a:p>
          <a:p>
            <a:pPr fontAlgn="base"/>
            <a:r>
              <a:rPr lang="en-US" dirty="0" smtClean="0"/>
              <a:t>Features</a:t>
            </a:r>
          </a:p>
          <a:p>
            <a:pPr lvl="1" fontAlgn="base"/>
            <a:r>
              <a:rPr lang="en-US" dirty="0" smtClean="0"/>
              <a:t>Standalone ELProcessor </a:t>
            </a:r>
          </a:p>
          <a:p>
            <a:pPr lvl="1" fontAlgn="base"/>
            <a:r>
              <a:rPr lang="en-US" dirty="0" smtClean="0"/>
              <a:t>Concatenation, semicolon and assignments operators</a:t>
            </a:r>
          </a:p>
          <a:p>
            <a:pPr lvl="1" fontAlgn="base"/>
            <a:r>
              <a:rPr lang="en-US" dirty="0" smtClean="0"/>
              <a:t>Static collections</a:t>
            </a:r>
          </a:p>
          <a:p>
            <a:pPr lvl="1" fontAlgn="base"/>
            <a:r>
              <a:rPr lang="en-US" dirty="0" smtClean="0"/>
              <a:t>Collection </a:t>
            </a:r>
            <a:r>
              <a:rPr lang="en-US" dirty="0"/>
              <a:t>Operations (aligned with Java SE 8</a:t>
            </a:r>
            <a:r>
              <a:rPr lang="en-US" dirty="0" smtClean="0"/>
              <a:t>)</a:t>
            </a:r>
          </a:p>
          <a:p>
            <a:pPr lvl="1" fontAlgn="base"/>
            <a:r>
              <a:rPr lang="en-US" dirty="0" smtClean="0"/>
              <a:t>Lambda </a:t>
            </a:r>
            <a:r>
              <a:rPr lang="en-US" dirty="0"/>
              <a:t>Expressions (aligned with Java SE 8)</a:t>
            </a:r>
          </a:p>
          <a:p>
            <a:pPr lvl="1" fontAlgn="base"/>
            <a:endParaRPr lang="en-US" dirty="0"/>
          </a:p>
          <a:p>
            <a:pPr fontAlgn="base"/>
            <a:endParaRPr lang="en-US" dirty="0"/>
          </a:p>
        </p:txBody>
      </p:sp>
      <p:sp>
        <p:nvSpPr>
          <p:cNvPr id="36" name="Text Placeholder 35"/>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462976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Content Placeholder 34"/>
          <p:cNvSpPr>
            <a:spLocks noGrp="1"/>
          </p:cNvSpPr>
          <p:nvPr>
            <p:ph type="body" sz="quarter" idx="11"/>
          </p:nvPr>
        </p:nvSpPr>
        <p:spPr/>
        <p:txBody>
          <a:bodyPr>
            <a:normAutofit/>
          </a:bodyPr>
          <a:lstStyle/>
          <a:p>
            <a:r>
              <a:rPr lang="en-US" dirty="0" smtClean="0"/>
              <a:t>Examples of Expression Language 3.0 features: </a:t>
            </a:r>
            <a:r>
              <a:rPr lang="en-US" dirty="0"/>
              <a:t>standalone EL Processor, </a:t>
            </a:r>
            <a:r>
              <a:rPr lang="en-US" dirty="0" smtClean="0"/>
              <a:t>operators</a:t>
            </a:r>
            <a:r>
              <a:rPr lang="en-US" dirty="0"/>
              <a:t>, static fields, collections, lambdas and collection operations.</a:t>
            </a:r>
            <a:endParaRPr lang="en-US" dirty="0" smtClean="0"/>
          </a:p>
          <a:p>
            <a:endParaRPr lang="en-US" dirty="0" smtClean="0"/>
          </a:p>
        </p:txBody>
      </p:sp>
      <p:sp>
        <p:nvSpPr>
          <p:cNvPr id="2" name="Text Placeholder 1"/>
          <p:cNvSpPr>
            <a:spLocks noGrp="1"/>
          </p:cNvSpPr>
          <p:nvPr>
            <p:ph type="body" sz="quarter" idx="16"/>
          </p:nvPr>
        </p:nvSpPr>
        <p:spPr/>
        <p:txBody>
          <a:bodyPr/>
          <a:lstStyle/>
          <a:p>
            <a:r>
              <a:rPr lang="en-US" dirty="0" smtClean="0"/>
              <a:t>03-ExpressionLanguage3</a:t>
            </a:r>
            <a:endParaRPr lang="en-US" dirty="0"/>
          </a:p>
        </p:txBody>
      </p:sp>
      <p:sp>
        <p:nvSpPr>
          <p:cNvPr id="3" name="Text Placeholder 2"/>
          <p:cNvSpPr>
            <a:spLocks noGrp="1"/>
          </p:cNvSpPr>
          <p:nvPr>
            <p:ph type="body" sz="quarter" idx="17"/>
          </p:nvPr>
        </p:nvSpPr>
        <p:spPr/>
        <p:txBody>
          <a:bodyPr/>
          <a:lstStyle/>
          <a:p>
            <a:r>
              <a:rPr lang="en-US" dirty="0"/>
              <a:t>https://github.com/marfous/j1demo-pf</a:t>
            </a:r>
          </a:p>
        </p:txBody>
      </p:sp>
      <p:sp>
        <p:nvSpPr>
          <p:cNvPr id="25" name="Title 24"/>
          <p:cNvSpPr>
            <a:spLocks noGrp="1"/>
          </p:cNvSpPr>
          <p:nvPr>
            <p:ph type="title" idx="4294967295"/>
          </p:nvPr>
        </p:nvSpPr>
        <p:spPr>
          <a:xfrm>
            <a:off x="914400" y="246063"/>
            <a:ext cx="8229600" cy="768350"/>
          </a:xfrm>
        </p:spPr>
        <p:txBody>
          <a:bodyPr/>
          <a:lstStyle/>
          <a:p>
            <a:r>
              <a:rPr lang="en-US" dirty="0"/>
              <a:t>Expression Language 3.0</a:t>
            </a:r>
          </a:p>
        </p:txBody>
      </p:sp>
    </p:spTree>
    <p:extLst>
      <p:ext uri="{BB962C8B-B14F-4D97-AF65-F5344CB8AC3E}">
        <p14:creationId xmlns:p14="http://schemas.microsoft.com/office/powerpoint/2010/main" val="2796918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­Prime </a:t>
            </a:r>
            <a:r>
              <a:rPr lang="en-US" dirty="0"/>
              <a:t>Time with PrimeFaces Components</a:t>
            </a:r>
          </a:p>
        </p:txBody>
      </p:sp>
    </p:spTree>
    <p:extLst>
      <p:ext uri="{BB962C8B-B14F-4D97-AF65-F5344CB8AC3E}">
        <p14:creationId xmlns:p14="http://schemas.microsoft.com/office/powerpoint/2010/main" val="2107596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p:txBody>
          <a:bodyPr/>
          <a:lstStyle/>
          <a:p>
            <a:r>
              <a:rPr lang="en-US" dirty="0"/>
              <a:t>­Prime Time with PrimeFaces Components</a:t>
            </a:r>
          </a:p>
        </p:txBody>
      </p:sp>
      <p:sp>
        <p:nvSpPr>
          <p:cNvPr id="35" name="Content Placeholder 34"/>
          <p:cNvSpPr>
            <a:spLocks noGrp="1"/>
          </p:cNvSpPr>
          <p:nvPr>
            <p:ph sz="quarter" idx="12"/>
          </p:nvPr>
        </p:nvSpPr>
        <p:spPr>
          <a:xfrm>
            <a:off x="796742" y="1331987"/>
            <a:ext cx="8229600" cy="3466457"/>
          </a:xfrm>
        </p:spPr>
        <p:txBody>
          <a:bodyPr/>
          <a:lstStyle/>
          <a:p>
            <a:pPr fontAlgn="base"/>
            <a:r>
              <a:rPr lang="en-US" dirty="0" smtClean="0"/>
              <a:t>With 100+ Rich </a:t>
            </a:r>
            <a:r>
              <a:rPr lang="en-US" dirty="0"/>
              <a:t>S</a:t>
            </a:r>
            <a:r>
              <a:rPr lang="en-US" dirty="0" smtClean="0"/>
              <a:t>et of Components</a:t>
            </a:r>
          </a:p>
          <a:p>
            <a:pPr fontAlgn="base"/>
            <a:r>
              <a:rPr lang="en-US" dirty="0" smtClean="0"/>
              <a:t>Built</a:t>
            </a:r>
            <a:r>
              <a:rPr lang="en-US" dirty="0"/>
              <a:t>-in Ajax based on standard JSF 2.0 Ajax </a:t>
            </a:r>
            <a:r>
              <a:rPr lang="en-US" dirty="0" smtClean="0"/>
              <a:t>APIs</a:t>
            </a:r>
          </a:p>
          <a:p>
            <a:pPr fontAlgn="base"/>
            <a:r>
              <a:rPr lang="en-US" dirty="0" smtClean="0"/>
              <a:t>Client APIs based on </a:t>
            </a:r>
          </a:p>
          <a:p>
            <a:pPr fontAlgn="base"/>
            <a:r>
              <a:rPr lang="en-US" dirty="0" smtClean="0"/>
              <a:t>Enterprise theming w/ Theme Roller</a:t>
            </a:r>
            <a:br>
              <a:rPr lang="en-US" dirty="0" smtClean="0"/>
            </a:br>
            <a:r>
              <a:rPr lang="en-US" dirty="0" smtClean="0"/>
              <a:t>With 4.0 – Sentinel</a:t>
            </a:r>
            <a:r>
              <a:rPr lang="en-US" dirty="0"/>
              <a:t> </a:t>
            </a:r>
            <a:r>
              <a:rPr lang="en-US" dirty="0" smtClean="0"/>
              <a:t>We’re introducing cool stuff like,</a:t>
            </a:r>
          </a:p>
          <a:p>
            <a:pPr lvl="1" fontAlgn="base"/>
            <a:r>
              <a:rPr lang="en-US" dirty="0" smtClean="0"/>
              <a:t>Client </a:t>
            </a:r>
            <a:r>
              <a:rPr lang="en-US" dirty="0"/>
              <a:t>Side Validation</a:t>
            </a:r>
          </a:p>
          <a:p>
            <a:pPr lvl="1" fontAlgn="base"/>
            <a:r>
              <a:rPr lang="en-US" dirty="0"/>
              <a:t>Dialog Framework</a:t>
            </a:r>
          </a:p>
          <a:p>
            <a:pPr lvl="1" fontAlgn="base"/>
            <a:r>
              <a:rPr lang="en-US" dirty="0"/>
              <a:t>Tree </a:t>
            </a:r>
            <a:r>
              <a:rPr lang="en-US" dirty="0" smtClean="0"/>
              <a:t>Drag &amp; Drop</a:t>
            </a:r>
            <a:endParaRPr lang="en-US" dirty="0"/>
          </a:p>
          <a:p>
            <a:pPr lvl="1" fontAlgn="base"/>
            <a:r>
              <a:rPr lang="en-US" dirty="0"/>
              <a:t>Deferred </a:t>
            </a:r>
            <a:r>
              <a:rPr lang="en-US" dirty="0" smtClean="0"/>
              <a:t>Loading and many more…</a:t>
            </a:r>
          </a:p>
          <a:p>
            <a:pPr fontAlgn="base"/>
            <a:endParaRPr lang="en-US" dirty="0"/>
          </a:p>
        </p:txBody>
      </p:sp>
      <p:sp>
        <p:nvSpPr>
          <p:cNvPr id="36" name="Text Placeholder 35"/>
          <p:cNvSpPr>
            <a:spLocks noGrp="1"/>
          </p:cNvSpPr>
          <p:nvPr>
            <p:ph type="body" sz="quarter" idx="13"/>
          </p:nvPr>
        </p:nvSpPr>
        <p:spPr/>
        <p:txBody>
          <a:bodyPr/>
          <a:lstStyle/>
          <a:p>
            <a:endParaRPr lang="en-US" dirty="0"/>
          </a:p>
        </p:txBody>
      </p:sp>
      <p:pic>
        <p:nvPicPr>
          <p:cNvPr id="2" name="Picture 1"/>
          <p:cNvPicPr>
            <a:picLocks noChangeAspect="1"/>
          </p:cNvPicPr>
          <p:nvPr/>
        </p:nvPicPr>
        <p:blipFill>
          <a:blip r:embed="rId3"/>
          <a:stretch>
            <a:fillRect/>
          </a:stretch>
        </p:blipFill>
        <p:spPr>
          <a:xfrm>
            <a:off x="3497934" y="2066022"/>
            <a:ext cx="1570825" cy="386303"/>
          </a:xfrm>
          <a:prstGeom prst="rect">
            <a:avLst/>
          </a:prstGeom>
        </p:spPr>
      </p:pic>
    </p:spTree>
    <p:extLst>
      <p:ext uri="{BB962C8B-B14F-4D97-AF65-F5344CB8AC3E}">
        <p14:creationId xmlns:p14="http://schemas.microsoft.com/office/powerpoint/2010/main" val="2492013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86634" y="1583267"/>
            <a:ext cx="5385112" cy="1230657"/>
          </a:xfrm>
        </p:spPr>
        <p:txBody>
          <a:bodyPr/>
          <a:lstStyle/>
          <a:p>
            <a:r>
              <a:rPr lang="en-US" sz="2400" b="0" dirty="0"/>
              <a:t>10 Tips for Java EE 7 with PrimeFaces</a:t>
            </a:r>
            <a:endParaRPr lang="en-US" sz="2400" dirty="0"/>
          </a:p>
        </p:txBody>
      </p:sp>
      <p:sp>
        <p:nvSpPr>
          <p:cNvPr id="8" name="Text Placeholder 7"/>
          <p:cNvSpPr>
            <a:spLocks noGrp="1"/>
          </p:cNvSpPr>
          <p:nvPr>
            <p:ph type="body" sz="quarter" idx="13"/>
          </p:nvPr>
        </p:nvSpPr>
        <p:spPr>
          <a:xfrm>
            <a:off x="411939" y="2914276"/>
            <a:ext cx="5027083" cy="1048124"/>
          </a:xfrm>
        </p:spPr>
        <p:txBody>
          <a:bodyPr/>
          <a:lstStyle/>
          <a:p>
            <a:r>
              <a:rPr lang="en-US" dirty="0" smtClean="0"/>
              <a:t>Mert Çalışkan		&amp;		Martin </a:t>
            </a:r>
            <a:r>
              <a:rPr lang="en-US" dirty="0" err="1" smtClean="0"/>
              <a:t>Fousek</a:t>
            </a:r>
            <a:endParaRPr lang="en-US" dirty="0"/>
          </a:p>
          <a:p>
            <a:r>
              <a:rPr lang="en-US" sz="1600" dirty="0" smtClean="0"/>
              <a:t>Software Architect    		Software Developer</a:t>
            </a:r>
          </a:p>
          <a:p>
            <a:r>
              <a:rPr lang="en-US" sz="1600" dirty="0" smtClean="0"/>
              <a:t>		 at T2 </a:t>
            </a:r>
            <a:r>
              <a:rPr lang="en-US" sz="1600" dirty="0" err="1" smtClean="0"/>
              <a:t>Yazılım</a:t>
            </a:r>
            <a:r>
              <a:rPr lang="en-US" sz="1600" dirty="0" smtClean="0"/>
              <a:t> Ltd.			at Oracle, NetBeans</a:t>
            </a:r>
            <a:endParaRPr lang="en-US" sz="1600" dirty="0"/>
          </a:p>
        </p:txBody>
      </p:sp>
    </p:spTree>
    <p:extLst>
      <p:ext uri="{BB962C8B-B14F-4D97-AF65-F5344CB8AC3E}">
        <p14:creationId xmlns:p14="http://schemas.microsoft.com/office/powerpoint/2010/main" val="782494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Content Placeholder 34"/>
          <p:cNvSpPr>
            <a:spLocks noGrp="1"/>
          </p:cNvSpPr>
          <p:nvPr>
            <p:ph type="body" sz="quarter" idx="11"/>
          </p:nvPr>
        </p:nvSpPr>
        <p:spPr/>
        <p:txBody>
          <a:bodyPr>
            <a:normAutofit/>
          </a:bodyPr>
          <a:lstStyle/>
          <a:p>
            <a:r>
              <a:rPr lang="en-US" dirty="0" smtClean="0"/>
              <a:t>Examples on advanced UI components:</a:t>
            </a:r>
            <a:br>
              <a:rPr lang="en-US" dirty="0" smtClean="0"/>
            </a:br>
            <a:r>
              <a:rPr lang="en-US" dirty="0" err="1" smtClean="0"/>
              <a:t>DataTable</a:t>
            </a:r>
            <a:r>
              <a:rPr lang="en-US" dirty="0" smtClean="0"/>
              <a:t>, </a:t>
            </a:r>
            <a:r>
              <a:rPr lang="en-US" dirty="0" err="1" smtClean="0"/>
              <a:t>Gmap</a:t>
            </a:r>
            <a:r>
              <a:rPr lang="en-US" dirty="0" smtClean="0"/>
              <a:t>, AutoComplete, Client Side Validation, Tree Drag and Drop, The Dialog Framework and others.</a:t>
            </a:r>
          </a:p>
        </p:txBody>
      </p:sp>
      <p:sp>
        <p:nvSpPr>
          <p:cNvPr id="2" name="Text Placeholder 1"/>
          <p:cNvSpPr>
            <a:spLocks noGrp="1"/>
          </p:cNvSpPr>
          <p:nvPr>
            <p:ph type="body" sz="quarter" idx="16"/>
          </p:nvPr>
        </p:nvSpPr>
        <p:spPr>
          <a:xfrm>
            <a:off x="899602" y="2844803"/>
            <a:ext cx="7925421" cy="443953"/>
          </a:xfrm>
        </p:spPr>
        <p:txBody>
          <a:bodyPr>
            <a:normAutofit/>
          </a:bodyPr>
          <a:lstStyle/>
          <a:p>
            <a:r>
              <a:rPr lang="en-US" dirty="0" smtClean="0"/>
              <a:t>10-PrimeFacesComponents</a:t>
            </a:r>
            <a:endParaRPr lang="en-US" dirty="0"/>
          </a:p>
        </p:txBody>
      </p:sp>
      <p:sp>
        <p:nvSpPr>
          <p:cNvPr id="3" name="Text Placeholder 2"/>
          <p:cNvSpPr>
            <a:spLocks noGrp="1"/>
          </p:cNvSpPr>
          <p:nvPr>
            <p:ph type="body" sz="quarter" idx="17"/>
          </p:nvPr>
        </p:nvSpPr>
        <p:spPr/>
        <p:txBody>
          <a:bodyPr/>
          <a:lstStyle/>
          <a:p>
            <a:r>
              <a:rPr lang="en-US" dirty="0"/>
              <a:t>https://github.com/marfous/j1demo-pf</a:t>
            </a:r>
          </a:p>
        </p:txBody>
      </p:sp>
      <p:sp>
        <p:nvSpPr>
          <p:cNvPr id="25" name="Title 24"/>
          <p:cNvSpPr>
            <a:spLocks noGrp="1"/>
          </p:cNvSpPr>
          <p:nvPr>
            <p:ph type="title" idx="4294967295"/>
          </p:nvPr>
        </p:nvSpPr>
        <p:spPr>
          <a:xfrm>
            <a:off x="914400" y="246063"/>
            <a:ext cx="8229600" cy="768350"/>
          </a:xfrm>
        </p:spPr>
        <p:txBody>
          <a:bodyPr/>
          <a:lstStyle/>
          <a:p>
            <a:r>
              <a:rPr lang="en-US" dirty="0"/>
              <a:t>­</a:t>
            </a:r>
            <a:r>
              <a:rPr lang="en-US" dirty="0" smtClean="0"/>
              <a:t>Prime Time </a:t>
            </a:r>
            <a:r>
              <a:rPr lang="en-US" dirty="0"/>
              <a:t>with PrimeFaces Components</a:t>
            </a:r>
          </a:p>
        </p:txBody>
      </p:sp>
    </p:spTree>
    <p:extLst>
      <p:ext uri="{BB962C8B-B14F-4D97-AF65-F5344CB8AC3E}">
        <p14:creationId xmlns:p14="http://schemas.microsoft.com/office/powerpoint/2010/main" val="2799405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In </a:t>
            </a:r>
            <a:r>
              <a:rPr lang="en-US" dirty="0"/>
              <a:t>the </a:t>
            </a:r>
            <a:r>
              <a:rPr lang="en-US" dirty="0" smtClean="0"/>
              <a:t>Jungle </a:t>
            </a:r>
            <a:r>
              <a:rPr lang="en-US" dirty="0"/>
              <a:t>of PrimeFaces Themes</a:t>
            </a:r>
          </a:p>
        </p:txBody>
      </p:sp>
    </p:spTree>
    <p:extLst>
      <p:ext uri="{BB962C8B-B14F-4D97-AF65-F5344CB8AC3E}">
        <p14:creationId xmlns:p14="http://schemas.microsoft.com/office/powerpoint/2010/main" val="1593568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p:txBody>
          <a:bodyPr/>
          <a:lstStyle/>
          <a:p>
            <a:r>
              <a:rPr lang="en-US" dirty="0"/>
              <a:t>In the Jungle of PrimeFaces Themes</a:t>
            </a:r>
          </a:p>
        </p:txBody>
      </p:sp>
      <p:sp>
        <p:nvSpPr>
          <p:cNvPr id="35" name="Content Placeholder 34"/>
          <p:cNvSpPr>
            <a:spLocks noGrp="1"/>
          </p:cNvSpPr>
          <p:nvPr>
            <p:ph sz="quarter" idx="12"/>
          </p:nvPr>
        </p:nvSpPr>
        <p:spPr/>
        <p:txBody>
          <a:bodyPr/>
          <a:lstStyle/>
          <a:p>
            <a:pPr fontAlgn="base"/>
            <a:r>
              <a:rPr lang="en-US" dirty="0" smtClean="0"/>
              <a:t>Powered w/ </a:t>
            </a:r>
            <a:r>
              <a:rPr lang="en-US" dirty="0" err="1" smtClean="0"/>
              <a:t>jQueryUI</a:t>
            </a:r>
            <a:r>
              <a:rPr lang="en-US" dirty="0" smtClean="0"/>
              <a:t> and ThemeRoller CSS Framework</a:t>
            </a:r>
            <a:br>
              <a:rPr lang="en-US" dirty="0" smtClean="0"/>
            </a:br>
            <a:r>
              <a:rPr lang="en-US" dirty="0"/>
              <a:t>	Skinning </a:t>
            </a:r>
            <a:r>
              <a:rPr lang="en-US" dirty="0" smtClean="0"/>
              <a:t>and </a:t>
            </a:r>
            <a:r>
              <a:rPr lang="en-US" dirty="0"/>
              <a:t>Structural </a:t>
            </a:r>
            <a:r>
              <a:rPr lang="en-US" dirty="0" smtClean="0"/>
              <a:t>CSS architecture</a:t>
            </a:r>
          </a:p>
          <a:p>
            <a:pPr fontAlgn="base"/>
            <a:r>
              <a:rPr lang="en-US" dirty="0" smtClean="0"/>
              <a:t>ThemeRoller </a:t>
            </a:r>
            <a:r>
              <a:rPr lang="en-US" dirty="0"/>
              <a:t>provides visual editor to create new </a:t>
            </a:r>
            <a:r>
              <a:rPr lang="en-US" dirty="0" smtClean="0"/>
              <a:t>themes</a:t>
            </a:r>
          </a:p>
          <a:p>
            <a:pPr fontAlgn="base"/>
            <a:r>
              <a:rPr lang="en-US" dirty="0" smtClean="0"/>
              <a:t>~40 themes available by only adding JAR dependency</a:t>
            </a:r>
          </a:p>
          <a:p>
            <a:pPr fontAlgn="base"/>
            <a:r>
              <a:rPr lang="en-US" dirty="0" smtClean="0"/>
              <a:t>Advanced themes are also available</a:t>
            </a:r>
          </a:p>
          <a:p>
            <a:pPr lvl="1" fontAlgn="base"/>
            <a:r>
              <a:rPr lang="en-US" dirty="0" smtClean="0"/>
              <a:t>Twitter Bootstrap Theme</a:t>
            </a:r>
          </a:p>
          <a:p>
            <a:pPr lvl="1" fontAlgn="base"/>
            <a:r>
              <a:rPr lang="en-US" dirty="0" smtClean="0"/>
              <a:t>Metro UI Theme ($$)</a:t>
            </a:r>
          </a:p>
          <a:p>
            <a:pPr fontAlgn="base"/>
            <a:r>
              <a:rPr lang="en-US" dirty="0" smtClean="0"/>
              <a:t>Configuration is done by &lt;context-</a:t>
            </a:r>
            <a:r>
              <a:rPr lang="en-US" dirty="0" err="1" smtClean="0"/>
              <a:t>param</a:t>
            </a:r>
            <a:r>
              <a:rPr lang="en-US" dirty="0" smtClean="0"/>
              <a:t>&gt; in </a:t>
            </a:r>
            <a:r>
              <a:rPr lang="en-US" dirty="0" err="1" smtClean="0"/>
              <a:t>web.xml</a:t>
            </a:r>
            <a:endParaRPr lang="en-US" dirty="0" smtClean="0"/>
          </a:p>
        </p:txBody>
      </p:sp>
      <p:sp>
        <p:nvSpPr>
          <p:cNvPr id="36" name="Text Placeholder 35"/>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266828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Content Placeholder 34"/>
          <p:cNvSpPr>
            <a:spLocks noGrp="1"/>
          </p:cNvSpPr>
          <p:nvPr>
            <p:ph type="body" sz="quarter" idx="11"/>
          </p:nvPr>
        </p:nvSpPr>
        <p:spPr/>
        <p:txBody>
          <a:bodyPr>
            <a:normAutofit/>
          </a:bodyPr>
          <a:lstStyle/>
          <a:p>
            <a:r>
              <a:rPr lang="en-US" dirty="0" smtClean="0"/>
              <a:t>Theme variations on UI Components</a:t>
            </a:r>
          </a:p>
          <a:p>
            <a:r>
              <a:rPr lang="en-US" dirty="0" smtClean="0"/>
              <a:t>Configuration of theme infrastructure</a:t>
            </a:r>
          </a:p>
        </p:txBody>
      </p:sp>
      <p:sp>
        <p:nvSpPr>
          <p:cNvPr id="2" name="Text Placeholder 1"/>
          <p:cNvSpPr>
            <a:spLocks noGrp="1"/>
          </p:cNvSpPr>
          <p:nvPr>
            <p:ph type="body" sz="quarter" idx="16"/>
          </p:nvPr>
        </p:nvSpPr>
        <p:spPr/>
        <p:txBody>
          <a:bodyPr/>
          <a:lstStyle/>
          <a:p>
            <a:r>
              <a:rPr lang="en-US" dirty="0" smtClean="0"/>
              <a:t>04-PrimeFacesThemes</a:t>
            </a:r>
            <a:endParaRPr lang="en-US" dirty="0"/>
          </a:p>
        </p:txBody>
      </p:sp>
      <p:sp>
        <p:nvSpPr>
          <p:cNvPr id="3" name="Text Placeholder 2"/>
          <p:cNvSpPr>
            <a:spLocks noGrp="1"/>
          </p:cNvSpPr>
          <p:nvPr>
            <p:ph type="body" sz="quarter" idx="17"/>
          </p:nvPr>
        </p:nvSpPr>
        <p:spPr/>
        <p:txBody>
          <a:bodyPr/>
          <a:lstStyle/>
          <a:p>
            <a:r>
              <a:rPr lang="en-US" dirty="0"/>
              <a:t>https://github.com/marfous/j1demo-pf</a:t>
            </a:r>
          </a:p>
        </p:txBody>
      </p:sp>
      <p:sp>
        <p:nvSpPr>
          <p:cNvPr id="25" name="Title 24"/>
          <p:cNvSpPr>
            <a:spLocks noGrp="1"/>
          </p:cNvSpPr>
          <p:nvPr>
            <p:ph type="title" idx="4294967295"/>
          </p:nvPr>
        </p:nvSpPr>
        <p:spPr>
          <a:xfrm>
            <a:off x="914400" y="246063"/>
            <a:ext cx="8229600" cy="768350"/>
          </a:xfrm>
        </p:spPr>
        <p:txBody>
          <a:bodyPr/>
          <a:lstStyle/>
          <a:p>
            <a:r>
              <a:rPr lang="en-US" dirty="0"/>
              <a:t>In the Jungle of PrimeFaces Themes</a:t>
            </a:r>
          </a:p>
        </p:txBody>
      </p:sp>
      <p:sp>
        <p:nvSpPr>
          <p:cNvPr id="6" name="Content Placeholder 34"/>
          <p:cNvSpPr txBox="1">
            <a:spLocks/>
          </p:cNvSpPr>
          <p:nvPr/>
        </p:nvSpPr>
        <p:spPr bwMode="white">
          <a:xfrm>
            <a:off x="950399" y="1574804"/>
            <a:ext cx="7617881" cy="1354667"/>
          </a:xfrm>
          <a:prstGeom prst="rect">
            <a:avLst/>
          </a:prstGeom>
        </p:spPr>
        <p:txBody>
          <a:bodyPr vert="horz" lIns="0" tIns="0" rIns="0" bIns="0" rtlCol="0" anchor="t" anchorCtr="0">
            <a:normAutofit/>
          </a:bodyPr>
          <a:lstStyle>
            <a:lvl1pPr marL="114300" indent="-114300" algn="l" defTabSz="228600" rtl="0" eaLnBrk="1" latinLnBrk="0" hangingPunct="1">
              <a:lnSpc>
                <a:spcPct val="90000"/>
              </a:lnSpc>
              <a:spcBef>
                <a:spcPts val="0"/>
              </a:spcBef>
              <a:spcAft>
                <a:spcPts val="1800"/>
              </a:spcAft>
              <a:buClr>
                <a:schemeClr val="accent1"/>
              </a:buClr>
              <a:buSzPct val="85000"/>
              <a:buFont typeface="Wingdings" pitchFamily="2" charset="2"/>
              <a:buNone/>
              <a:tabLst/>
              <a:defRPr sz="2400" b="0" kern="1200" cap="none" baseline="0">
                <a:solidFill>
                  <a:schemeClr val="bg1"/>
                </a:solidFill>
                <a:latin typeface="Arial" pitchFamily="34" charset="0"/>
                <a:ea typeface="+mn-ea"/>
                <a:cs typeface="Arial" pitchFamily="34" charset="0"/>
              </a:defRPr>
            </a:lvl1pPr>
            <a:lvl2pPr marL="631825" indent="-228600" algn="l" defTabSz="228600" rtl="0" eaLnBrk="1" latinLnBrk="0" hangingPunct="1">
              <a:spcBef>
                <a:spcPts val="0"/>
              </a:spcBef>
              <a:spcAft>
                <a:spcPts val="600"/>
              </a:spcAft>
              <a:buSzPct val="85000"/>
              <a:buFont typeface="Arial" pitchFamily="34" charset="0"/>
              <a:buChar char="–"/>
              <a:defRPr sz="1800" kern="1200">
                <a:solidFill>
                  <a:schemeClr val="tx1"/>
                </a:solidFill>
                <a:latin typeface="Arial" pitchFamily="34" charset="0"/>
                <a:ea typeface="+mn-ea"/>
                <a:cs typeface="Arial" pitchFamily="34" charset="0"/>
              </a:defRPr>
            </a:lvl2pPr>
            <a:lvl3pPr marL="974725" indent="-174625" algn="l" defTabSz="228600" rtl="0" eaLnBrk="1" latinLnBrk="0" hangingPunct="1">
              <a:spcBef>
                <a:spcPts val="0"/>
              </a:spcBef>
              <a:spcAft>
                <a:spcPts val="600"/>
              </a:spcAft>
              <a:buClr>
                <a:schemeClr val="accent1"/>
              </a:buClr>
              <a:buSzPct val="85000"/>
              <a:buFont typeface="Wingdings" pitchFamily="2" charset="2"/>
              <a:buChar char="§"/>
              <a:defRPr sz="1800" kern="1200">
                <a:solidFill>
                  <a:schemeClr val="tx1"/>
                </a:solidFill>
                <a:latin typeface="Arial" pitchFamily="34" charset="0"/>
                <a:ea typeface="+mn-ea"/>
                <a:cs typeface="Arial" pitchFamily="34" charset="0"/>
              </a:defRPr>
            </a:lvl3pPr>
            <a:lvl4pPr marL="1431925" indent="-228600" algn="l" defTabSz="228600" rtl="0" eaLnBrk="1" latinLnBrk="0" hangingPunct="1">
              <a:spcBef>
                <a:spcPts val="0"/>
              </a:spcBef>
              <a:spcAft>
                <a:spcPts val="600"/>
              </a:spcAft>
              <a:buSzPct val="85000"/>
              <a:buFont typeface="Arial" pitchFamily="34" charset="0"/>
              <a:buChar char="–"/>
              <a:defRPr sz="1800" kern="1200">
                <a:solidFill>
                  <a:schemeClr val="tx1"/>
                </a:solidFill>
                <a:latin typeface="Arial" pitchFamily="34" charset="0"/>
                <a:ea typeface="+mn-ea"/>
                <a:cs typeface="Arial" pitchFamily="34" charset="0"/>
              </a:defRPr>
            </a:lvl4pPr>
            <a:lvl5pPr marL="1828800" indent="-168275" algn="l" defTabSz="914400" rtl="0" eaLnBrk="1" latinLnBrk="0" hangingPunct="1">
              <a:spcBef>
                <a:spcPts val="0"/>
              </a:spcBef>
              <a:spcAft>
                <a:spcPts val="600"/>
              </a:spcAft>
              <a:buClr>
                <a:srgbClr val="FF0000"/>
              </a:buClr>
              <a:buFont typeface="Arial" pitchFamily="34" charset="0"/>
              <a:buChar char="»"/>
              <a:defRPr sz="1400" kern="1200">
                <a:solidFill>
                  <a:schemeClr val="tx2"/>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a:p>
            <a:endParaRPr lang="en-US" dirty="0" smtClean="0"/>
          </a:p>
        </p:txBody>
      </p:sp>
    </p:spTree>
    <p:extLst>
      <p:ext uri="{BB962C8B-B14F-4D97-AF65-F5344CB8AC3E}">
        <p14:creationId xmlns:p14="http://schemas.microsoft.com/office/powerpoint/2010/main" val="1645708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PrimePush, PrimeUI </a:t>
            </a:r>
            <a:r>
              <a:rPr lang="en-US" dirty="0"/>
              <a:t>and PrimeMobile</a:t>
            </a:r>
          </a:p>
        </p:txBody>
      </p:sp>
    </p:spTree>
    <p:extLst>
      <p:ext uri="{BB962C8B-B14F-4D97-AF65-F5344CB8AC3E}">
        <p14:creationId xmlns:p14="http://schemas.microsoft.com/office/powerpoint/2010/main" val="1594061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p:txBody>
          <a:bodyPr/>
          <a:lstStyle/>
          <a:p>
            <a:r>
              <a:rPr lang="en-US" dirty="0"/>
              <a:t>PrimePush, PrimeUI and PrimeMobile</a:t>
            </a:r>
          </a:p>
        </p:txBody>
      </p:sp>
      <p:sp>
        <p:nvSpPr>
          <p:cNvPr id="35" name="Content Placeholder 34"/>
          <p:cNvSpPr>
            <a:spLocks noGrp="1"/>
          </p:cNvSpPr>
          <p:nvPr>
            <p:ph sz="quarter" idx="12"/>
          </p:nvPr>
        </p:nvSpPr>
        <p:spPr/>
        <p:txBody>
          <a:bodyPr/>
          <a:lstStyle/>
          <a:p>
            <a:pPr fontAlgn="base"/>
            <a:r>
              <a:rPr lang="en-US" dirty="0" err="1" smtClean="0"/>
              <a:t>PrimePush</a:t>
            </a:r>
            <a:r>
              <a:rPr lang="en-US" dirty="0" smtClean="0"/>
              <a:t> brings first class support with Atmosphere Framework</a:t>
            </a:r>
          </a:p>
          <a:p>
            <a:pPr lvl="1" fontAlgn="base"/>
            <a:r>
              <a:rPr lang="en-US" dirty="0" err="1" smtClean="0"/>
              <a:t>WebSockets</a:t>
            </a:r>
            <a:r>
              <a:rPr lang="en-US" dirty="0" smtClean="0"/>
              <a:t>, long polling, streaming, </a:t>
            </a:r>
            <a:r>
              <a:rPr lang="en-US" dirty="0" err="1" smtClean="0"/>
              <a:t>jsonp</a:t>
            </a:r>
            <a:endParaRPr lang="en-US" dirty="0" smtClean="0"/>
          </a:p>
          <a:p>
            <a:pPr fontAlgn="base"/>
            <a:r>
              <a:rPr lang="en-US" dirty="0" err="1" smtClean="0"/>
              <a:t>PrimeUI</a:t>
            </a:r>
            <a:r>
              <a:rPr lang="en-US" dirty="0"/>
              <a:t> </a:t>
            </a:r>
            <a:r>
              <a:rPr lang="en-US" dirty="0" smtClean="0"/>
              <a:t>is spin-off from the JSF suite, provides rich </a:t>
            </a:r>
            <a:r>
              <a:rPr lang="en-US" dirty="0" err="1" smtClean="0"/>
              <a:t>javascript</a:t>
            </a:r>
            <a:r>
              <a:rPr lang="en-US" dirty="0" smtClean="0"/>
              <a:t> widgets</a:t>
            </a:r>
          </a:p>
          <a:p>
            <a:pPr lvl="1" fontAlgn="base"/>
            <a:r>
              <a:rPr lang="en-US" dirty="0" err="1" smtClean="0"/>
              <a:t>autoComplete</a:t>
            </a:r>
            <a:r>
              <a:rPr lang="en-US" dirty="0" smtClean="0"/>
              <a:t>, </a:t>
            </a:r>
            <a:r>
              <a:rPr lang="en-US" dirty="0" err="1" smtClean="0"/>
              <a:t>dataTable</a:t>
            </a:r>
            <a:r>
              <a:rPr lang="en-US" dirty="0"/>
              <a:t> </a:t>
            </a:r>
            <a:r>
              <a:rPr lang="en-US" dirty="0" smtClean="0"/>
              <a:t>and many others (~35 components)</a:t>
            </a:r>
          </a:p>
          <a:p>
            <a:pPr fontAlgn="base"/>
            <a:r>
              <a:rPr lang="en-US" dirty="0" err="1" smtClean="0"/>
              <a:t>PrimeMobile</a:t>
            </a:r>
            <a:r>
              <a:rPr lang="en-US" dirty="0" smtClean="0"/>
              <a:t> offers UI components for mobile devices, supports for:</a:t>
            </a:r>
          </a:p>
          <a:p>
            <a:pPr lvl="1" fontAlgn="base"/>
            <a:r>
              <a:rPr lang="en-US" dirty="0"/>
              <a:t>p</a:t>
            </a:r>
            <a:r>
              <a:rPr lang="en-US" dirty="0" smtClean="0"/>
              <a:t>owered by </a:t>
            </a:r>
            <a:r>
              <a:rPr lang="en-US" dirty="0" err="1" smtClean="0"/>
              <a:t>jQuery</a:t>
            </a:r>
            <a:endParaRPr lang="en-US" dirty="0" smtClean="0"/>
          </a:p>
        </p:txBody>
      </p:sp>
      <p:sp>
        <p:nvSpPr>
          <p:cNvPr id="36" name="Text Placeholder 35"/>
          <p:cNvSpPr>
            <a:spLocks noGrp="1"/>
          </p:cNvSpPr>
          <p:nvPr>
            <p:ph type="body" sz="quarter" idx="13"/>
          </p:nvPr>
        </p:nvSpPr>
        <p:spPr/>
        <p:txBody>
          <a:bodyPr/>
          <a:lstStyle/>
          <a:p>
            <a:endParaRPr lang="en-US"/>
          </a:p>
        </p:txBody>
      </p:sp>
      <p:pic>
        <p:nvPicPr>
          <p:cNvPr id="2" name="Picture 1" descr="Screen Shot 2013-07-19 at 11.12.5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3925" y="3367034"/>
            <a:ext cx="4722990" cy="810928"/>
          </a:xfrm>
          <a:prstGeom prst="rect">
            <a:avLst/>
          </a:prstGeom>
        </p:spPr>
      </p:pic>
    </p:spTree>
    <p:extLst>
      <p:ext uri="{BB962C8B-B14F-4D97-AF65-F5344CB8AC3E}">
        <p14:creationId xmlns:p14="http://schemas.microsoft.com/office/powerpoint/2010/main" val="354449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Content Placeholder 34"/>
          <p:cNvSpPr>
            <a:spLocks noGrp="1"/>
          </p:cNvSpPr>
          <p:nvPr>
            <p:ph type="body" sz="quarter" idx="11"/>
          </p:nvPr>
        </p:nvSpPr>
        <p:spPr/>
        <p:txBody>
          <a:bodyPr>
            <a:normAutofit/>
          </a:bodyPr>
          <a:lstStyle/>
          <a:p>
            <a:r>
              <a:rPr lang="en-US" dirty="0" err="1" smtClean="0"/>
              <a:t>PrimePush</a:t>
            </a:r>
            <a:r>
              <a:rPr lang="en-US" dirty="0" smtClean="0"/>
              <a:t> </a:t>
            </a:r>
            <a:r>
              <a:rPr lang="en-US" dirty="0" err="1" smtClean="0"/>
              <a:t>Checkin</a:t>
            </a:r>
            <a:r>
              <a:rPr lang="en-US" dirty="0" smtClean="0"/>
              <a:t> </a:t>
            </a:r>
            <a:r>
              <a:rPr lang="en-US" dirty="0"/>
              <a:t>Demo w/ </a:t>
            </a:r>
            <a:r>
              <a:rPr lang="en-US" dirty="0" err="1"/>
              <a:t>PrimeMobile</a:t>
            </a:r>
            <a:r>
              <a:rPr lang="en-US" dirty="0"/>
              <a:t> in </a:t>
            </a:r>
            <a:r>
              <a:rPr lang="en-US" dirty="0" smtClean="0"/>
              <a:t>Action</a:t>
            </a:r>
          </a:p>
          <a:p>
            <a:r>
              <a:rPr lang="en-US" dirty="0" err="1" smtClean="0"/>
              <a:t>PrimeUI</a:t>
            </a:r>
            <a:r>
              <a:rPr lang="en-US" dirty="0" smtClean="0"/>
              <a:t> integrated with REST Services</a:t>
            </a:r>
          </a:p>
        </p:txBody>
      </p:sp>
      <p:sp>
        <p:nvSpPr>
          <p:cNvPr id="2" name="Text Placeholder 1"/>
          <p:cNvSpPr>
            <a:spLocks noGrp="1"/>
          </p:cNvSpPr>
          <p:nvPr>
            <p:ph type="body" sz="quarter" idx="16"/>
          </p:nvPr>
        </p:nvSpPr>
        <p:spPr/>
        <p:txBody>
          <a:bodyPr/>
          <a:lstStyle/>
          <a:p>
            <a:r>
              <a:rPr lang="en-US" dirty="0" smtClean="0"/>
              <a:t>05-PrimePushUiMobile</a:t>
            </a:r>
            <a:endParaRPr lang="en-US" dirty="0"/>
          </a:p>
        </p:txBody>
      </p:sp>
      <p:sp>
        <p:nvSpPr>
          <p:cNvPr id="3" name="Text Placeholder 2"/>
          <p:cNvSpPr>
            <a:spLocks noGrp="1"/>
          </p:cNvSpPr>
          <p:nvPr>
            <p:ph type="body" sz="quarter" idx="17"/>
          </p:nvPr>
        </p:nvSpPr>
        <p:spPr/>
        <p:txBody>
          <a:bodyPr/>
          <a:lstStyle/>
          <a:p>
            <a:r>
              <a:rPr lang="en-US" dirty="0"/>
              <a:t>https://github.com/marfous/j1demo-pf</a:t>
            </a:r>
          </a:p>
        </p:txBody>
      </p:sp>
      <p:sp>
        <p:nvSpPr>
          <p:cNvPr id="25" name="Title 24"/>
          <p:cNvSpPr>
            <a:spLocks noGrp="1"/>
          </p:cNvSpPr>
          <p:nvPr>
            <p:ph type="title" idx="4294967295"/>
          </p:nvPr>
        </p:nvSpPr>
        <p:spPr>
          <a:xfrm>
            <a:off x="914400" y="246063"/>
            <a:ext cx="8229600" cy="768350"/>
          </a:xfrm>
        </p:spPr>
        <p:txBody>
          <a:bodyPr/>
          <a:lstStyle/>
          <a:p>
            <a:r>
              <a:rPr lang="en-US" dirty="0"/>
              <a:t>PrimePush, PrimeUI and PrimeMobile</a:t>
            </a:r>
          </a:p>
        </p:txBody>
      </p:sp>
      <p:sp>
        <p:nvSpPr>
          <p:cNvPr id="6" name="Content Placeholder 34"/>
          <p:cNvSpPr txBox="1">
            <a:spLocks/>
          </p:cNvSpPr>
          <p:nvPr/>
        </p:nvSpPr>
        <p:spPr bwMode="white">
          <a:xfrm>
            <a:off x="950399" y="1574804"/>
            <a:ext cx="7617881" cy="1354667"/>
          </a:xfrm>
          <a:prstGeom prst="rect">
            <a:avLst/>
          </a:prstGeom>
        </p:spPr>
        <p:txBody>
          <a:bodyPr vert="horz" lIns="0" tIns="0" rIns="0" bIns="0" rtlCol="0" anchor="t" anchorCtr="0">
            <a:normAutofit/>
          </a:bodyPr>
          <a:lstStyle>
            <a:lvl1pPr marL="114300" indent="-114300" algn="l" defTabSz="228600" rtl="0" eaLnBrk="1" latinLnBrk="0" hangingPunct="1">
              <a:lnSpc>
                <a:spcPct val="90000"/>
              </a:lnSpc>
              <a:spcBef>
                <a:spcPts val="0"/>
              </a:spcBef>
              <a:spcAft>
                <a:spcPts val="1800"/>
              </a:spcAft>
              <a:buClr>
                <a:schemeClr val="accent1"/>
              </a:buClr>
              <a:buSzPct val="85000"/>
              <a:buFont typeface="Wingdings" pitchFamily="2" charset="2"/>
              <a:buNone/>
              <a:tabLst/>
              <a:defRPr sz="2400" b="0" kern="1200" cap="none" baseline="0">
                <a:solidFill>
                  <a:schemeClr val="bg1"/>
                </a:solidFill>
                <a:latin typeface="Arial" pitchFamily="34" charset="0"/>
                <a:ea typeface="+mn-ea"/>
                <a:cs typeface="Arial" pitchFamily="34" charset="0"/>
              </a:defRPr>
            </a:lvl1pPr>
            <a:lvl2pPr marL="631825" indent="-228600" algn="l" defTabSz="228600" rtl="0" eaLnBrk="1" latinLnBrk="0" hangingPunct="1">
              <a:spcBef>
                <a:spcPts val="0"/>
              </a:spcBef>
              <a:spcAft>
                <a:spcPts val="600"/>
              </a:spcAft>
              <a:buSzPct val="85000"/>
              <a:buFont typeface="Arial" pitchFamily="34" charset="0"/>
              <a:buChar char="–"/>
              <a:defRPr sz="1800" kern="1200">
                <a:solidFill>
                  <a:schemeClr val="tx1"/>
                </a:solidFill>
                <a:latin typeface="Arial" pitchFamily="34" charset="0"/>
                <a:ea typeface="+mn-ea"/>
                <a:cs typeface="Arial" pitchFamily="34" charset="0"/>
              </a:defRPr>
            </a:lvl2pPr>
            <a:lvl3pPr marL="974725" indent="-174625" algn="l" defTabSz="228600" rtl="0" eaLnBrk="1" latinLnBrk="0" hangingPunct="1">
              <a:spcBef>
                <a:spcPts val="0"/>
              </a:spcBef>
              <a:spcAft>
                <a:spcPts val="600"/>
              </a:spcAft>
              <a:buClr>
                <a:schemeClr val="accent1"/>
              </a:buClr>
              <a:buSzPct val="85000"/>
              <a:buFont typeface="Wingdings" pitchFamily="2" charset="2"/>
              <a:buChar char="§"/>
              <a:defRPr sz="1800" kern="1200">
                <a:solidFill>
                  <a:schemeClr val="tx1"/>
                </a:solidFill>
                <a:latin typeface="Arial" pitchFamily="34" charset="0"/>
                <a:ea typeface="+mn-ea"/>
                <a:cs typeface="Arial" pitchFamily="34" charset="0"/>
              </a:defRPr>
            </a:lvl3pPr>
            <a:lvl4pPr marL="1431925" indent="-228600" algn="l" defTabSz="228600" rtl="0" eaLnBrk="1" latinLnBrk="0" hangingPunct="1">
              <a:spcBef>
                <a:spcPts val="0"/>
              </a:spcBef>
              <a:spcAft>
                <a:spcPts val="600"/>
              </a:spcAft>
              <a:buSzPct val="85000"/>
              <a:buFont typeface="Arial" pitchFamily="34" charset="0"/>
              <a:buChar char="–"/>
              <a:defRPr sz="1800" kern="1200">
                <a:solidFill>
                  <a:schemeClr val="tx1"/>
                </a:solidFill>
                <a:latin typeface="Arial" pitchFamily="34" charset="0"/>
                <a:ea typeface="+mn-ea"/>
                <a:cs typeface="Arial" pitchFamily="34" charset="0"/>
              </a:defRPr>
            </a:lvl4pPr>
            <a:lvl5pPr marL="1828800" indent="-168275" algn="l" defTabSz="914400" rtl="0" eaLnBrk="1" latinLnBrk="0" hangingPunct="1">
              <a:spcBef>
                <a:spcPts val="0"/>
              </a:spcBef>
              <a:spcAft>
                <a:spcPts val="600"/>
              </a:spcAft>
              <a:buClr>
                <a:srgbClr val="FF0000"/>
              </a:buClr>
              <a:buFont typeface="Arial" pitchFamily="34" charset="0"/>
              <a:buChar char="»"/>
              <a:defRPr sz="1400" kern="1200">
                <a:solidFill>
                  <a:schemeClr val="tx2"/>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dirty="0" smtClean="0"/>
          </a:p>
          <a:p>
            <a:endParaRPr lang="en-US" dirty="0" smtClean="0"/>
          </a:p>
        </p:txBody>
      </p:sp>
    </p:spTree>
    <p:extLst>
      <p:ext uri="{BB962C8B-B14F-4D97-AF65-F5344CB8AC3E}">
        <p14:creationId xmlns:p14="http://schemas.microsoft.com/office/powerpoint/2010/main" val="2553037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JSF scaffolding with PrimeFaces</a:t>
            </a:r>
            <a:endParaRPr lang="en-US" dirty="0"/>
          </a:p>
        </p:txBody>
      </p:sp>
    </p:spTree>
    <p:extLst>
      <p:ext uri="{BB962C8B-B14F-4D97-AF65-F5344CB8AC3E}">
        <p14:creationId xmlns:p14="http://schemas.microsoft.com/office/powerpoint/2010/main" val="1593568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p:txBody>
          <a:bodyPr/>
          <a:lstStyle/>
          <a:p>
            <a:r>
              <a:rPr lang="en-US" dirty="0"/>
              <a:t>JSF scaffolding with PrimeFaces</a:t>
            </a:r>
          </a:p>
        </p:txBody>
      </p:sp>
      <p:sp>
        <p:nvSpPr>
          <p:cNvPr id="35" name="Content Placeholder 34"/>
          <p:cNvSpPr>
            <a:spLocks noGrp="1"/>
          </p:cNvSpPr>
          <p:nvPr>
            <p:ph sz="quarter" idx="12"/>
          </p:nvPr>
        </p:nvSpPr>
        <p:spPr/>
        <p:txBody>
          <a:bodyPr/>
          <a:lstStyle/>
          <a:p>
            <a:pPr fontAlgn="base"/>
            <a:r>
              <a:rPr lang="en-US" dirty="0" smtClean="0"/>
              <a:t>Generation of CRUD skeleton from the database</a:t>
            </a:r>
          </a:p>
          <a:p>
            <a:pPr lvl="1" fontAlgn="base"/>
            <a:r>
              <a:rPr lang="en-US" dirty="0" smtClean="0"/>
              <a:t>NetBeans IDE: </a:t>
            </a:r>
            <a:r>
              <a:rPr lang="en-US" dirty="0"/>
              <a:t>JSPs or </a:t>
            </a:r>
            <a:r>
              <a:rPr lang="en-US" dirty="0" smtClean="0"/>
              <a:t>vanilla Facelets</a:t>
            </a:r>
          </a:p>
          <a:p>
            <a:pPr lvl="1" fontAlgn="base"/>
            <a:r>
              <a:rPr lang="en-US" dirty="0"/>
              <a:t>n</a:t>
            </a:r>
            <a:r>
              <a:rPr lang="en-US" dirty="0" smtClean="0"/>
              <a:t>bpfcrudgen plugin: </a:t>
            </a:r>
            <a:r>
              <a:rPr lang="en-US" dirty="0"/>
              <a:t>Facelets with </a:t>
            </a:r>
            <a:r>
              <a:rPr lang="en-US" dirty="0" smtClean="0"/>
              <a:t>PrimeFaces</a:t>
            </a:r>
          </a:p>
          <a:p>
            <a:pPr fontAlgn="base"/>
            <a:r>
              <a:rPr lang="en-US" dirty="0" smtClean="0"/>
              <a:t>Last feature – NetBeans 7.3.1 generates </a:t>
            </a:r>
            <a:r>
              <a:rPr lang="en-US" dirty="0"/>
              <a:t>CDI artifacts</a:t>
            </a:r>
            <a:endParaRPr lang="en-US" dirty="0" smtClean="0"/>
          </a:p>
          <a:p>
            <a:pPr fontAlgn="base"/>
            <a:r>
              <a:rPr lang="en-US" dirty="0" smtClean="0"/>
              <a:t>Procedure</a:t>
            </a:r>
          </a:p>
          <a:p>
            <a:pPr lvl="1" fontAlgn="base"/>
            <a:r>
              <a:rPr lang="en-US" dirty="0" smtClean="0"/>
              <a:t>Generate entity classes from database</a:t>
            </a:r>
          </a:p>
          <a:p>
            <a:pPr lvl="1" fontAlgn="base"/>
            <a:r>
              <a:rPr lang="en-US" dirty="0" smtClean="0"/>
              <a:t>Generate JSF pages from entities</a:t>
            </a:r>
          </a:p>
          <a:p>
            <a:pPr fontAlgn="base"/>
            <a:endParaRPr lang="en-US" dirty="0"/>
          </a:p>
        </p:txBody>
      </p:sp>
      <p:sp>
        <p:nvSpPr>
          <p:cNvPr id="36" name="Text Placeholder 35"/>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2234598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Content Placeholder 34"/>
          <p:cNvSpPr>
            <a:spLocks noGrp="1"/>
          </p:cNvSpPr>
          <p:nvPr>
            <p:ph type="body" sz="quarter" idx="11"/>
          </p:nvPr>
        </p:nvSpPr>
        <p:spPr/>
        <p:txBody>
          <a:bodyPr>
            <a:normAutofit/>
          </a:bodyPr>
          <a:lstStyle/>
          <a:p>
            <a:r>
              <a:rPr lang="en-US" dirty="0" smtClean="0"/>
              <a:t>CRUD application generation using standard JavaServer Faces templates, generation of PrimeFaces templates.</a:t>
            </a:r>
          </a:p>
          <a:p>
            <a:endParaRPr lang="en-US" dirty="0" smtClean="0"/>
          </a:p>
        </p:txBody>
      </p:sp>
      <p:sp>
        <p:nvSpPr>
          <p:cNvPr id="2" name="Text Placeholder 1"/>
          <p:cNvSpPr>
            <a:spLocks noGrp="1"/>
          </p:cNvSpPr>
          <p:nvPr>
            <p:ph type="body" sz="quarter" idx="16"/>
          </p:nvPr>
        </p:nvSpPr>
        <p:spPr/>
        <p:txBody>
          <a:bodyPr/>
          <a:lstStyle/>
          <a:p>
            <a:r>
              <a:rPr lang="en-US" dirty="0" smtClean="0"/>
              <a:t>06-JsfPrimeFacesScaffolding</a:t>
            </a:r>
            <a:endParaRPr lang="en-US" dirty="0"/>
          </a:p>
        </p:txBody>
      </p:sp>
      <p:sp>
        <p:nvSpPr>
          <p:cNvPr id="3" name="Text Placeholder 2"/>
          <p:cNvSpPr>
            <a:spLocks noGrp="1"/>
          </p:cNvSpPr>
          <p:nvPr>
            <p:ph type="body" sz="quarter" idx="17"/>
          </p:nvPr>
        </p:nvSpPr>
        <p:spPr/>
        <p:txBody>
          <a:bodyPr/>
          <a:lstStyle/>
          <a:p>
            <a:r>
              <a:rPr lang="en-US" dirty="0"/>
              <a:t>https://github.com/marfous/j1demo-pf</a:t>
            </a:r>
          </a:p>
        </p:txBody>
      </p:sp>
      <p:sp>
        <p:nvSpPr>
          <p:cNvPr id="25" name="Title 24"/>
          <p:cNvSpPr>
            <a:spLocks noGrp="1"/>
          </p:cNvSpPr>
          <p:nvPr>
            <p:ph type="title" idx="4294967295"/>
          </p:nvPr>
        </p:nvSpPr>
        <p:spPr>
          <a:xfrm>
            <a:off x="914400" y="246063"/>
            <a:ext cx="8229600" cy="768350"/>
          </a:xfrm>
        </p:spPr>
        <p:txBody>
          <a:bodyPr/>
          <a:lstStyle/>
          <a:p>
            <a:r>
              <a:rPr lang="en-US" dirty="0"/>
              <a:t>JSF scaffolding with PrimeFaces</a:t>
            </a:r>
          </a:p>
        </p:txBody>
      </p:sp>
    </p:spTree>
    <p:extLst>
      <p:ext uri="{BB962C8B-B14F-4D97-AF65-F5344CB8AC3E}">
        <p14:creationId xmlns:p14="http://schemas.microsoft.com/office/powerpoint/2010/main" val="2088053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04346" y="1201839"/>
            <a:ext cx="6400801" cy="2929889"/>
          </a:xfrm>
        </p:spPr>
        <p:txBody>
          <a:bodyPr/>
          <a:lstStyle/>
          <a:p>
            <a:pPr marL="0" indent="0">
              <a:buNone/>
            </a:pPr>
            <a:r>
              <a:rPr lang="en-US" dirty="0">
                <a:ea typeface="ヒラギノ角ゴ Pro W3"/>
                <a:cs typeface="ヒラギノ角ゴ Pro W3"/>
              </a:rPr>
              <a:t>The following is intended to outline our general product direction. </a:t>
            </a:r>
            <a:r>
              <a:rPr lang="en-US" dirty="0" smtClean="0">
                <a:ea typeface="ヒラギノ角ゴ Pro W3"/>
                <a:cs typeface="ヒラギノ角ゴ Pro W3"/>
              </a:rPr>
              <a:t>It </a:t>
            </a:r>
            <a:r>
              <a:rPr lang="en-US" dirty="0">
                <a:ea typeface="ヒラギノ角ゴ Pro W3"/>
                <a:cs typeface="ヒラギノ角ゴ Pro W3"/>
              </a:rPr>
              <a:t>is intended </a:t>
            </a:r>
            <a:r>
              <a:rPr lang="en-US" dirty="0" smtClean="0">
                <a:ea typeface="ヒラギノ角ゴ Pro W3"/>
                <a:cs typeface="ヒラギノ角ゴ Pro W3"/>
              </a:rPr>
              <a:t/>
            </a:r>
            <a:br>
              <a:rPr lang="en-US" dirty="0" smtClean="0">
                <a:ea typeface="ヒラギノ角ゴ Pro W3"/>
                <a:cs typeface="ヒラギノ角ゴ Pro W3"/>
              </a:rPr>
            </a:br>
            <a:r>
              <a:rPr lang="en-US" dirty="0" smtClean="0">
                <a:ea typeface="ヒラギノ角ゴ Pro W3"/>
                <a:cs typeface="ヒラギノ角ゴ Pro W3"/>
              </a:rPr>
              <a:t>for </a:t>
            </a:r>
            <a:r>
              <a:rPr lang="en-US" dirty="0">
                <a:ea typeface="ヒラギノ角ゴ Pro W3"/>
                <a:cs typeface="ヒラギノ角ゴ Pro W3"/>
              </a:rPr>
              <a:t>information purposes only, and may not be incorporated into any contract. </a:t>
            </a:r>
            <a:r>
              <a:rPr lang="en-US" dirty="0" smtClean="0">
                <a:ea typeface="ヒラギノ角ゴ Pro W3"/>
                <a:cs typeface="ヒラギノ角ゴ Pro W3"/>
              </a:rPr>
              <a:t/>
            </a:r>
            <a:br>
              <a:rPr lang="en-US" dirty="0" smtClean="0">
                <a:ea typeface="ヒラギノ角ゴ Pro W3"/>
                <a:cs typeface="ヒラギノ角ゴ Pro W3"/>
              </a:rPr>
            </a:br>
            <a:r>
              <a:rPr lang="en-US" dirty="0" smtClean="0">
                <a:ea typeface="ヒラギノ角ゴ Pro W3"/>
                <a:cs typeface="ヒラギノ角ゴ Pro W3"/>
              </a:rPr>
              <a:t>It </a:t>
            </a:r>
            <a:r>
              <a:rPr lang="en-US" dirty="0">
                <a:ea typeface="ヒラギノ角ゴ Pro W3"/>
                <a:cs typeface="ヒラギノ角ゴ Pro W3"/>
              </a:rPr>
              <a:t>is not a commitment to deliver any material, code, </a:t>
            </a:r>
            <a:r>
              <a:rPr lang="en-US" dirty="0" smtClean="0">
                <a:ea typeface="ヒラギノ角ゴ Pro W3"/>
                <a:cs typeface="ヒラギノ角ゴ Pro W3"/>
              </a:rPr>
              <a:t>or </a:t>
            </a:r>
            <a:r>
              <a:rPr lang="en-US" dirty="0">
                <a:ea typeface="ヒラギノ角ゴ Pro W3"/>
                <a:cs typeface="ヒラギノ角ゴ Pro W3"/>
              </a:rPr>
              <a:t>functionality, and should not be relied upon in making purchasing decisions. The development, release, and timing of any features or functionality described for Oracle</a:t>
            </a:r>
            <a:r>
              <a:rPr lang="ja-JP" altLang="en-US" dirty="0">
                <a:ea typeface="ヒラギノ角ゴ Pro W3"/>
                <a:cs typeface="ヒラギノ角ゴ Pro W3"/>
              </a:rPr>
              <a:t>’</a:t>
            </a:r>
            <a:r>
              <a:rPr lang="en-US" altLang="ja-JP" dirty="0">
                <a:ea typeface="ヒラギノ角ゴ Pro W3"/>
                <a:cs typeface="ヒラギノ角ゴ Pro W3"/>
              </a:rPr>
              <a:t>s products remains at the sole discretion of Oracle.</a:t>
            </a:r>
            <a:endParaRPr lang="en-US" dirty="0">
              <a:ea typeface="ヒラギノ角ゴ Pro W3"/>
              <a:cs typeface="ヒラギノ角ゴ Pro W3"/>
            </a:endParaRPr>
          </a:p>
          <a:p>
            <a:pPr marL="0" indent="0">
              <a:buNone/>
            </a:pPr>
            <a:endParaRPr lang="en-US" dirty="0"/>
          </a:p>
          <a:p>
            <a:pPr marL="60325" indent="0">
              <a:buNone/>
            </a:pPr>
            <a:endParaRPr lang="en-US" dirty="0"/>
          </a:p>
        </p:txBody>
      </p:sp>
    </p:spTree>
    <p:extLst>
      <p:ext uri="{BB962C8B-B14F-4D97-AF65-F5344CB8AC3E}">
        <p14:creationId xmlns:p14="http://schemas.microsoft.com/office/powerpoint/2010/main" val="62634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Faces Flows</a:t>
            </a:r>
            <a:endParaRPr lang="en-US" dirty="0"/>
          </a:p>
        </p:txBody>
      </p:sp>
    </p:spTree>
    <p:extLst>
      <p:ext uri="{BB962C8B-B14F-4D97-AF65-F5344CB8AC3E}">
        <p14:creationId xmlns:p14="http://schemas.microsoft.com/office/powerpoint/2010/main" val="1593568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p:txBody>
          <a:bodyPr/>
          <a:lstStyle/>
          <a:p>
            <a:r>
              <a:rPr lang="en-US" dirty="0"/>
              <a:t>Faces Flows</a:t>
            </a:r>
          </a:p>
        </p:txBody>
      </p:sp>
      <p:sp>
        <p:nvSpPr>
          <p:cNvPr id="35" name="Content Placeholder 34"/>
          <p:cNvSpPr>
            <a:spLocks noGrp="1"/>
          </p:cNvSpPr>
          <p:nvPr>
            <p:ph sz="quarter" idx="12"/>
          </p:nvPr>
        </p:nvSpPr>
        <p:spPr/>
        <p:txBody>
          <a:bodyPr/>
          <a:lstStyle/>
          <a:p>
            <a:pPr fontAlgn="base"/>
            <a:r>
              <a:rPr lang="en-US" dirty="0" smtClean="0"/>
              <a:t>Reusable collection of screens with defined entry and exit points</a:t>
            </a:r>
          </a:p>
          <a:p>
            <a:pPr fontAlgn="base"/>
            <a:r>
              <a:rPr lang="en-US" dirty="0" smtClean="0"/>
              <a:t>Nodes like switchNode, finalizer, methodCall etc.</a:t>
            </a:r>
          </a:p>
          <a:p>
            <a:pPr fontAlgn="base"/>
            <a:r>
              <a:rPr lang="en-US" dirty="0"/>
              <a:t>Derived from </a:t>
            </a:r>
            <a:r>
              <a:rPr lang="en-US" dirty="0" smtClean="0"/>
              <a:t>proven technologies</a:t>
            </a:r>
            <a:r>
              <a:rPr lang="en-US" dirty="0"/>
              <a:t>: </a:t>
            </a:r>
            <a:r>
              <a:rPr lang="en-US" dirty="0" smtClean="0"/>
              <a:t>Spring WebFlow, ADF Task Flow</a:t>
            </a:r>
          </a:p>
          <a:p>
            <a:pPr fontAlgn="base"/>
            <a:r>
              <a:rPr lang="en-US" dirty="0" smtClean="0"/>
              <a:t>JSF bound </a:t>
            </a:r>
            <a:r>
              <a:rPr lang="en-US" dirty="0"/>
              <a:t>with CDI  - @</a:t>
            </a:r>
            <a:r>
              <a:rPr lang="en-US" dirty="0" smtClean="0"/>
              <a:t>FlowScoped</a:t>
            </a:r>
            <a:endParaRPr lang="en-US" dirty="0"/>
          </a:p>
          <a:p>
            <a:pPr fontAlgn="base"/>
            <a:r>
              <a:rPr lang="en-US" dirty="0" smtClean="0"/>
              <a:t>Definition:</a:t>
            </a:r>
          </a:p>
          <a:p>
            <a:pPr lvl="1" fontAlgn="base"/>
            <a:r>
              <a:rPr lang="en-US" dirty="0" smtClean="0"/>
              <a:t>Faces-config configuration file</a:t>
            </a:r>
          </a:p>
          <a:p>
            <a:pPr lvl="1" fontAlgn="base"/>
            <a:r>
              <a:rPr lang="en-US" dirty="0" smtClean="0"/>
              <a:t>Java definition using FlowBuilder (@FlowDefinition)</a:t>
            </a:r>
            <a:endParaRPr lang="en-US" dirty="0"/>
          </a:p>
        </p:txBody>
      </p:sp>
      <p:sp>
        <p:nvSpPr>
          <p:cNvPr id="36" name="Text Placeholder 35"/>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1191110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Content Placeholder 34"/>
          <p:cNvSpPr>
            <a:spLocks noGrp="1"/>
          </p:cNvSpPr>
          <p:nvPr>
            <p:ph type="body" sz="quarter" idx="11"/>
          </p:nvPr>
        </p:nvSpPr>
        <p:spPr/>
        <p:txBody>
          <a:bodyPr>
            <a:normAutofit/>
          </a:bodyPr>
          <a:lstStyle/>
          <a:p>
            <a:r>
              <a:rPr lang="en-US" dirty="0" smtClean="0"/>
              <a:t>Sample wizard using navigation elements of the Faces Flow, flow scope defined bean</a:t>
            </a:r>
            <a:r>
              <a:rPr lang="en-US" dirty="0"/>
              <a:t>, Faces Flow component as a plugable library.</a:t>
            </a:r>
            <a:endParaRPr lang="en-US" dirty="0" smtClean="0"/>
          </a:p>
          <a:p>
            <a:endParaRPr lang="en-US" dirty="0" smtClean="0"/>
          </a:p>
        </p:txBody>
      </p:sp>
      <p:sp>
        <p:nvSpPr>
          <p:cNvPr id="2" name="Text Placeholder 1"/>
          <p:cNvSpPr>
            <a:spLocks noGrp="1"/>
          </p:cNvSpPr>
          <p:nvPr>
            <p:ph type="body" sz="quarter" idx="16"/>
          </p:nvPr>
        </p:nvSpPr>
        <p:spPr>
          <a:xfrm>
            <a:off x="899602" y="2844803"/>
            <a:ext cx="8010482" cy="443953"/>
          </a:xfrm>
        </p:spPr>
        <p:txBody>
          <a:bodyPr>
            <a:normAutofit/>
          </a:bodyPr>
          <a:lstStyle/>
          <a:p>
            <a:r>
              <a:rPr lang="en-US" dirty="0" smtClean="0"/>
              <a:t>07-FacesFlow, 07-FacesFlowLibrary</a:t>
            </a:r>
            <a:endParaRPr lang="en-US" dirty="0"/>
          </a:p>
        </p:txBody>
      </p:sp>
      <p:sp>
        <p:nvSpPr>
          <p:cNvPr id="3" name="Text Placeholder 2"/>
          <p:cNvSpPr>
            <a:spLocks noGrp="1"/>
          </p:cNvSpPr>
          <p:nvPr>
            <p:ph type="body" sz="quarter" idx="17"/>
          </p:nvPr>
        </p:nvSpPr>
        <p:spPr/>
        <p:txBody>
          <a:bodyPr/>
          <a:lstStyle/>
          <a:p>
            <a:r>
              <a:rPr lang="en-US" dirty="0"/>
              <a:t>https://github.com/marfous/j1demo-pf</a:t>
            </a:r>
          </a:p>
        </p:txBody>
      </p:sp>
      <p:sp>
        <p:nvSpPr>
          <p:cNvPr id="25" name="Title 24"/>
          <p:cNvSpPr>
            <a:spLocks noGrp="1"/>
          </p:cNvSpPr>
          <p:nvPr>
            <p:ph type="title" idx="4294967295"/>
          </p:nvPr>
        </p:nvSpPr>
        <p:spPr>
          <a:xfrm>
            <a:off x="914400" y="246063"/>
            <a:ext cx="8229600" cy="768350"/>
          </a:xfrm>
        </p:spPr>
        <p:txBody>
          <a:bodyPr/>
          <a:lstStyle/>
          <a:p>
            <a:r>
              <a:rPr lang="en-US" dirty="0"/>
              <a:t>Faces Flows</a:t>
            </a:r>
          </a:p>
        </p:txBody>
      </p:sp>
    </p:spTree>
    <p:extLst>
      <p:ext uri="{BB962C8B-B14F-4D97-AF65-F5344CB8AC3E}">
        <p14:creationId xmlns:p14="http://schemas.microsoft.com/office/powerpoint/2010/main" val="2937439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Annotation based component registration</a:t>
            </a:r>
            <a:endParaRPr lang="en-US" dirty="0"/>
          </a:p>
        </p:txBody>
      </p:sp>
    </p:spTree>
    <p:extLst>
      <p:ext uri="{BB962C8B-B14F-4D97-AF65-F5344CB8AC3E}">
        <p14:creationId xmlns:p14="http://schemas.microsoft.com/office/powerpoint/2010/main" val="1593568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p:txBody>
          <a:bodyPr/>
          <a:lstStyle/>
          <a:p>
            <a:r>
              <a:rPr lang="en-US" dirty="0"/>
              <a:t>Annotation based component registration</a:t>
            </a:r>
          </a:p>
        </p:txBody>
      </p:sp>
      <p:sp>
        <p:nvSpPr>
          <p:cNvPr id="35" name="Content Placeholder 34"/>
          <p:cNvSpPr>
            <a:spLocks noGrp="1"/>
          </p:cNvSpPr>
          <p:nvPr>
            <p:ph sz="quarter" idx="12"/>
          </p:nvPr>
        </p:nvSpPr>
        <p:spPr/>
        <p:txBody>
          <a:bodyPr/>
          <a:lstStyle/>
          <a:p>
            <a:pPr fontAlgn="base"/>
            <a:r>
              <a:rPr lang="en-US" dirty="0" smtClean="0"/>
              <a:t>Improved FacesComponent interface</a:t>
            </a:r>
          </a:p>
          <a:p>
            <a:pPr fontAlgn="base"/>
            <a:r>
              <a:rPr lang="en-US" dirty="0" smtClean="0"/>
              <a:t>Eliminates </a:t>
            </a:r>
            <a:r>
              <a:rPr lang="en-US" dirty="0"/>
              <a:t>needs for </a:t>
            </a:r>
            <a:r>
              <a:rPr lang="en-US" dirty="0" smtClean="0"/>
              <a:t>the TLD file</a:t>
            </a:r>
          </a:p>
          <a:p>
            <a:pPr fontAlgn="base"/>
            <a:r>
              <a:rPr lang="en-US" dirty="0"/>
              <a:t>CDI capable </a:t>
            </a:r>
            <a:r>
              <a:rPr lang="en-US" dirty="0" smtClean="0"/>
              <a:t>component</a:t>
            </a:r>
          </a:p>
          <a:p>
            <a:pPr fontAlgn="base"/>
            <a:endParaRPr lang="en-US" dirty="0"/>
          </a:p>
          <a:p>
            <a:pPr fontAlgn="base"/>
            <a:r>
              <a:rPr lang="en-US" dirty="0" smtClean="0">
                <a:solidFill>
                  <a:srgbClr val="5382A1"/>
                </a:solidFill>
              </a:rPr>
              <a:t>@FacesComponent(createTag = true,</a:t>
            </a:r>
          </a:p>
          <a:p>
            <a:pPr marL="403225" lvl="1" indent="0" fontAlgn="base">
              <a:buNone/>
            </a:pPr>
            <a:r>
              <a:rPr lang="en-US" dirty="0">
                <a:solidFill>
                  <a:srgbClr val="3333FF"/>
                </a:solidFill>
              </a:rPr>
              <a:t>	</a:t>
            </a:r>
            <a:r>
              <a:rPr lang="en-US" dirty="0" smtClean="0">
                <a:solidFill>
                  <a:srgbClr val="3333FF"/>
                </a:solidFill>
              </a:rPr>
              <a:t>			</a:t>
            </a:r>
            <a:r>
              <a:rPr lang="en-US" dirty="0" smtClean="0">
                <a:solidFill>
                  <a:schemeClr val="bg2">
                    <a:lumMod val="75000"/>
                  </a:schemeClr>
                </a:solidFill>
              </a:rPr>
              <a:t>namespace = ... ,	// implicitly: http</a:t>
            </a:r>
            <a:r>
              <a:rPr lang="en-US" dirty="0">
                <a:solidFill>
                  <a:schemeClr val="bg2">
                    <a:lumMod val="75000"/>
                  </a:schemeClr>
                </a:solidFill>
              </a:rPr>
              <a:t>://xmlns.jcp.org/jsf/component</a:t>
            </a:r>
            <a:endParaRPr lang="en-US" dirty="0" smtClean="0">
              <a:solidFill>
                <a:schemeClr val="bg2">
                  <a:lumMod val="75000"/>
                </a:schemeClr>
              </a:solidFill>
            </a:endParaRPr>
          </a:p>
          <a:p>
            <a:pPr marL="403225" lvl="1" indent="0" fontAlgn="base">
              <a:buNone/>
            </a:pPr>
            <a:r>
              <a:rPr lang="en-US" dirty="0">
                <a:solidFill>
                  <a:srgbClr val="3333FF"/>
                </a:solidFill>
              </a:rPr>
              <a:t>	</a:t>
            </a:r>
            <a:r>
              <a:rPr lang="en-US" dirty="0" smtClean="0">
                <a:solidFill>
                  <a:srgbClr val="3333FF"/>
                </a:solidFill>
              </a:rPr>
              <a:t>			</a:t>
            </a:r>
            <a:r>
              <a:rPr lang="en-US" dirty="0" smtClean="0">
                <a:solidFill>
                  <a:schemeClr val="bg2">
                    <a:lumMod val="75000"/>
                  </a:schemeClr>
                </a:solidFill>
              </a:rPr>
              <a:t>tagName = ...</a:t>
            </a:r>
            <a:r>
              <a:rPr lang="en-US" dirty="0" smtClean="0">
                <a:solidFill>
                  <a:srgbClr val="5382A1"/>
                </a:solidFill>
              </a:rPr>
              <a:t>)</a:t>
            </a:r>
            <a:r>
              <a:rPr lang="en-US" dirty="0" smtClean="0">
                <a:solidFill>
                  <a:srgbClr val="3333FF"/>
                </a:solidFill>
              </a:rPr>
              <a:t>		</a:t>
            </a:r>
            <a:r>
              <a:rPr lang="en-US" dirty="0" smtClean="0">
                <a:solidFill>
                  <a:schemeClr val="bg2">
                    <a:lumMod val="75000"/>
                  </a:schemeClr>
                </a:solidFill>
              </a:rPr>
              <a:t>// implicitly: lowercased class name</a:t>
            </a:r>
            <a:endParaRPr lang="en-US" dirty="0">
              <a:solidFill>
                <a:srgbClr val="3333FF"/>
              </a:solidFill>
            </a:endParaRPr>
          </a:p>
          <a:p>
            <a:pPr fontAlgn="base"/>
            <a:endParaRPr lang="en-US" dirty="0"/>
          </a:p>
        </p:txBody>
      </p:sp>
      <p:sp>
        <p:nvSpPr>
          <p:cNvPr id="36" name="Text Placeholder 35"/>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814205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Content Placeholder 34"/>
          <p:cNvSpPr>
            <a:spLocks noGrp="1"/>
          </p:cNvSpPr>
          <p:nvPr>
            <p:ph type="body" sz="quarter" idx="11"/>
          </p:nvPr>
        </p:nvSpPr>
        <p:spPr/>
        <p:txBody>
          <a:bodyPr>
            <a:normAutofit/>
          </a:bodyPr>
          <a:lstStyle/>
          <a:p>
            <a:r>
              <a:rPr lang="en-US" dirty="0" smtClean="0"/>
              <a:t>Usage of the tag defined by @FacesComponent without any tag library, </a:t>
            </a:r>
            <a:r>
              <a:rPr lang="en-US" dirty="0"/>
              <a:t>CDI binding in the </a:t>
            </a:r>
            <a:r>
              <a:rPr lang="en-US" dirty="0" smtClean="0"/>
              <a:t>component, Java SE project as a custom tag library.</a:t>
            </a:r>
          </a:p>
          <a:p>
            <a:endParaRPr lang="en-US" dirty="0" smtClean="0"/>
          </a:p>
        </p:txBody>
      </p:sp>
      <p:sp>
        <p:nvSpPr>
          <p:cNvPr id="2" name="Text Placeholder 1"/>
          <p:cNvSpPr>
            <a:spLocks noGrp="1"/>
          </p:cNvSpPr>
          <p:nvPr>
            <p:ph type="body" sz="quarter" idx="16"/>
          </p:nvPr>
        </p:nvSpPr>
        <p:spPr>
          <a:xfrm>
            <a:off x="899602" y="2844803"/>
            <a:ext cx="7925421" cy="443953"/>
          </a:xfrm>
        </p:spPr>
        <p:txBody>
          <a:bodyPr>
            <a:normAutofit/>
          </a:bodyPr>
          <a:lstStyle/>
          <a:p>
            <a:r>
              <a:rPr lang="en-US" dirty="0" smtClean="0"/>
              <a:t>08-FacesComponent, 08-FacesComponentLibrary</a:t>
            </a:r>
            <a:endParaRPr lang="en-US" dirty="0"/>
          </a:p>
        </p:txBody>
      </p:sp>
      <p:sp>
        <p:nvSpPr>
          <p:cNvPr id="3" name="Text Placeholder 2"/>
          <p:cNvSpPr>
            <a:spLocks noGrp="1"/>
          </p:cNvSpPr>
          <p:nvPr>
            <p:ph type="body" sz="quarter" idx="17"/>
          </p:nvPr>
        </p:nvSpPr>
        <p:spPr/>
        <p:txBody>
          <a:bodyPr/>
          <a:lstStyle/>
          <a:p>
            <a:r>
              <a:rPr lang="en-US" dirty="0"/>
              <a:t>https://github.com/marfous/j1demo-pf</a:t>
            </a:r>
          </a:p>
        </p:txBody>
      </p:sp>
      <p:sp>
        <p:nvSpPr>
          <p:cNvPr id="25" name="Title 24"/>
          <p:cNvSpPr>
            <a:spLocks noGrp="1"/>
          </p:cNvSpPr>
          <p:nvPr>
            <p:ph type="title" idx="4294967295"/>
          </p:nvPr>
        </p:nvSpPr>
        <p:spPr>
          <a:xfrm>
            <a:off x="914400" y="246063"/>
            <a:ext cx="8229600" cy="768350"/>
          </a:xfrm>
        </p:spPr>
        <p:txBody>
          <a:bodyPr/>
          <a:lstStyle/>
          <a:p>
            <a:r>
              <a:rPr lang="en-US" dirty="0"/>
              <a:t>Annotation based component registration</a:t>
            </a:r>
          </a:p>
        </p:txBody>
      </p:sp>
    </p:spTree>
    <p:extLst>
      <p:ext uri="{BB962C8B-B14F-4D97-AF65-F5344CB8AC3E}">
        <p14:creationId xmlns:p14="http://schemas.microsoft.com/office/powerpoint/2010/main" val="878835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File Upload</a:t>
            </a:r>
            <a:endParaRPr lang="en-US" dirty="0"/>
          </a:p>
        </p:txBody>
      </p:sp>
    </p:spTree>
    <p:extLst>
      <p:ext uri="{BB962C8B-B14F-4D97-AF65-F5344CB8AC3E}">
        <p14:creationId xmlns:p14="http://schemas.microsoft.com/office/powerpoint/2010/main" val="1593568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p:txBody>
          <a:bodyPr/>
          <a:lstStyle/>
          <a:p>
            <a:r>
              <a:rPr lang="en-US" dirty="0"/>
              <a:t>File Upload</a:t>
            </a:r>
          </a:p>
        </p:txBody>
      </p:sp>
      <p:sp>
        <p:nvSpPr>
          <p:cNvPr id="35" name="Content Placeholder 34"/>
          <p:cNvSpPr>
            <a:spLocks noGrp="1"/>
          </p:cNvSpPr>
          <p:nvPr>
            <p:ph sz="quarter" idx="12"/>
          </p:nvPr>
        </p:nvSpPr>
        <p:spPr/>
        <p:txBody>
          <a:bodyPr/>
          <a:lstStyle/>
          <a:p>
            <a:pPr fontAlgn="base"/>
            <a:r>
              <a:rPr lang="en-US" dirty="0"/>
              <a:t>Servlet 3.0 multipart architecture</a:t>
            </a:r>
          </a:p>
          <a:p>
            <a:pPr fontAlgn="base"/>
            <a:r>
              <a:rPr lang="en-US" dirty="0" smtClean="0"/>
              <a:t>Standard component </a:t>
            </a:r>
            <a:r>
              <a:rPr lang="en-US" dirty="0"/>
              <a:t>with/without AJAX </a:t>
            </a:r>
            <a:r>
              <a:rPr lang="en-US" dirty="0" smtClean="0"/>
              <a:t>requests</a:t>
            </a:r>
          </a:p>
          <a:p>
            <a:pPr fontAlgn="base"/>
            <a:r>
              <a:rPr lang="en-US" dirty="0" smtClean="0"/>
              <a:t>For lower JSF versions already available as PrimeFaces component</a:t>
            </a:r>
          </a:p>
          <a:p>
            <a:pPr fontAlgn="base"/>
            <a:endParaRPr lang="en-US" dirty="0" smtClean="0"/>
          </a:p>
          <a:p>
            <a:pPr fontAlgn="base"/>
            <a:r>
              <a:rPr lang="en-US" dirty="0" smtClean="0"/>
              <a:t>Prerequisites</a:t>
            </a:r>
            <a:endParaRPr lang="en-US" dirty="0"/>
          </a:p>
          <a:p>
            <a:pPr lvl="1" fontAlgn="base"/>
            <a:r>
              <a:rPr lang="en-US" dirty="0" smtClean="0"/>
              <a:t>Enctype multipart/form-data of </a:t>
            </a:r>
            <a:r>
              <a:rPr lang="en-US" dirty="0"/>
              <a:t>the form</a:t>
            </a:r>
          </a:p>
          <a:p>
            <a:pPr lvl="1" fontAlgn="base"/>
            <a:r>
              <a:rPr lang="en-US" dirty="0"/>
              <a:t>Servlet </a:t>
            </a:r>
            <a:r>
              <a:rPr lang="en-US" dirty="0" smtClean="0"/>
              <a:t>3.0</a:t>
            </a:r>
            <a:endParaRPr lang="en-US" dirty="0"/>
          </a:p>
        </p:txBody>
      </p:sp>
      <p:sp>
        <p:nvSpPr>
          <p:cNvPr id="36" name="Text Placeholder 35"/>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1633872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Content Placeholder 34"/>
          <p:cNvSpPr>
            <a:spLocks noGrp="1"/>
          </p:cNvSpPr>
          <p:nvPr>
            <p:ph type="body" sz="quarter" idx="11"/>
          </p:nvPr>
        </p:nvSpPr>
        <p:spPr/>
        <p:txBody>
          <a:bodyPr>
            <a:normAutofit/>
          </a:bodyPr>
          <a:lstStyle/>
          <a:p>
            <a:r>
              <a:rPr lang="en-US" dirty="0" smtClean="0"/>
              <a:t>File Upload of the standard JSF 2.2 and PrimeFaces library in action, with validation of type and size limit.</a:t>
            </a:r>
          </a:p>
        </p:txBody>
      </p:sp>
      <p:sp>
        <p:nvSpPr>
          <p:cNvPr id="2" name="Text Placeholder 1"/>
          <p:cNvSpPr>
            <a:spLocks noGrp="1"/>
          </p:cNvSpPr>
          <p:nvPr>
            <p:ph type="body" sz="quarter" idx="16"/>
          </p:nvPr>
        </p:nvSpPr>
        <p:spPr>
          <a:xfrm>
            <a:off x="899602" y="2844803"/>
            <a:ext cx="7925421" cy="443953"/>
          </a:xfrm>
        </p:spPr>
        <p:txBody>
          <a:bodyPr>
            <a:normAutofit/>
          </a:bodyPr>
          <a:lstStyle/>
          <a:p>
            <a:r>
              <a:rPr lang="en-US" dirty="0" smtClean="0"/>
              <a:t>09-FileUpload</a:t>
            </a:r>
            <a:endParaRPr lang="en-US" dirty="0"/>
          </a:p>
        </p:txBody>
      </p:sp>
      <p:sp>
        <p:nvSpPr>
          <p:cNvPr id="3" name="Text Placeholder 2"/>
          <p:cNvSpPr>
            <a:spLocks noGrp="1"/>
          </p:cNvSpPr>
          <p:nvPr>
            <p:ph type="body" sz="quarter" idx="17"/>
          </p:nvPr>
        </p:nvSpPr>
        <p:spPr/>
        <p:txBody>
          <a:bodyPr/>
          <a:lstStyle/>
          <a:p>
            <a:r>
              <a:rPr lang="en-US" dirty="0"/>
              <a:t>https://github.com/marfous/j1demo-pf</a:t>
            </a:r>
          </a:p>
        </p:txBody>
      </p:sp>
      <p:sp>
        <p:nvSpPr>
          <p:cNvPr id="25" name="Title 24"/>
          <p:cNvSpPr>
            <a:spLocks noGrp="1"/>
          </p:cNvSpPr>
          <p:nvPr>
            <p:ph type="title" idx="4294967295"/>
          </p:nvPr>
        </p:nvSpPr>
        <p:spPr>
          <a:xfrm>
            <a:off x="914400" y="246063"/>
            <a:ext cx="8229600" cy="768350"/>
          </a:xfrm>
        </p:spPr>
        <p:txBody>
          <a:bodyPr/>
          <a:lstStyle/>
          <a:p>
            <a:r>
              <a:rPr lang="en-US" dirty="0"/>
              <a:t>File Upload</a:t>
            </a:r>
          </a:p>
        </p:txBody>
      </p:sp>
    </p:spTree>
    <p:extLst>
      <p:ext uri="{BB962C8B-B14F-4D97-AF65-F5344CB8AC3E}">
        <p14:creationId xmlns:p14="http://schemas.microsoft.com/office/powerpoint/2010/main" val="1434923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77960" y="143152"/>
            <a:ext cx="3918071" cy="374854"/>
          </a:xfrm>
        </p:spPr>
        <p:txBody>
          <a:bodyPr/>
          <a:lstStyle/>
          <a:p>
            <a:r>
              <a:rPr lang="en-US" dirty="0" smtClean="0"/>
              <a:t>PrimeFaces Cookbook</a:t>
            </a:r>
            <a:endParaRPr lang="en-US" dirty="0"/>
          </a:p>
        </p:txBody>
      </p:sp>
      <p:pic>
        <p:nvPicPr>
          <p:cNvPr id="2" name="Picture 1"/>
          <p:cNvPicPr>
            <a:picLocks noChangeAspect="1"/>
          </p:cNvPicPr>
          <p:nvPr/>
        </p:nvPicPr>
        <p:blipFill>
          <a:blip r:embed="rId2"/>
          <a:stretch>
            <a:fillRect/>
          </a:stretch>
        </p:blipFill>
        <p:spPr>
          <a:xfrm>
            <a:off x="1046259" y="584842"/>
            <a:ext cx="3398841" cy="4194170"/>
          </a:xfrm>
          <a:prstGeom prst="rect">
            <a:avLst/>
          </a:prstGeom>
        </p:spPr>
      </p:pic>
      <p:sp>
        <p:nvSpPr>
          <p:cNvPr id="3" name="Rectangle 2"/>
          <p:cNvSpPr/>
          <p:nvPr/>
        </p:nvSpPr>
        <p:spPr>
          <a:xfrm>
            <a:off x="5828712" y="118079"/>
            <a:ext cx="3178467" cy="4427000"/>
          </a:xfrm>
          <a:prstGeom prst="rect">
            <a:avLst/>
          </a:prstGeom>
        </p:spPr>
        <p:txBody>
          <a:bodyPr vert="horz" lIns="0" tIns="0" rIns="0" bIns="0" rtlCol="0" anchor="t" anchorCtr="0">
            <a:normAutofit/>
          </a:bodyPr>
          <a:lstStyle/>
          <a:p>
            <a:pPr marL="114300" indent="-114300" defTabSz="228600">
              <a:lnSpc>
                <a:spcPct val="90000"/>
              </a:lnSpc>
              <a:spcAft>
                <a:spcPts val="1800"/>
              </a:spcAft>
              <a:buClr>
                <a:schemeClr val="accent1"/>
              </a:buClr>
              <a:buSzPct val="85000"/>
              <a:buFont typeface="Wingdings" pitchFamily="2" charset="2"/>
              <a:buNone/>
            </a:pPr>
            <a:r>
              <a:rPr lang="en-US" sz="2400" dirty="0">
                <a:solidFill>
                  <a:schemeClr val="bg1"/>
                </a:solidFill>
                <a:latin typeface="Arial" pitchFamily="34" charset="0"/>
                <a:cs typeface="Arial" pitchFamily="34" charset="0"/>
              </a:rPr>
              <a:t>Over 90 practical recipes to learn </a:t>
            </a:r>
            <a:r>
              <a:rPr lang="en-US" sz="2400" dirty="0" smtClean="0">
                <a:solidFill>
                  <a:schemeClr val="bg1"/>
                </a:solidFill>
                <a:latin typeface="Arial" pitchFamily="34" charset="0"/>
                <a:cs typeface="Arial" pitchFamily="34" charset="0"/>
              </a:rPr>
              <a:t>PrimeFaces</a:t>
            </a:r>
            <a:br>
              <a:rPr lang="en-US" sz="2400" dirty="0" smtClean="0">
                <a:solidFill>
                  <a:schemeClr val="bg1"/>
                </a:solidFill>
                <a:latin typeface="Arial" pitchFamily="34" charset="0"/>
                <a:cs typeface="Arial" pitchFamily="34" charset="0"/>
              </a:rPr>
            </a:br>
            <a:r>
              <a:rPr lang="en-US" sz="2400" dirty="0">
                <a:solidFill>
                  <a:schemeClr val="bg1"/>
                </a:solidFill>
                <a:latin typeface="Arial" pitchFamily="34" charset="0"/>
                <a:cs typeface="Arial" pitchFamily="34" charset="0"/>
              </a:rPr>
              <a:t/>
            </a:r>
            <a:br>
              <a:rPr lang="en-US" sz="2400" dirty="0">
                <a:solidFill>
                  <a:schemeClr val="bg1"/>
                </a:solidFill>
                <a:latin typeface="Arial" pitchFamily="34" charset="0"/>
                <a:cs typeface="Arial" pitchFamily="34" charset="0"/>
              </a:rPr>
            </a:br>
            <a:r>
              <a:rPr lang="en-US" sz="2400" dirty="0" smtClean="0">
                <a:solidFill>
                  <a:schemeClr val="bg1"/>
                </a:solidFill>
                <a:latin typeface="Arial" pitchFamily="34" charset="0"/>
                <a:cs typeface="Arial" pitchFamily="34" charset="0"/>
              </a:rPr>
              <a:t>written by:</a:t>
            </a:r>
            <a:br>
              <a:rPr lang="en-US" sz="2400" dirty="0" smtClean="0">
                <a:solidFill>
                  <a:schemeClr val="bg1"/>
                </a:solidFill>
                <a:latin typeface="Arial" pitchFamily="34" charset="0"/>
                <a:cs typeface="Arial" pitchFamily="34" charset="0"/>
              </a:rPr>
            </a:br>
            <a:r>
              <a:rPr lang="en-US" sz="2400" dirty="0" smtClean="0">
                <a:solidFill>
                  <a:schemeClr val="bg1"/>
                </a:solidFill>
                <a:latin typeface="Arial" pitchFamily="34" charset="0"/>
                <a:cs typeface="Arial" pitchFamily="34" charset="0"/>
              </a:rPr>
              <a:t>   Oleg </a:t>
            </a:r>
            <a:r>
              <a:rPr lang="en-US" sz="2400" dirty="0" err="1" smtClean="0">
                <a:solidFill>
                  <a:schemeClr val="bg1"/>
                </a:solidFill>
                <a:latin typeface="Arial" pitchFamily="34" charset="0"/>
                <a:cs typeface="Arial" pitchFamily="34" charset="0"/>
              </a:rPr>
              <a:t>Varaksin</a:t>
            </a:r>
            <a:r>
              <a:rPr lang="en-US" sz="2400" dirty="0">
                <a:solidFill>
                  <a:schemeClr val="bg1"/>
                </a:solidFill>
                <a:latin typeface="Arial" pitchFamily="34" charset="0"/>
                <a:cs typeface="Arial" pitchFamily="34" charset="0"/>
              </a:rPr>
              <a:t/>
            </a:r>
            <a:br>
              <a:rPr lang="en-US" sz="2400" dirty="0">
                <a:solidFill>
                  <a:schemeClr val="bg1"/>
                </a:solidFill>
                <a:latin typeface="Arial" pitchFamily="34" charset="0"/>
                <a:cs typeface="Arial" pitchFamily="34" charset="0"/>
              </a:rPr>
            </a:br>
            <a:r>
              <a:rPr lang="en-US" sz="2400" dirty="0" smtClean="0">
                <a:solidFill>
                  <a:schemeClr val="bg1"/>
                </a:solidFill>
                <a:latin typeface="Arial" pitchFamily="34" charset="0"/>
                <a:cs typeface="Arial" pitchFamily="34" charset="0"/>
              </a:rPr>
              <a:t>   &amp; Yours </a:t>
            </a:r>
            <a:r>
              <a:rPr lang="en-US" sz="2400" dirty="0">
                <a:solidFill>
                  <a:schemeClr val="bg1"/>
                </a:solidFill>
                <a:latin typeface="Arial" pitchFamily="34" charset="0"/>
                <a:cs typeface="Arial" pitchFamily="34" charset="0"/>
              </a:rPr>
              <a:t>T</a:t>
            </a:r>
            <a:r>
              <a:rPr lang="en-US" sz="2400" dirty="0" smtClean="0">
                <a:solidFill>
                  <a:schemeClr val="bg1"/>
                </a:solidFill>
                <a:latin typeface="Arial" pitchFamily="34" charset="0"/>
                <a:cs typeface="Arial" pitchFamily="34" charset="0"/>
              </a:rPr>
              <a:t>ruly</a:t>
            </a:r>
          </a:p>
          <a:p>
            <a:pPr marL="114300" indent="-114300" defTabSz="228600">
              <a:lnSpc>
                <a:spcPct val="90000"/>
              </a:lnSpc>
              <a:spcAft>
                <a:spcPts val="1800"/>
              </a:spcAft>
              <a:buClr>
                <a:schemeClr val="accent1"/>
              </a:buClr>
              <a:buSzPct val="85000"/>
              <a:buFont typeface="Wingdings" pitchFamily="2" charset="2"/>
              <a:buNone/>
            </a:pPr>
            <a:endParaRPr lang="en-US" sz="2400" dirty="0">
              <a:solidFill>
                <a:schemeClr val="bg1"/>
              </a:solidFill>
              <a:latin typeface="Arial" pitchFamily="34" charset="0"/>
              <a:cs typeface="Arial" pitchFamily="34" charset="0"/>
            </a:endParaRPr>
          </a:p>
          <a:p>
            <a:pPr marL="114300" indent="-114300" defTabSz="228600">
              <a:lnSpc>
                <a:spcPct val="90000"/>
              </a:lnSpc>
              <a:spcAft>
                <a:spcPts val="1800"/>
              </a:spcAft>
              <a:buClr>
                <a:schemeClr val="accent1"/>
              </a:buClr>
              <a:buSzPct val="85000"/>
              <a:buFont typeface="Wingdings" pitchFamily="2" charset="2"/>
              <a:buNone/>
            </a:pPr>
            <a:r>
              <a:rPr lang="en-US" sz="2400" dirty="0" smtClean="0">
                <a:solidFill>
                  <a:schemeClr val="bg1"/>
                </a:solidFill>
                <a:latin typeface="Arial" pitchFamily="34" charset="0"/>
                <a:cs typeface="Arial" pitchFamily="34" charset="0"/>
              </a:rPr>
              <a:t>Author discount 40% with code: TBD</a:t>
            </a:r>
            <a:endParaRPr lang="en-US" sz="2400"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2610216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dirty="0" smtClean="0"/>
              <a:t>Agenda</a:t>
            </a:r>
            <a:endParaRPr lang="en-US" dirty="0"/>
          </a:p>
        </p:txBody>
      </p:sp>
      <p:sp>
        <p:nvSpPr>
          <p:cNvPr id="12" name="Text Placeholder 11"/>
          <p:cNvSpPr>
            <a:spLocks noGrp="1"/>
          </p:cNvSpPr>
          <p:nvPr>
            <p:ph type="body" sz="quarter" idx="13"/>
          </p:nvPr>
        </p:nvSpPr>
        <p:spPr/>
        <p:txBody>
          <a:bodyPr/>
          <a:lstStyle/>
          <a:p>
            <a:r>
              <a:rPr lang="en-US" dirty="0" smtClean="0"/>
              <a:t>Introduction</a:t>
            </a:r>
          </a:p>
          <a:p>
            <a:pPr lvl="1"/>
            <a:r>
              <a:rPr lang="en-US" dirty="0" smtClean="0"/>
              <a:t>Java EE 7 &amp; JavaServer Faces 2.2, PrimeFaces, NetBeans IDE</a:t>
            </a:r>
          </a:p>
          <a:p>
            <a:pPr marL="403225" lvl="1" indent="0">
              <a:buNone/>
            </a:pPr>
            <a:endParaRPr lang="en-US" dirty="0" smtClean="0"/>
          </a:p>
          <a:p>
            <a:r>
              <a:rPr lang="en-US" dirty="0" smtClean="0"/>
              <a:t>Tour through 10 features of the JSF and PF </a:t>
            </a:r>
          </a:p>
          <a:p>
            <a:pPr lvl="1"/>
            <a:r>
              <a:rPr lang="en-US" dirty="0" smtClean="0"/>
              <a:t>Feature overview</a:t>
            </a:r>
          </a:p>
          <a:p>
            <a:pPr lvl="1"/>
            <a:r>
              <a:rPr lang="en-US" dirty="0" smtClean="0"/>
              <a:t>Samples in action</a:t>
            </a:r>
          </a:p>
        </p:txBody>
      </p:sp>
    </p:spTree>
    <p:extLst>
      <p:ext uri="{BB962C8B-B14F-4D97-AF65-F5344CB8AC3E}">
        <p14:creationId xmlns:p14="http://schemas.microsoft.com/office/powerpoint/2010/main" val="1886183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p:cNvSpPr>
            <a:spLocks noGrp="1"/>
          </p:cNvSpPr>
          <p:nvPr>
            <p:ph type="title"/>
          </p:nvPr>
        </p:nvSpPr>
        <p:spPr/>
        <p:txBody>
          <a:bodyPr/>
          <a:lstStyle/>
          <a:p>
            <a:r>
              <a:rPr lang="en-US" dirty="0" smtClean="0"/>
              <a:t>Useful Links</a:t>
            </a:r>
            <a:endParaRPr lang="en-US" dirty="0"/>
          </a:p>
        </p:txBody>
      </p:sp>
      <p:sp>
        <p:nvSpPr>
          <p:cNvPr id="2" name="Text Placeholder 1"/>
          <p:cNvSpPr>
            <a:spLocks noGrp="1"/>
          </p:cNvSpPr>
          <p:nvPr>
            <p:ph type="body" sz="quarter" idx="13"/>
          </p:nvPr>
        </p:nvSpPr>
        <p:spPr>
          <a:xfrm>
            <a:off x="679648" y="1262873"/>
            <a:ext cx="8402731" cy="2856104"/>
          </a:xfrm>
        </p:spPr>
        <p:txBody>
          <a:bodyPr>
            <a:normAutofit/>
          </a:bodyPr>
          <a:lstStyle/>
          <a:p>
            <a:r>
              <a:rPr lang="en-US" dirty="0" smtClean="0">
                <a:hlinkClick r:id="rId2"/>
              </a:rPr>
              <a:t>http</a:t>
            </a:r>
            <a:r>
              <a:rPr lang="en-US" dirty="0">
                <a:hlinkClick r:id="rId2"/>
              </a:rPr>
              <a:t>://</a:t>
            </a:r>
            <a:r>
              <a:rPr lang="en-US" dirty="0" smtClean="0">
                <a:hlinkClick r:id="rId2"/>
              </a:rPr>
              <a:t>docs.oracle.com/javaee/7/tutorial/doc/home.htm</a:t>
            </a:r>
            <a:endParaRPr lang="en-US" dirty="0" smtClean="0"/>
          </a:p>
          <a:p>
            <a:r>
              <a:rPr lang="en-US" dirty="0">
                <a:hlinkClick r:id="rId3"/>
              </a:rPr>
              <a:t>http://www.primefaces.org/</a:t>
            </a:r>
            <a:r>
              <a:rPr lang="en-US" dirty="0" smtClean="0">
                <a:hlinkClick r:id="rId3"/>
              </a:rPr>
              <a:t>showcase</a:t>
            </a:r>
            <a:endParaRPr lang="en-US" dirty="0" smtClean="0"/>
          </a:p>
          <a:p>
            <a:r>
              <a:rPr lang="en-US" dirty="0" smtClean="0">
                <a:hlinkClick r:id="rId4"/>
              </a:rPr>
              <a:t>http</a:t>
            </a:r>
            <a:r>
              <a:rPr lang="en-US" dirty="0">
                <a:hlinkClick r:id="rId4"/>
              </a:rPr>
              <a:t>://</a:t>
            </a:r>
            <a:r>
              <a:rPr lang="en-US" dirty="0" smtClean="0">
                <a:hlinkClick r:id="rId4"/>
              </a:rPr>
              <a:t>blog.primefaces.org</a:t>
            </a:r>
            <a:r>
              <a:rPr lang="en-US" dirty="0" smtClean="0"/>
              <a:t> </a:t>
            </a:r>
          </a:p>
          <a:p>
            <a:r>
              <a:rPr lang="en-US" dirty="0">
                <a:hlinkClick r:id="rId5"/>
              </a:rPr>
              <a:t>https://</a:t>
            </a:r>
            <a:r>
              <a:rPr lang="en-US" dirty="0" smtClean="0">
                <a:hlinkClick r:id="rId5"/>
              </a:rPr>
              <a:t>netbeans.org/kb/trails/java-ee.html</a:t>
            </a:r>
            <a:endParaRPr lang="en-US" dirty="0" smtClean="0"/>
          </a:p>
          <a:p>
            <a:r>
              <a:rPr lang="en-US" dirty="0" smtClean="0">
                <a:hlinkClick r:id="rId6"/>
              </a:rPr>
              <a:t>http</a:t>
            </a:r>
            <a:r>
              <a:rPr lang="en-US" dirty="0">
                <a:hlinkClick r:id="rId6"/>
              </a:rPr>
              <a:t>://</a:t>
            </a:r>
            <a:r>
              <a:rPr lang="en-US" dirty="0" smtClean="0">
                <a:hlinkClick r:id="rId6"/>
              </a:rPr>
              <a:t>sourceforge.net/projects/nbpfcrudgen</a:t>
            </a:r>
            <a:r>
              <a:rPr lang="en-US" dirty="0" smtClean="0"/>
              <a:t> </a:t>
            </a:r>
            <a:endParaRPr lang="en-US" dirty="0"/>
          </a:p>
        </p:txBody>
      </p:sp>
    </p:spTree>
    <p:extLst>
      <p:ext uri="{BB962C8B-B14F-4D97-AF65-F5344CB8AC3E}">
        <p14:creationId xmlns:p14="http://schemas.microsoft.com/office/powerpoint/2010/main" val="3133107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Graphic </a:t>
            </a:r>
            <a:r>
              <a:rPr lang="en-US" smtClean="0"/>
              <a:t>Section Divider</a:t>
            </a:r>
            <a:endParaRPr lang="en-US"/>
          </a:p>
        </p:txBody>
      </p:sp>
      <p:pic>
        <p:nvPicPr>
          <p:cNvPr id="8" name="Picture 7" descr="O_signature_wht_rgb.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85737" y="4144260"/>
            <a:ext cx="1139799" cy="351437"/>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0"/>
            <a:ext cx="9143998" cy="5148070"/>
          </a:xfrm>
          <a:prstGeom prst="rect">
            <a:avLst/>
          </a:prstGeom>
        </p:spPr>
      </p:pic>
    </p:spTree>
    <p:extLst>
      <p:ext uri="{BB962C8B-B14F-4D97-AF65-F5344CB8AC3E}">
        <p14:creationId xmlns:p14="http://schemas.microsoft.com/office/powerpoint/2010/main" val="2683982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1"/>
          </p:nvPr>
        </p:nvSpPr>
        <p:spPr>
          <a:xfrm>
            <a:off x="3443821" y="1404881"/>
            <a:ext cx="5369979" cy="2523657"/>
          </a:xfrm>
        </p:spPr>
        <p:txBody>
          <a:bodyPr/>
          <a:lstStyle/>
          <a:p>
            <a:pPr marL="342900" indent="-342900">
              <a:buFont typeface="Wingdings" pitchFamily="2" charset="2"/>
              <a:buChar char="§"/>
            </a:pPr>
            <a:r>
              <a:rPr lang="en-US" sz="2000" cap="none" dirty="0" smtClean="0"/>
              <a:t>Java EE 7 – 14 JSRs and 9 MRs, themes:</a:t>
            </a:r>
          </a:p>
          <a:p>
            <a:pPr marL="917575" lvl="1" indent="-285750"/>
            <a:r>
              <a:rPr lang="en-US" sz="1400" dirty="0" smtClean="0"/>
              <a:t>HTML5</a:t>
            </a:r>
          </a:p>
          <a:p>
            <a:pPr marL="917575" lvl="1" indent="-285750"/>
            <a:r>
              <a:rPr lang="en-US" sz="1400" dirty="0" smtClean="0"/>
              <a:t>Developer </a:t>
            </a:r>
            <a:r>
              <a:rPr lang="en-US" sz="1400" dirty="0"/>
              <a:t>productivity</a:t>
            </a:r>
            <a:endParaRPr lang="en-US" sz="1400" dirty="0" smtClean="0"/>
          </a:p>
          <a:p>
            <a:pPr marL="917575" lvl="1" indent="-285750"/>
            <a:r>
              <a:rPr lang="en-US" sz="1400" dirty="0" smtClean="0"/>
              <a:t>Enterprise </a:t>
            </a:r>
            <a:r>
              <a:rPr lang="en-US" sz="1400" dirty="0"/>
              <a:t>demands</a:t>
            </a:r>
            <a:endParaRPr lang="en-US" sz="1400" cap="none" dirty="0" smtClean="0"/>
          </a:p>
          <a:p>
            <a:pPr marL="342900" indent="-342900">
              <a:buFont typeface="Wingdings" pitchFamily="2" charset="2"/>
              <a:buChar char="§"/>
            </a:pPr>
            <a:r>
              <a:rPr lang="en-US" sz="2000" cap="none" dirty="0" smtClean="0"/>
              <a:t>JavaServer Faces 2.2 big ticket features:</a:t>
            </a:r>
          </a:p>
          <a:p>
            <a:pPr marL="917575" lvl="1" indent="-285750"/>
            <a:r>
              <a:rPr lang="en-US" sz="1400" dirty="0" smtClean="0"/>
              <a:t>HTML(5) </a:t>
            </a:r>
            <a:r>
              <a:rPr lang="en-US" sz="1400" dirty="0"/>
              <a:t>F</a:t>
            </a:r>
            <a:r>
              <a:rPr lang="en-US" sz="1400" dirty="0" smtClean="0"/>
              <a:t>riendly Markup</a:t>
            </a:r>
            <a:endParaRPr lang="en-US" sz="1400" dirty="0"/>
          </a:p>
          <a:p>
            <a:pPr marL="917575" lvl="1" indent="-285750"/>
            <a:r>
              <a:rPr lang="en-US" sz="1400" dirty="0" smtClean="0"/>
              <a:t>Faces Flow</a:t>
            </a:r>
          </a:p>
          <a:p>
            <a:pPr marL="917575" lvl="1" indent="-285750"/>
            <a:r>
              <a:rPr lang="en-US" sz="1400" dirty="0"/>
              <a:t>Resource Library </a:t>
            </a:r>
            <a:r>
              <a:rPr lang="en-US" sz="1400" dirty="0" smtClean="0"/>
              <a:t>Contract</a:t>
            </a:r>
          </a:p>
          <a:p>
            <a:pPr marL="917575" lvl="1" indent="-285750">
              <a:buFont typeface="Wingdings" pitchFamily="2" charset="2"/>
              <a:buChar char="§"/>
            </a:pPr>
            <a:endParaRPr lang="en-US" sz="1400" cap="none" dirty="0" smtClean="0"/>
          </a:p>
          <a:p>
            <a:pPr marL="917575" lvl="1" indent="-285750">
              <a:buFont typeface="Wingdings" pitchFamily="2" charset="2"/>
              <a:buChar char="§"/>
            </a:pPr>
            <a:endParaRPr lang="en-US" sz="1400" cap="none" dirty="0"/>
          </a:p>
        </p:txBody>
      </p:sp>
      <p:sp>
        <p:nvSpPr>
          <p:cNvPr id="16" name="Title 15"/>
          <p:cNvSpPr>
            <a:spLocks noGrp="1"/>
          </p:cNvSpPr>
          <p:nvPr>
            <p:ph type="title"/>
          </p:nvPr>
        </p:nvSpPr>
        <p:spPr/>
        <p:txBody>
          <a:bodyPr/>
          <a:lstStyle/>
          <a:p>
            <a:r>
              <a:rPr lang="en-US" dirty="0" smtClean="0"/>
              <a:t>Java EE 7 &amp; JavaServer Faces 2.2</a:t>
            </a:r>
            <a:endParaRPr lang="en-US" dirty="0"/>
          </a:p>
        </p:txBody>
      </p:sp>
      <p:pic>
        <p:nvPicPr>
          <p:cNvPr id="24" name="Picture 8" descr="http://entwicklertagebuch.com/blog/wp-content/uploads/2013/01/20110510-jsf-logo.png"/>
          <p:cNvPicPr>
            <a:picLocks noGrp="1" noChangeAspect="1" noChangeArrowheads="1"/>
          </p:cNvPicPr>
          <p:nvPr>
            <p:ph type="pic" sz="quarter" idx="13"/>
          </p:nvPr>
        </p:nvPicPr>
        <p:blipFill rotWithShape="1">
          <a:blip r:embed="rId2" cstate="print">
            <a:extLst>
              <a:ext uri="{28A0092B-C50C-407E-A947-70E740481C1C}">
                <a14:useLocalDpi xmlns:a14="http://schemas.microsoft.com/office/drawing/2010/main" val="0"/>
              </a:ext>
            </a:extLst>
          </a:blip>
          <a:srcRect t="-66461" b="-66461"/>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701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1"/>
          </p:nvPr>
        </p:nvSpPr>
        <p:spPr>
          <a:xfrm>
            <a:off x="3443821" y="1404881"/>
            <a:ext cx="5630202" cy="2523657"/>
          </a:xfrm>
        </p:spPr>
        <p:txBody>
          <a:bodyPr/>
          <a:lstStyle/>
          <a:p>
            <a:pPr marL="342900" indent="-342900">
              <a:buFont typeface="Wingdings" pitchFamily="2" charset="2"/>
              <a:buChar char="§"/>
            </a:pPr>
            <a:r>
              <a:rPr lang="en-US" sz="2000" cap="none" dirty="0" smtClean="0"/>
              <a:t>Open Source </a:t>
            </a:r>
            <a:r>
              <a:rPr lang="en-US" sz="2000" cap="none" dirty="0"/>
              <a:t>C</a:t>
            </a:r>
            <a:r>
              <a:rPr lang="en-US" sz="2000" cap="none" dirty="0" smtClean="0"/>
              <a:t>omponent </a:t>
            </a:r>
            <a:r>
              <a:rPr lang="en-US" sz="2000" cap="none" dirty="0"/>
              <a:t>L</a:t>
            </a:r>
            <a:r>
              <a:rPr lang="en-US" sz="2000" cap="none" dirty="0" smtClean="0"/>
              <a:t>ibrary for JSF 2.x</a:t>
            </a:r>
            <a:br>
              <a:rPr lang="en-US" sz="2000" cap="none" dirty="0" smtClean="0"/>
            </a:br>
            <a:r>
              <a:rPr lang="en-US" sz="2000" cap="none" dirty="0" smtClean="0"/>
              <a:t>			</a:t>
            </a:r>
            <a:r>
              <a:rPr lang="en-US" sz="1400" cap="none" dirty="0" smtClean="0"/>
              <a:t>JSF 2.2 is supported with PF version 4.x</a:t>
            </a:r>
          </a:p>
          <a:p>
            <a:pPr marL="342900" indent="-342900">
              <a:buFont typeface="Wingdings" pitchFamily="2" charset="2"/>
              <a:buChar char="§"/>
            </a:pPr>
            <a:r>
              <a:rPr lang="en-US" sz="2000" cap="none" dirty="0" smtClean="0"/>
              <a:t>Very Lightweight w/ Zero </a:t>
            </a:r>
            <a:r>
              <a:rPr lang="en-US" sz="2000" cap="none" dirty="0"/>
              <a:t>C</a:t>
            </a:r>
            <a:r>
              <a:rPr lang="en-US" sz="2000" cap="none" dirty="0" smtClean="0"/>
              <a:t>onfiguration</a:t>
            </a:r>
            <a:endParaRPr lang="en-US" sz="2000" cap="none" dirty="0"/>
          </a:p>
          <a:p>
            <a:pPr marL="342900" indent="-342900">
              <a:buFont typeface="Wingdings" pitchFamily="2" charset="2"/>
              <a:buChar char="§"/>
            </a:pPr>
            <a:r>
              <a:rPr lang="en-US" sz="2000" cap="none" dirty="0" smtClean="0"/>
              <a:t>Plenty </a:t>
            </a:r>
            <a:r>
              <a:rPr lang="en-US" sz="2000" cap="none" dirty="0"/>
              <a:t>of examples in S</a:t>
            </a:r>
            <a:r>
              <a:rPr lang="en-US" sz="2000" cap="none" dirty="0" smtClean="0"/>
              <a:t>howcase, extensive theming, provides mobile components</a:t>
            </a:r>
          </a:p>
          <a:p>
            <a:pPr marL="342900" indent="-342900">
              <a:buFont typeface="Wingdings" pitchFamily="2" charset="2"/>
              <a:buChar char="§"/>
            </a:pPr>
            <a:r>
              <a:rPr lang="en-US" sz="2000" cap="none" dirty="0" smtClean="0"/>
              <a:t>Well documented, user guides, books &amp; etc.</a:t>
            </a:r>
            <a:endParaRPr lang="en-US" sz="2000" cap="none" dirty="0"/>
          </a:p>
          <a:p>
            <a:pPr marL="342900" indent="-342900">
              <a:buFont typeface="Wingdings" pitchFamily="2" charset="2"/>
              <a:buChar char="§"/>
            </a:pPr>
            <a:r>
              <a:rPr lang="en-US" sz="2000" cap="none" dirty="0" smtClean="0"/>
              <a:t>Large </a:t>
            </a:r>
            <a:r>
              <a:rPr lang="en-US" sz="2000" cap="none" dirty="0"/>
              <a:t>and active </a:t>
            </a:r>
            <a:r>
              <a:rPr lang="en-US" sz="2000" cap="none" dirty="0" smtClean="0"/>
              <a:t>community</a:t>
            </a:r>
          </a:p>
          <a:p>
            <a:pPr marL="342900" indent="-342900">
              <a:buFont typeface="Wingdings" pitchFamily="2" charset="2"/>
              <a:buChar char="§"/>
            </a:pPr>
            <a:endParaRPr lang="en-US" sz="2000" cap="none" dirty="0" smtClean="0"/>
          </a:p>
          <a:p>
            <a:pPr marL="342900" indent="-342900">
              <a:buFont typeface="Wingdings" pitchFamily="2" charset="2"/>
              <a:buChar char="§"/>
            </a:pPr>
            <a:endParaRPr lang="en-US" cap="none" dirty="0"/>
          </a:p>
        </p:txBody>
      </p:sp>
      <p:sp>
        <p:nvSpPr>
          <p:cNvPr id="16" name="Title 15"/>
          <p:cNvSpPr>
            <a:spLocks noGrp="1"/>
          </p:cNvSpPr>
          <p:nvPr>
            <p:ph type="title"/>
          </p:nvPr>
        </p:nvSpPr>
        <p:spPr/>
        <p:txBody>
          <a:bodyPr/>
          <a:lstStyle/>
          <a:p>
            <a:r>
              <a:rPr lang="en-US" dirty="0" smtClean="0"/>
              <a:t>PrimeFaces</a:t>
            </a:r>
            <a:endParaRPr lang="en-US" dirty="0"/>
          </a:p>
        </p:txBody>
      </p:sp>
      <p:pic>
        <p:nvPicPr>
          <p:cNvPr id="3076" name="Picture 4" descr="http://cagataycivici.files.wordpress.com/2011/05/logo.png"/>
          <p:cNvPicPr>
            <a:picLocks noGrp="1" noChangeAspect="1" noChangeArrowheads="1"/>
          </p:cNvPicPr>
          <p:nvPr>
            <p:ph type="pic" sz="quarter" idx="13"/>
          </p:nvPr>
        </p:nvPicPr>
        <p:blipFill rotWithShape="1">
          <a:blip r:embed="rId3" cstate="print">
            <a:extLst>
              <a:ext uri="{28A0092B-C50C-407E-A947-70E740481C1C}">
                <a14:useLocalDpi xmlns:a14="http://schemas.microsoft.com/office/drawing/2010/main" val="0"/>
              </a:ext>
            </a:extLst>
          </a:blip>
          <a:srcRect t="-122533" b="-122533"/>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3093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1"/>
          </p:nvPr>
        </p:nvSpPr>
        <p:spPr>
          <a:xfrm>
            <a:off x="3134669" y="1212717"/>
            <a:ext cx="5855800" cy="2797646"/>
          </a:xfrm>
        </p:spPr>
        <p:txBody>
          <a:bodyPr/>
          <a:lstStyle/>
          <a:p>
            <a:pPr marL="342900" indent="-342900">
              <a:buFont typeface="Wingdings" pitchFamily="2" charset="2"/>
              <a:buChar char="§"/>
            </a:pPr>
            <a:r>
              <a:rPr lang="en-US" sz="2000" cap="none" dirty="0"/>
              <a:t>O</a:t>
            </a:r>
            <a:r>
              <a:rPr lang="en-US" sz="2000" cap="none" dirty="0" smtClean="0"/>
              <a:t>pen source IDE</a:t>
            </a:r>
          </a:p>
          <a:p>
            <a:pPr marL="342900" indent="-342900">
              <a:buFont typeface="Wingdings" pitchFamily="2" charset="2"/>
              <a:buChar char="§"/>
            </a:pPr>
            <a:r>
              <a:rPr lang="en-US" sz="2000" cap="none" dirty="0" smtClean="0"/>
              <a:t>Support for Java, PHP, C/C++, Groovy</a:t>
            </a:r>
          </a:p>
          <a:p>
            <a:pPr marL="342900" indent="-342900">
              <a:buFont typeface="Wingdings" pitchFamily="2" charset="2"/>
              <a:buChar char="§"/>
            </a:pPr>
            <a:r>
              <a:rPr lang="en-US" sz="2000" cap="none" dirty="0" smtClean="0"/>
              <a:t>Latest features</a:t>
            </a:r>
          </a:p>
          <a:p>
            <a:pPr marL="917575" lvl="1" indent="-285750"/>
            <a:r>
              <a:rPr lang="en-US" dirty="0" smtClean="0"/>
              <a:t>Java SE </a:t>
            </a:r>
            <a:r>
              <a:rPr lang="en-US" dirty="0"/>
              <a:t>7, Java EE </a:t>
            </a:r>
            <a:r>
              <a:rPr lang="en-US" dirty="0" smtClean="0"/>
              <a:t>7 and JavaFX</a:t>
            </a:r>
          </a:p>
          <a:p>
            <a:pPr marL="917575" lvl="1" indent="-285750"/>
            <a:r>
              <a:rPr lang="en-US" cap="none" dirty="0" smtClean="0"/>
              <a:t>HTML(5) client side development,</a:t>
            </a:r>
            <a:br>
              <a:rPr lang="en-US" cap="none" dirty="0" smtClean="0"/>
            </a:br>
            <a:r>
              <a:rPr lang="en-US" cap="none" dirty="0" smtClean="0"/>
              <a:t>CSS preprocessors, JavaSciprt frameworks</a:t>
            </a:r>
          </a:p>
          <a:p>
            <a:pPr marL="917575" lvl="1" indent="-285750"/>
            <a:r>
              <a:rPr lang="en-US" dirty="0" smtClean="0"/>
              <a:t>Cordova, FindBugs, VCS improvements</a:t>
            </a:r>
          </a:p>
          <a:p>
            <a:pPr marL="917575" lvl="1" indent="-285750"/>
            <a:r>
              <a:rPr lang="en-US" dirty="0" smtClean="0"/>
              <a:t>PHP 5.4 and the newest PHP frameworks</a:t>
            </a:r>
            <a:endParaRPr lang="en-US" cap="none" dirty="0" smtClean="0"/>
          </a:p>
          <a:p>
            <a:pPr marL="974725" lvl="1" indent="-342900">
              <a:buFont typeface="Wingdings" pitchFamily="2" charset="2"/>
              <a:buChar char="§"/>
            </a:pPr>
            <a:endParaRPr lang="en-US" cap="none" dirty="0" smtClean="0"/>
          </a:p>
          <a:p>
            <a:pPr marL="974725" lvl="1" indent="-342900">
              <a:buFont typeface="Wingdings" pitchFamily="2" charset="2"/>
              <a:buChar char="§"/>
            </a:pPr>
            <a:endParaRPr lang="en-US" cap="none" dirty="0"/>
          </a:p>
        </p:txBody>
      </p:sp>
      <p:sp>
        <p:nvSpPr>
          <p:cNvPr id="16" name="Title 15"/>
          <p:cNvSpPr>
            <a:spLocks noGrp="1"/>
          </p:cNvSpPr>
          <p:nvPr>
            <p:ph type="title"/>
          </p:nvPr>
        </p:nvSpPr>
        <p:spPr/>
        <p:txBody>
          <a:bodyPr/>
          <a:lstStyle/>
          <a:p>
            <a:r>
              <a:rPr lang="en-US" dirty="0" smtClean="0"/>
              <a:t>NetBeans IDE</a:t>
            </a:r>
            <a:endParaRPr lang="en-US" dirty="0"/>
          </a:p>
        </p:txBody>
      </p:sp>
      <p:pic>
        <p:nvPicPr>
          <p:cNvPr id="4098" name="Picture 2" descr="http://gatrik.net/wp-content/uploads/2012/12/netbeans-logo.gif"/>
          <p:cNvPicPr>
            <a:picLocks noGrp="1" noChangeAspect="1" noChangeArrowheads="1"/>
          </p:cNvPicPr>
          <p:nvPr>
            <p:ph type="pic" sz="quarter" idx="13"/>
          </p:nvPr>
        </p:nvPicPr>
        <p:blipFill rotWithShape="1">
          <a:blip r:embed="rId2" cstate="print">
            <a:extLst>
              <a:ext uri="{28A0092B-C50C-407E-A947-70E740481C1C}">
                <a14:useLocalDpi xmlns:a14="http://schemas.microsoft.com/office/drawing/2010/main" val="0"/>
              </a:ext>
            </a:extLst>
          </a:blip>
          <a:srcRect t="-181043" b="-181043"/>
          <a:stretch/>
        </p:blipFill>
        <p:spPr bwMode="auto">
          <a:xfrm>
            <a:off x="74427" y="1159936"/>
            <a:ext cx="2806995" cy="297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7094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1"/>
          </p:nvPr>
        </p:nvSpPr>
        <p:spPr>
          <a:xfrm>
            <a:off x="3134669" y="1212717"/>
            <a:ext cx="5855800" cy="2797646"/>
          </a:xfrm>
        </p:spPr>
        <p:txBody>
          <a:bodyPr/>
          <a:lstStyle/>
          <a:p>
            <a:pPr marL="342900" indent="-342900">
              <a:buFont typeface="Wingdings" pitchFamily="2" charset="2"/>
              <a:buChar char="§"/>
            </a:pPr>
            <a:r>
              <a:rPr lang="en-US" sz="2000" cap="none" dirty="0" smtClean="0"/>
              <a:t>Sample codes to demonstrate the tips</a:t>
            </a:r>
          </a:p>
          <a:p>
            <a:pPr marL="342900" indent="-342900">
              <a:buFont typeface="Wingdings" pitchFamily="2" charset="2"/>
              <a:buChar char="§"/>
            </a:pPr>
            <a:r>
              <a:rPr lang="en-US" sz="2000" cap="none" dirty="0"/>
              <a:t>Mavenized projects </a:t>
            </a:r>
            <a:r>
              <a:rPr lang="en-US" sz="2000" cap="none" dirty="0" smtClean="0"/>
              <a:t>from </a:t>
            </a:r>
            <a:r>
              <a:rPr lang="en-US" sz="2000" cap="none" dirty="0"/>
              <a:t>Java EE 7 archetype</a:t>
            </a:r>
          </a:p>
          <a:p>
            <a:pPr marL="342900" indent="-342900">
              <a:buFont typeface="Wingdings" pitchFamily="2" charset="2"/>
              <a:buChar char="§"/>
            </a:pPr>
            <a:r>
              <a:rPr lang="en-US" sz="2000" cap="none" dirty="0" smtClean="0"/>
              <a:t>Repository:</a:t>
            </a:r>
          </a:p>
          <a:p>
            <a:pPr algn="ctr"/>
            <a:r>
              <a:rPr lang="en-US" sz="3200" cap="none" dirty="0" smtClean="0">
                <a:solidFill>
                  <a:srgbClr val="5382A1"/>
                </a:solidFill>
              </a:rPr>
              <a:t>github.com/marfous/j1demo-pf</a:t>
            </a:r>
          </a:p>
          <a:p>
            <a:pPr marL="342900" indent="-342900">
              <a:buFont typeface="Wingdings" pitchFamily="2" charset="2"/>
              <a:buChar char="§"/>
            </a:pPr>
            <a:endParaRPr lang="en-US" sz="2000" cap="none" dirty="0" smtClean="0"/>
          </a:p>
        </p:txBody>
      </p:sp>
      <p:sp>
        <p:nvSpPr>
          <p:cNvPr id="16" name="Title 15"/>
          <p:cNvSpPr>
            <a:spLocks noGrp="1"/>
          </p:cNvSpPr>
          <p:nvPr>
            <p:ph type="title"/>
          </p:nvPr>
        </p:nvSpPr>
        <p:spPr/>
        <p:txBody>
          <a:bodyPr/>
          <a:lstStyle/>
          <a:p>
            <a:r>
              <a:rPr lang="en-US" dirty="0" smtClean="0"/>
              <a:t>Sample Codes</a:t>
            </a:r>
            <a:endParaRPr lang="en-US" dirty="0"/>
          </a:p>
        </p:txBody>
      </p:sp>
      <p:sp>
        <p:nvSpPr>
          <p:cNvPr id="2" name="TextBox 1"/>
          <p:cNvSpPr txBox="1"/>
          <p:nvPr/>
        </p:nvSpPr>
        <p:spPr>
          <a:xfrm>
            <a:off x="2570473" y="714824"/>
            <a:ext cx="184666" cy="400110"/>
          </a:xfrm>
          <a:prstGeom prst="rect">
            <a:avLst/>
          </a:prstGeom>
          <a:noFill/>
        </p:spPr>
        <p:txBody>
          <a:bodyPr wrap="none" rtlCol="0">
            <a:spAutoFit/>
          </a:bodyPr>
          <a:lstStyle/>
          <a:p>
            <a:endParaRPr lang="en-US" sz="2000" dirty="0" err="1" smtClean="0">
              <a:solidFill>
                <a:schemeClr val="tx2"/>
              </a:solidFill>
            </a:endParaRPr>
          </a:p>
        </p:txBody>
      </p:sp>
      <p:pic>
        <p:nvPicPr>
          <p:cNvPr id="6" name="Picture Placeholder 5"/>
          <p:cNvPicPr>
            <a:picLocks noGrp="1" noChangeAspect="1"/>
          </p:cNvPicPr>
          <p:nvPr>
            <p:ph type="pic" sz="quarter" idx="13"/>
          </p:nvPr>
        </p:nvPicPr>
        <p:blipFill rotWithShape="1">
          <a:blip r:embed="rId2"/>
          <a:srcRect l="-6685" t="-155853" r="-6737" b="-176112"/>
          <a:stretch/>
        </p:blipFill>
        <p:spPr/>
      </p:pic>
    </p:spTree>
    <p:extLst>
      <p:ext uri="{BB962C8B-B14F-4D97-AF65-F5344CB8AC3E}">
        <p14:creationId xmlns:p14="http://schemas.microsoft.com/office/powerpoint/2010/main" val="2655389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HTML(5) Friendly Markup</a:t>
            </a:r>
          </a:p>
        </p:txBody>
      </p:sp>
    </p:spTree>
    <p:extLst>
      <p:ext uri="{BB962C8B-B14F-4D97-AF65-F5344CB8AC3E}">
        <p14:creationId xmlns:p14="http://schemas.microsoft.com/office/powerpoint/2010/main" val="2892021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JavaOne_PPT_Template_16x9">
  <a:themeElements>
    <a:clrScheme name="Custom 26">
      <a:dk1>
        <a:srgbClr val="000000"/>
      </a:dk1>
      <a:lt1>
        <a:sysClr val="window" lastClr="FFFFFF"/>
      </a:lt1>
      <a:dk2>
        <a:srgbClr val="424545"/>
      </a:dk2>
      <a:lt2>
        <a:srgbClr val="A3A3A3"/>
      </a:lt2>
      <a:accent1>
        <a:srgbClr val="5382A1"/>
      </a:accent1>
      <a:accent2>
        <a:srgbClr val="E5E5E5"/>
      </a:accent2>
      <a:accent3>
        <a:srgbClr val="8BAAC3"/>
      </a:accent3>
      <a:accent4>
        <a:srgbClr val="5B6981"/>
      </a:accent4>
      <a:accent5>
        <a:srgbClr val="7D7369"/>
      </a:accent5>
      <a:accent6>
        <a:srgbClr val="786464"/>
      </a:accent6>
      <a:hlink>
        <a:srgbClr val="0000FF"/>
      </a:hlink>
      <a:folHlink>
        <a:srgbClr val="800080"/>
      </a:folHlink>
    </a:clrScheme>
    <a:fontScheme name="Oracle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2000" dirty="0" err="1" smtClean="0">
            <a:solidFill>
              <a:schemeClr val="tx2"/>
            </a:solidFill>
          </a:defRPr>
        </a:defPPr>
      </a:lstStyle>
    </a:txDef>
  </a:objectDefaults>
  <a:extraClrSchemeLst/>
</a:theme>
</file>

<file path=ppt/theme/theme2.xml><?xml version="1.0" encoding="utf-8"?>
<a:theme xmlns:a="http://schemas.openxmlformats.org/drawingml/2006/main" name="1_JavaOne_PPT_Template_16x9">
  <a:themeElements>
    <a:clrScheme name="Custom 26">
      <a:dk1>
        <a:srgbClr val="000000"/>
      </a:dk1>
      <a:lt1>
        <a:sysClr val="window" lastClr="FFFFFF"/>
      </a:lt1>
      <a:dk2>
        <a:srgbClr val="424545"/>
      </a:dk2>
      <a:lt2>
        <a:srgbClr val="A3A3A3"/>
      </a:lt2>
      <a:accent1>
        <a:srgbClr val="5382A1"/>
      </a:accent1>
      <a:accent2>
        <a:srgbClr val="E5E5E5"/>
      </a:accent2>
      <a:accent3>
        <a:srgbClr val="8BAAC3"/>
      </a:accent3>
      <a:accent4>
        <a:srgbClr val="5B6981"/>
      </a:accent4>
      <a:accent5>
        <a:srgbClr val="7D7369"/>
      </a:accent5>
      <a:accent6>
        <a:srgbClr val="786464"/>
      </a:accent6>
      <a:hlink>
        <a:srgbClr val="0000FF"/>
      </a:hlink>
      <a:folHlink>
        <a:srgbClr val="800080"/>
      </a:folHlink>
    </a:clrScheme>
    <a:fontScheme name="Oracle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2000" dirty="0" err="1" smtClean="0">
            <a:solidFill>
              <a:schemeClr val="tx2"/>
            </a:solidFill>
          </a:defRPr>
        </a:defPPr>
      </a:lstStyle>
    </a:txDef>
  </a:objectDefaults>
  <a:extraClrSchemeLst/>
</a:theme>
</file>

<file path=ppt/theme/theme3.xml><?xml version="1.0" encoding="utf-8"?>
<a:theme xmlns:a="http://schemas.openxmlformats.org/drawingml/2006/main" name="Office Theme">
  <a:themeElements>
    <a:clrScheme name="Oracle 2012">
      <a:dk1>
        <a:sysClr val="windowText" lastClr="000000"/>
      </a:dk1>
      <a:lt1>
        <a:sysClr val="window" lastClr="FFFFFF"/>
      </a:lt1>
      <a:dk2>
        <a:srgbClr val="424545"/>
      </a:dk2>
      <a:lt2>
        <a:srgbClr val="A3A3A3"/>
      </a:lt2>
      <a:accent1>
        <a:srgbClr val="FF1414"/>
      </a:accent1>
      <a:accent2>
        <a:srgbClr val="E5E5E5"/>
      </a:accent2>
      <a:accent3>
        <a:srgbClr val="8BAAC3"/>
      </a:accent3>
      <a:accent4>
        <a:srgbClr val="5B6981"/>
      </a:accent4>
      <a:accent5>
        <a:srgbClr val="7D7369"/>
      </a:accent5>
      <a:accent6>
        <a:srgbClr val="786464"/>
      </a:accent6>
      <a:hlink>
        <a:srgbClr val="0000FF"/>
      </a:hlink>
      <a:folHlink>
        <a:srgbClr val="800080"/>
      </a:folHlink>
    </a:clrScheme>
    <a:fontScheme name="Oracle 201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Oracle_Template_16x9</Template>
  <TotalTime>13767</TotalTime>
  <Words>1306</Words>
  <Application>Microsoft Office PowerPoint</Application>
  <PresentationFormat>On-screen Show (16:9)</PresentationFormat>
  <Paragraphs>193</Paragraphs>
  <Slides>41</Slides>
  <Notes>4</Notes>
  <HiddenSlides>0</HiddenSlides>
  <MMClips>0</MMClips>
  <ScaleCrop>false</ScaleCrop>
  <HeadingPairs>
    <vt:vector size="4" baseType="variant">
      <vt:variant>
        <vt:lpstr>Theme</vt:lpstr>
      </vt:variant>
      <vt:variant>
        <vt:i4>2</vt:i4>
      </vt:variant>
      <vt:variant>
        <vt:lpstr>Slide Titles</vt:lpstr>
      </vt:variant>
      <vt:variant>
        <vt:i4>41</vt:i4>
      </vt:variant>
    </vt:vector>
  </HeadingPairs>
  <TitlesOfParts>
    <vt:vector size="43" baseType="lpstr">
      <vt:lpstr>JavaOne_PPT_Template_16x9</vt:lpstr>
      <vt:lpstr>1_JavaOne_PPT_Template_16x9</vt:lpstr>
      <vt:lpstr>PowerPoint Presentation</vt:lpstr>
      <vt:lpstr>10 Tips for Java EE 7 with PrimeFaces</vt:lpstr>
      <vt:lpstr>PowerPoint Presentation</vt:lpstr>
      <vt:lpstr>Agenda</vt:lpstr>
      <vt:lpstr>Java EE 7 &amp; JavaServer Faces 2.2</vt:lpstr>
      <vt:lpstr>PrimeFaces</vt:lpstr>
      <vt:lpstr>NetBeans IDE</vt:lpstr>
      <vt:lpstr>Sample Codes</vt:lpstr>
      <vt:lpstr>HTML(5) Friendly Markup</vt:lpstr>
      <vt:lpstr>HTML(5) Friendly Markup</vt:lpstr>
      <vt:lpstr>HTML(5) Friendly Markup</vt:lpstr>
      <vt:lpstr>Resource Libraries Contracts</vt:lpstr>
      <vt:lpstr>Resource Libraries Contracts</vt:lpstr>
      <vt:lpstr>Resource Libraries Contracts</vt:lpstr>
      <vt:lpstr>Expression Language 3.0</vt:lpstr>
      <vt:lpstr>Expression Language 3.0</vt:lpstr>
      <vt:lpstr>Expression Language 3.0</vt:lpstr>
      <vt:lpstr>­Prime Time with PrimeFaces Components</vt:lpstr>
      <vt:lpstr>­Prime Time with PrimeFaces Components</vt:lpstr>
      <vt:lpstr>­Prime Time with PrimeFaces Components</vt:lpstr>
      <vt:lpstr>In the Jungle of PrimeFaces Themes</vt:lpstr>
      <vt:lpstr>In the Jungle of PrimeFaces Themes</vt:lpstr>
      <vt:lpstr>In the Jungle of PrimeFaces Themes</vt:lpstr>
      <vt:lpstr>PrimePush, PrimeUI and PrimeMobile</vt:lpstr>
      <vt:lpstr>PrimePush, PrimeUI and PrimeMobile</vt:lpstr>
      <vt:lpstr>PrimePush, PrimeUI and PrimeMobile</vt:lpstr>
      <vt:lpstr>JSF scaffolding with PrimeFaces</vt:lpstr>
      <vt:lpstr>JSF scaffolding with PrimeFaces</vt:lpstr>
      <vt:lpstr>JSF scaffolding with PrimeFaces</vt:lpstr>
      <vt:lpstr>Faces Flows</vt:lpstr>
      <vt:lpstr>Faces Flows</vt:lpstr>
      <vt:lpstr>Faces Flows</vt:lpstr>
      <vt:lpstr>Annotation based component registration</vt:lpstr>
      <vt:lpstr>Annotation based component registration</vt:lpstr>
      <vt:lpstr>Annotation based component registration</vt:lpstr>
      <vt:lpstr>File Upload</vt:lpstr>
      <vt:lpstr>File Upload</vt:lpstr>
      <vt:lpstr>File Upload</vt:lpstr>
      <vt:lpstr>PrimeFaces Cookbook</vt:lpstr>
      <vt:lpstr>Useful Links</vt:lpstr>
      <vt:lpstr>Graphic Section Divider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Table of Contents</dc:title>
  <dc:creator>Cawe</dc:creator>
  <cp:lastModifiedBy>i18n</cp:lastModifiedBy>
  <cp:revision>171</cp:revision>
  <cp:lastPrinted>2012-08-21T21:28:08Z</cp:lastPrinted>
  <dcterms:created xsi:type="dcterms:W3CDTF">2013-07-09T18:27:51Z</dcterms:created>
  <dcterms:modified xsi:type="dcterms:W3CDTF">2013-09-13T06:27:25Z</dcterms:modified>
</cp:coreProperties>
</file>