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1"/>
  </p:notesMasterIdLst>
  <p:handoutMasterIdLst>
    <p:handoutMasterId r:id="rId42"/>
  </p:handoutMasterIdLst>
  <p:sldIdLst>
    <p:sldId id="576" r:id="rId3"/>
    <p:sldId id="578" r:id="rId4"/>
    <p:sldId id="579" r:id="rId5"/>
    <p:sldId id="580" r:id="rId6"/>
    <p:sldId id="581" r:id="rId7"/>
    <p:sldId id="582" r:id="rId8"/>
    <p:sldId id="583" r:id="rId9"/>
    <p:sldId id="602" r:id="rId10"/>
    <p:sldId id="584" r:id="rId11"/>
    <p:sldId id="593" r:id="rId12"/>
    <p:sldId id="592" r:id="rId13"/>
    <p:sldId id="585" r:id="rId14"/>
    <p:sldId id="599" r:id="rId15"/>
    <p:sldId id="595" r:id="rId16"/>
    <p:sldId id="616" r:id="rId17"/>
    <p:sldId id="613" r:id="rId18"/>
    <p:sldId id="614" r:id="rId19"/>
    <p:sldId id="586" r:id="rId20"/>
    <p:sldId id="594" r:id="rId21"/>
    <p:sldId id="596" r:id="rId22"/>
    <p:sldId id="603" r:id="rId23"/>
    <p:sldId id="604" r:id="rId24"/>
    <p:sldId id="605" r:id="rId25"/>
    <p:sldId id="587" r:id="rId26"/>
    <p:sldId id="597" r:id="rId27"/>
    <p:sldId id="598" r:id="rId28"/>
    <p:sldId id="588" r:id="rId29"/>
    <p:sldId id="600" r:id="rId30"/>
    <p:sldId id="601" r:id="rId31"/>
    <p:sldId id="589" r:id="rId32"/>
    <p:sldId id="606" r:id="rId33"/>
    <p:sldId id="607" r:id="rId34"/>
    <p:sldId id="590" r:id="rId35"/>
    <p:sldId id="608" r:id="rId36"/>
    <p:sldId id="609" r:id="rId37"/>
    <p:sldId id="615" r:id="rId38"/>
    <p:sldId id="612" r:id="rId39"/>
    <p:sldId id="577" r:id="rId4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9" autoAdjust="0"/>
    <p:restoredTop sz="94758" autoAdjust="0"/>
  </p:normalViewPr>
  <p:slideViewPr>
    <p:cSldViewPr snapToGrid="0">
      <p:cViewPr>
        <p:scale>
          <a:sx n="60" d="100"/>
          <a:sy n="60" d="100"/>
        </p:scale>
        <p:origin x="54" y="-1140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2" Type="http://schemas.openxmlformats.org/officeDocument/2006/relationships/hyperlink" Target="http://docs.oracle.com/javaee/7/tutorial/doc/hom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urceforge.net/projects/nbpfcrudgen" TargetMode="External"/><Relationship Id="rId5" Type="http://schemas.openxmlformats.org/officeDocument/2006/relationships/hyperlink" Target="https://netbeans.org/kb/trails/java-ee.html" TargetMode="External"/><Relationship Id="rId4" Type="http://schemas.openxmlformats.org/officeDocument/2006/relationships/hyperlink" Target="http://blog.primefaces.or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passthrough" TargetMode="External"/><Relationship Id="rId2" Type="http://schemas.openxmlformats.org/officeDocument/2006/relationships/hyperlink" Target="http://xmlns.jcp.org/jsf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Theme definitions across one or more web applications</a:t>
            </a:r>
            <a:endParaRPr lang="en-US" dirty="0" smtClean="0"/>
          </a:p>
          <a:p>
            <a:pPr fontAlgn="base"/>
            <a:r>
              <a:rPr lang="en-US" dirty="0" smtClean="0"/>
              <a:t>Libraries </a:t>
            </a:r>
            <a:r>
              <a:rPr lang="en-US" dirty="0"/>
              <a:t>consisting of templates, insertion points, resources</a:t>
            </a:r>
          </a:p>
          <a:p>
            <a:pPr fontAlgn="base"/>
            <a:r>
              <a:rPr lang="en-US" dirty="0" smtClean="0"/>
              <a:t>Can </a:t>
            </a:r>
            <a:r>
              <a:rPr lang="en-US" dirty="0" smtClean="0"/>
              <a:t>be bundled directly into 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</a:t>
            </a:r>
            <a:r>
              <a:rPr lang="en-US" dirty="0" smtClean="0"/>
              <a:t>option</a:t>
            </a:r>
            <a:endParaRPr lang="en-US" dirty="0" smtClean="0"/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</a:p>
          <a:p>
            <a:pPr lvl="1" fontAlgn="base"/>
            <a:r>
              <a:rPr lang="en-US" dirty="0" smtClean="0"/>
              <a:t>Static collections</a:t>
            </a:r>
            <a:r>
              <a:rPr lang="en-US" dirty="0"/>
              <a:t>, semicolon, assignments</a:t>
            </a:r>
          </a:p>
          <a:p>
            <a:pPr lvl="1" fontAlgn="base"/>
            <a:r>
              <a:rPr lang="en-US" dirty="0"/>
              <a:t>Collection 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Expressions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</a:t>
            </a:r>
            <a:r>
              <a:rPr lang="en-US" dirty="0" smtClean="0"/>
              <a:t>operators</a:t>
            </a:r>
            <a:r>
              <a:rPr lang="en-US" dirty="0"/>
              <a:t>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5" y="2278948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smtClean="0"/>
              <a:t>DataTable, Gmap, AutoComplete, PickList and many others…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  <a:p>
            <a:pPr fontAlgn="base"/>
            <a:r>
              <a:rPr lang="en-US" dirty="0" smtClean="0"/>
              <a:t>ThemeRoller provides visual editor to create new themes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Custom theme creation w/ online Roller tool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Chat Demo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  <a:p>
            <a:r>
              <a:rPr lang="en-US" dirty="0" err="1" smtClean="0"/>
              <a:t>PrimeMobile</a:t>
            </a:r>
            <a:r>
              <a:rPr lang="en-US" dirty="0" smtClean="0"/>
              <a:t> in Action on mobile device simulators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flow of pages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SpringWebFlow and </a:t>
            </a:r>
            <a:r>
              <a:rPr lang="en-US" dirty="0"/>
              <a:t>Oracle </a:t>
            </a:r>
            <a:r>
              <a:rPr lang="en-US" dirty="0" smtClean="0"/>
              <a:t>ADF</a:t>
            </a:r>
          </a:p>
          <a:p>
            <a:pPr fontAlgn="base"/>
            <a:r>
              <a:rPr lang="en-US" dirty="0" smtClean="0"/>
              <a:t>@FlowScoped </a:t>
            </a:r>
            <a:r>
              <a:rPr lang="en-US" dirty="0"/>
              <a:t>CDI bean - JSF specification bound with CDI one</a:t>
            </a:r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file (faces-config)</a:t>
            </a:r>
          </a:p>
          <a:p>
            <a:pPr lvl="1" fontAlgn="base"/>
            <a:r>
              <a:rPr lang="en-US" dirty="0" smtClean="0"/>
              <a:t>@FlowDefinition annotation (java bean)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</a:t>
            </a:r>
            <a:r>
              <a:rPr lang="en-US" sz="2000" cap="none" dirty="0" smtClean="0"/>
              <a:t>ticket features</a:t>
            </a:r>
            <a:r>
              <a:rPr lang="en-US" sz="2000" cap="none" dirty="0" smtClean="0"/>
              <a:t>:</a:t>
            </a:r>
          </a:p>
          <a:p>
            <a:pPr marL="917575" lvl="1" indent="-285750"/>
            <a:r>
              <a:rPr lang="en-US" sz="1400" dirty="0" smtClean="0"/>
              <a:t>HTML5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UI </a:t>
            </a:r>
            <a:r>
              <a:rPr lang="en-US" dirty="0"/>
              <a:t>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a tag </a:t>
            </a:r>
            <a:r>
              <a:rPr lang="en-US" dirty="0" smtClean="0"/>
              <a:t>handler class and tag library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r>
              <a:rPr lang="en-US" dirty="0" smtClean="0"/>
              <a:t>Specifies</a:t>
            </a:r>
          </a:p>
          <a:p>
            <a:pPr lvl="1" fontAlgn="base"/>
            <a:r>
              <a:rPr lang="en-US" dirty="0" smtClean="0"/>
              <a:t>Create tag flag</a:t>
            </a:r>
          </a:p>
          <a:p>
            <a:pPr lvl="1" fontAlgn="base"/>
            <a:r>
              <a:rPr lang="en-US" dirty="0" smtClean="0"/>
              <a:t>Tag 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setup of the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 smtClean="0"/>
              <a:t>Java SE </a:t>
            </a:r>
            <a:r>
              <a:rPr lang="en-US" dirty="0"/>
              <a:t>7, Java EE </a:t>
            </a:r>
            <a:r>
              <a:rPr lang="en-US" dirty="0" smtClean="0"/>
              <a:t>7 and </a:t>
            </a:r>
            <a:r>
              <a:rPr lang="en-US" dirty="0" smtClean="0"/>
              <a:t>JavaFX</a:t>
            </a:r>
            <a:endParaRPr lang="en-US" dirty="0" smtClean="0"/>
          </a:p>
          <a:p>
            <a:pPr marL="917575" lvl="1" indent="-285750"/>
            <a:r>
              <a:rPr lang="en-US" cap="none" dirty="0" smtClean="0"/>
              <a:t>HTML(5) client side development,</a:t>
            </a:r>
            <a:br>
              <a:rPr lang="en-US" cap="none" dirty="0" smtClean="0"/>
            </a:br>
            <a:r>
              <a:rPr lang="en-US" cap="none" dirty="0" smtClean="0"/>
              <a:t>CSS </a:t>
            </a:r>
            <a:r>
              <a:rPr lang="en-US" cap="none" dirty="0" smtClean="0"/>
              <a:t>preprocessors, JavaSciprt </a:t>
            </a:r>
            <a:r>
              <a:rPr lang="en-US" cap="none" dirty="0" smtClean="0"/>
              <a:t>frameworks</a:t>
            </a:r>
            <a:endParaRPr lang="en-US" cap="none" dirty="0" smtClean="0"/>
          </a:p>
          <a:p>
            <a:pPr marL="917575" lvl="1" indent="-285750"/>
            <a:r>
              <a:rPr lang="en-US" dirty="0" smtClean="0"/>
              <a:t>Cordova, VCS improvements</a:t>
            </a:r>
          </a:p>
          <a:p>
            <a:pPr marL="917575" lvl="1" indent="-285750"/>
            <a:r>
              <a:rPr lang="en-US" dirty="0" smtClean="0"/>
              <a:t>PHP </a:t>
            </a:r>
            <a:r>
              <a:rPr lang="en-US" dirty="0" smtClean="0"/>
              <a:t>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xmlns.jcp.org/jsf</a:t>
            </a:r>
            <a:r>
              <a:rPr lang="en-US" dirty="0" smtClean="0"/>
              <a:t> 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hlinkClick r:id="rId3"/>
              </a:rPr>
              <a:t>http://xmlns.jcp.org/jsf/passthrough</a:t>
            </a:r>
            <a:r>
              <a:rPr lang="en-US" dirty="0" smtClean="0"/>
              <a:t> (RenderKit)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and style pure HTML with benefits of </a:t>
            </a:r>
            <a:r>
              <a:rPr lang="en-US" dirty="0" smtClean="0"/>
              <a:t>JSF</a:t>
            </a:r>
          </a:p>
          <a:p>
            <a:pPr lvl="1"/>
            <a:r>
              <a:rPr lang="en-US" dirty="0" smtClean="0"/>
              <a:t>Control over rendered Facelet</a:t>
            </a:r>
          </a:p>
          <a:p>
            <a:pPr lvl="1"/>
            <a:r>
              <a:rPr lang="en-US" dirty="0" smtClean="0"/>
              <a:t>JSF components </a:t>
            </a:r>
            <a:r>
              <a:rPr lang="en-US" dirty="0"/>
              <a:t>/ JavaScript components / </a:t>
            </a:r>
            <a:r>
              <a:rPr lang="en-US" dirty="0" smtClean="0"/>
              <a:t>arbitrary </a:t>
            </a:r>
            <a:r>
              <a:rPr lang="en-US" dirty="0"/>
              <a:t>mixing</a:t>
            </a:r>
          </a:p>
          <a:p>
            <a:pPr lvl="1"/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markup: validation by Bean Validation API with localized messages, custom Bean Validation annotation, passthrough attributes and elements, usage of jQuery plugin on 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10578</TotalTime>
  <Words>881</Words>
  <Application>Microsoft Office PowerPoint</Application>
  <PresentationFormat>On-screen Show (16:9)</PresentationFormat>
  <Paragraphs>175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JavaOne_PPT_Template_16x9</vt:lpstr>
      <vt:lpstr>1_JavaOne_PPT_Template_16x9</vt:lpstr>
      <vt:lpstr>10 Tips for Java EE 7 with PrimeFaces</vt:lpstr>
      <vt:lpstr>Agenda</vt:lpstr>
      <vt:lpstr>Java EE 7 &amp; JavaServer Faces 2.2</vt:lpstr>
      <vt:lpstr>PrimeFaces</vt:lpstr>
      <vt:lpstr>NetBeans IDE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UI components definition</vt:lpstr>
      <vt:lpstr>Annotation based UI components definition</vt:lpstr>
      <vt:lpstr>Annotation based UI components definition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i18n</cp:lastModifiedBy>
  <cp:revision>115</cp:revision>
  <cp:lastPrinted>2012-08-21T21:28:08Z</cp:lastPrinted>
  <dcterms:created xsi:type="dcterms:W3CDTF">2013-07-09T18:27:51Z</dcterms:created>
  <dcterms:modified xsi:type="dcterms:W3CDTF">2013-09-02T12:51:40Z</dcterms:modified>
</cp:coreProperties>
</file>