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1"/>
  </p:notesMasterIdLst>
  <p:handoutMasterIdLst>
    <p:handoutMasterId r:id="rId42"/>
  </p:handoutMasterIdLst>
  <p:sldIdLst>
    <p:sldId id="576" r:id="rId3"/>
    <p:sldId id="578" r:id="rId4"/>
    <p:sldId id="579" r:id="rId5"/>
    <p:sldId id="580" r:id="rId6"/>
    <p:sldId id="581" r:id="rId7"/>
    <p:sldId id="582" r:id="rId8"/>
    <p:sldId id="583" r:id="rId9"/>
    <p:sldId id="602" r:id="rId10"/>
    <p:sldId id="584" r:id="rId11"/>
    <p:sldId id="593" r:id="rId12"/>
    <p:sldId id="592" r:id="rId13"/>
    <p:sldId id="585" r:id="rId14"/>
    <p:sldId id="599" r:id="rId15"/>
    <p:sldId id="595" r:id="rId16"/>
    <p:sldId id="616" r:id="rId17"/>
    <p:sldId id="613" r:id="rId18"/>
    <p:sldId id="614" r:id="rId19"/>
    <p:sldId id="586" r:id="rId20"/>
    <p:sldId id="594" r:id="rId21"/>
    <p:sldId id="596" r:id="rId22"/>
    <p:sldId id="603" r:id="rId23"/>
    <p:sldId id="604" r:id="rId24"/>
    <p:sldId id="605" r:id="rId25"/>
    <p:sldId id="587" r:id="rId26"/>
    <p:sldId id="597" r:id="rId27"/>
    <p:sldId id="598" r:id="rId28"/>
    <p:sldId id="588" r:id="rId29"/>
    <p:sldId id="600" r:id="rId30"/>
    <p:sldId id="601" r:id="rId31"/>
    <p:sldId id="589" r:id="rId32"/>
    <p:sldId id="606" r:id="rId33"/>
    <p:sldId id="607" r:id="rId34"/>
    <p:sldId id="590" r:id="rId35"/>
    <p:sldId id="608" r:id="rId36"/>
    <p:sldId id="609" r:id="rId37"/>
    <p:sldId id="615" r:id="rId38"/>
    <p:sldId id="612" r:id="rId39"/>
    <p:sldId id="577" r:id="rId4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9" autoAdjust="0"/>
    <p:restoredTop sz="96074" autoAdjust="0"/>
  </p:normalViewPr>
  <p:slideViewPr>
    <p:cSldViewPr snapToGrid="0">
      <p:cViewPr>
        <p:scale>
          <a:sx n="152" d="100"/>
          <a:sy n="152" d="100"/>
        </p:scale>
        <p:origin x="-648" y="-440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10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4" Type="http://schemas.openxmlformats.org/officeDocument/2006/relationships/hyperlink" Target="http://blog.primefaces.org" TargetMode="External"/><Relationship Id="rId5" Type="http://schemas.openxmlformats.org/officeDocument/2006/relationships/hyperlink" Target="https://netbeans.org/kb/trails/java-ee.html" TargetMode="External"/><Relationship Id="rId6" Type="http://schemas.openxmlformats.org/officeDocument/2006/relationships/hyperlink" Target="http://sourceforge.net/projects/nbpfcrudgen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oracle.com/javaee/7/tutorial/doc/home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7.png"/><Relationship Id="rId3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Libraries consisting of templates, insertion points, resources</a:t>
            </a:r>
          </a:p>
          <a:p>
            <a:pPr fontAlgn="base"/>
            <a:r>
              <a:rPr lang="en-US" dirty="0" smtClean="0"/>
              <a:t>Library </a:t>
            </a:r>
            <a:r>
              <a:rPr lang="en-US" dirty="0"/>
              <a:t>name translated into resources store (ResourceResolver)</a:t>
            </a:r>
          </a:p>
          <a:p>
            <a:pPr fontAlgn="base"/>
            <a:r>
              <a:rPr lang="en-US" dirty="0" smtClean="0"/>
              <a:t>Can be bundled into Web Application </a:t>
            </a:r>
            <a:r>
              <a:rPr lang="en-US" dirty="0"/>
              <a:t>or within </a:t>
            </a:r>
            <a:r>
              <a:rPr lang="en-US" dirty="0" smtClean="0"/>
              <a:t>Java SE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use </a:t>
            </a:r>
            <a:r>
              <a:rPr lang="en-US" dirty="0"/>
              <a:t>only </a:t>
            </a:r>
            <a:r>
              <a:rPr lang="en-US" dirty="0" smtClean="0"/>
              <a:t>one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selection for all views</a:t>
            </a:r>
          </a:p>
          <a:p>
            <a:r>
              <a:rPr lang="en-US" dirty="0" smtClean="0"/>
              <a:t>Multi-templating?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them using EL and ManagedBean, changing PrimeFaces layout using the RLCs.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</a:t>
            </a:r>
            <a:r>
              <a:rPr lang="en-US" dirty="0"/>
              <a:t>and immediate 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methods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Static collections</a:t>
            </a:r>
            <a:r>
              <a:rPr lang="en-US" dirty="0"/>
              <a:t>, semicolon, assignments</a:t>
            </a:r>
          </a:p>
          <a:p>
            <a:pPr lvl="1" fontAlgn="base"/>
            <a:r>
              <a:rPr lang="en-US" dirty="0" smtClean="0"/>
              <a:t>Operators (</a:t>
            </a:r>
            <a:r>
              <a:rPr lang="en-US" dirty="0"/>
              <a:t>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collections, lambdas, opperators, assignments, imported classes and their usage, defined functions.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5" y="2278948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Gmap</a:t>
            </a:r>
            <a:r>
              <a:rPr lang="en-US" dirty="0" smtClean="0"/>
              <a:t>, AutoComplete, </a:t>
            </a:r>
            <a:r>
              <a:rPr lang="en-US" dirty="0" err="1" smtClean="0"/>
              <a:t>PickList</a:t>
            </a:r>
            <a:r>
              <a:rPr lang="en-US" dirty="0" smtClean="0"/>
              <a:t> and many others…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  <a:p>
            <a:pPr fontAlgn="base"/>
            <a:r>
              <a:rPr lang="en-US" dirty="0" smtClean="0"/>
              <a:t>ThemeRoller provides visual editor to create new themes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description</a:t>
            </a:r>
          </a:p>
          <a:p>
            <a:pPr lvl="1"/>
            <a:r>
              <a:rPr lang="en-US" dirty="0" smtClean="0"/>
              <a:t>Basic and advance 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Custom theme creation w/ online Roller tool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Chat Demo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  <a:p>
            <a:r>
              <a:rPr lang="en-US" dirty="0" err="1" smtClean="0"/>
              <a:t>PrimeMobile</a:t>
            </a:r>
            <a:r>
              <a:rPr lang="en-US" dirty="0" smtClean="0"/>
              <a:t> in Action on mobile device simulators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</a:t>
            </a:r>
            <a:r>
              <a:rPr lang="en-US" dirty="0"/>
              <a:t>series of screens </a:t>
            </a:r>
            <a:r>
              <a:rPr lang="en-US" dirty="0" smtClean="0"/>
              <a:t>– like wizards </a:t>
            </a:r>
          </a:p>
          <a:p>
            <a:pPr fontAlgn="base"/>
            <a:r>
              <a:rPr lang="en-US" dirty="0" smtClean="0"/>
              <a:t>Based on similar technologies from SpringWebFlow </a:t>
            </a:r>
            <a:r>
              <a:rPr lang="en-US" dirty="0"/>
              <a:t>and Oracle </a:t>
            </a:r>
            <a:r>
              <a:rPr lang="en-US" dirty="0" smtClean="0"/>
              <a:t>ADF</a:t>
            </a:r>
            <a:endParaRPr lang="en-US" dirty="0"/>
          </a:p>
          <a:p>
            <a:pPr fontAlgn="base"/>
            <a:r>
              <a:rPr lang="en-US" dirty="0" smtClean="0"/>
              <a:t>@FlowScoped </a:t>
            </a:r>
            <a:r>
              <a:rPr lang="en-US" dirty="0"/>
              <a:t>CDI bean - JSF bound with CDI</a:t>
            </a:r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file</a:t>
            </a:r>
          </a:p>
          <a:p>
            <a:pPr lvl="1" fontAlgn="base"/>
            <a:r>
              <a:rPr lang="en-US" dirty="0" smtClean="0"/>
              <a:t>@FlowDefinition annotation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all navigation elements of the Faces Flow, flow scope defined variables, Faces Flow wizard as a plugable component.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features:</a:t>
            </a:r>
          </a:p>
          <a:p>
            <a:pPr marL="917575" lvl="1" indent="-285750"/>
            <a:r>
              <a:rPr lang="en-US" sz="1400" dirty="0" smtClean="0"/>
              <a:t>HTML5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UI </a:t>
            </a:r>
            <a:r>
              <a:rPr lang="en-US" dirty="0"/>
              <a:t>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a tag </a:t>
            </a:r>
            <a:r>
              <a:rPr lang="en-US" dirty="0" smtClean="0"/>
              <a:t>handler class and tag library</a:t>
            </a:r>
          </a:p>
          <a:p>
            <a:pPr fontAlgn="base"/>
            <a:r>
              <a:rPr lang="en-US" dirty="0" smtClean="0"/>
              <a:t>Configuration option can be change at runtim</a:t>
            </a:r>
            <a:endParaRPr lang="en-US" dirty="0"/>
          </a:p>
          <a:p>
            <a:pPr fontAlgn="base"/>
            <a:r>
              <a:rPr lang="en-US" dirty="0" smtClean="0"/>
              <a:t>CDI capable</a:t>
            </a:r>
          </a:p>
          <a:p>
            <a:pPr fontAlgn="base"/>
            <a:r>
              <a:rPr lang="en-US" dirty="0" smtClean="0"/>
              <a:t>Specifies</a:t>
            </a:r>
          </a:p>
          <a:p>
            <a:pPr lvl="1" fontAlgn="base"/>
            <a:r>
              <a:rPr lang="en-US" dirty="0" smtClean="0"/>
              <a:t>Tag 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marL="60325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setup of the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(link not working?)</a:t>
            </a:r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https://netbeans.org/kb/trails/java-</a:t>
            </a:r>
            <a:r>
              <a:rPr lang="en-US" dirty="0" smtClean="0">
                <a:hlinkClick r:id="rId5"/>
              </a:rPr>
              <a:t>ee.html</a:t>
            </a:r>
            <a:r>
              <a:rPr lang="en-US" dirty="0" smtClean="0"/>
              <a:t> (link not working?)</a:t>
            </a: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/>
              <a:t>JDK 7, Java EE </a:t>
            </a:r>
            <a:r>
              <a:rPr lang="en-US" dirty="0" smtClean="0"/>
              <a:t>7 and </a:t>
            </a:r>
            <a:r>
              <a:rPr lang="en-US" dirty="0"/>
              <a:t>JavaFX </a:t>
            </a:r>
            <a:r>
              <a:rPr lang="en-US" dirty="0" smtClean="0"/>
              <a:t>2</a:t>
            </a:r>
          </a:p>
          <a:p>
            <a:pPr marL="917575" lvl="1" indent="-285750"/>
            <a:r>
              <a:rPr lang="en-US" cap="none" dirty="0" smtClean="0"/>
              <a:t>HTML5 development, CSS preprocessors, JavaSciprt frameworks, PhoneGap</a:t>
            </a:r>
          </a:p>
          <a:p>
            <a:pPr marL="917575" lvl="1" indent="-285750"/>
            <a:r>
              <a:rPr lang="en-US" dirty="0" smtClean="0"/>
              <a:t>VCS improvements, 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namespaces and id </a:t>
            </a:r>
            <a:r>
              <a:rPr lang="en-US" dirty="0" smtClean="0"/>
              <a:t>attributes </a:t>
            </a:r>
            <a:r>
              <a:rPr lang="en-US" dirty="0"/>
              <a:t>to all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://xmlns.jcp.org/jsf - </a:t>
            </a:r>
            <a:r>
              <a:rPr lang="en-US" dirty="0" smtClean="0"/>
              <a:t>passthrough elements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://xmlns.jcp.org/jsf/passthrough </a:t>
            </a:r>
            <a:r>
              <a:rPr lang="en-US" dirty="0" smtClean="0"/>
              <a:t>- </a:t>
            </a:r>
            <a:r>
              <a:rPr lang="en-US" dirty="0"/>
              <a:t>passthrough</a:t>
            </a:r>
            <a:r>
              <a:rPr lang="en-US" dirty="0" smtClean="0"/>
              <a:t> attributes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JSF UI components / JavaScript components / both </a:t>
            </a:r>
            <a:r>
              <a:rPr lang="en-US" dirty="0"/>
              <a:t>at once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and style pure HTML with benefits of </a:t>
            </a:r>
            <a:r>
              <a:rPr lang="en-US" dirty="0" smtClean="0"/>
              <a:t>JSF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with usage of HTML friendly markup, validation by Bean Validation API, passthrough attributes, usage of JavaScript framework on 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10255</TotalTime>
  <Words>1024</Words>
  <Application>Microsoft Macintosh PowerPoint</Application>
  <PresentationFormat>On-screen Show (16:9)</PresentationFormat>
  <Paragraphs>173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JavaOne_PPT_Template_16x9</vt:lpstr>
      <vt:lpstr>1_JavaOne_PPT_Template_16x9</vt:lpstr>
      <vt:lpstr>10 Tips for Java EE 7 with PrimeFaces</vt:lpstr>
      <vt:lpstr>Agenda</vt:lpstr>
      <vt:lpstr>Java EE 7 &amp; JavaServer Faces 2.2</vt:lpstr>
      <vt:lpstr>PrimeFaces</vt:lpstr>
      <vt:lpstr>NetBeans IDE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UI components definition</vt:lpstr>
      <vt:lpstr>Annotation based UI components definition</vt:lpstr>
      <vt:lpstr>Annotation based UI components definition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Mert Çalışkan</cp:lastModifiedBy>
  <cp:revision>102</cp:revision>
  <cp:lastPrinted>2012-08-21T21:28:08Z</cp:lastPrinted>
  <dcterms:created xsi:type="dcterms:W3CDTF">2013-07-09T18:27:51Z</dcterms:created>
  <dcterms:modified xsi:type="dcterms:W3CDTF">2013-08-29T07:47:12Z</dcterms:modified>
</cp:coreProperties>
</file>