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9" autoAdjust="0"/>
    <p:restoredTop sz="94758" autoAdjust="0"/>
  </p:normalViewPr>
  <p:slideViewPr>
    <p:cSldViewPr snapToGrid="0">
      <p:cViewPr>
        <p:scale>
          <a:sx n="152" d="100"/>
          <a:sy n="152" d="100"/>
        </p:scale>
        <p:origin x="-444" y="21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Libraries consisting of templates, insertion points, resources</a:t>
            </a:r>
          </a:p>
          <a:p>
            <a:pPr fontAlgn="base"/>
            <a:r>
              <a:rPr lang="en-US" dirty="0" smtClean="0"/>
              <a:t>Library </a:t>
            </a:r>
            <a:r>
              <a:rPr lang="en-US" dirty="0"/>
              <a:t>name translated into resources store (ResourceResolver)</a:t>
            </a:r>
          </a:p>
          <a:p>
            <a:pPr fontAlgn="base"/>
            <a:r>
              <a:rPr lang="en-US" dirty="0" smtClean="0"/>
              <a:t>Can be bundled </a:t>
            </a:r>
            <a:r>
              <a:rPr lang="en-US" dirty="0" smtClean="0"/>
              <a:t>directly into </a:t>
            </a:r>
            <a:r>
              <a:rPr lang="en-US" dirty="0" smtClean="0"/>
              <a:t>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possibility</a:t>
            </a:r>
            <a:endParaRPr lang="en-US" dirty="0" smtClean="0"/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</a:t>
            </a:r>
            <a:r>
              <a:rPr lang="en-US" dirty="0" smtClean="0"/>
              <a:t>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  <a:endParaRPr lang="en-US" dirty="0" smtClean="0"/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  <a:endParaRPr lang="en-US" dirty="0" smtClean="0"/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opperators,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smtClean="0"/>
              <a:t>DataTable, Gmap, AutoComplete, PickList and many others…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flow of pages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SpringWebFlow and </a:t>
            </a:r>
            <a:r>
              <a:rPr lang="en-US" dirty="0"/>
              <a:t>Oracle </a:t>
            </a:r>
            <a:r>
              <a:rPr lang="en-US" dirty="0" smtClean="0"/>
              <a:t>ADF</a:t>
            </a:r>
          </a:p>
          <a:p>
            <a:pPr fontAlgn="base"/>
            <a:r>
              <a:rPr lang="en-US" dirty="0" smtClean="0"/>
              <a:t>@FlowScoped </a:t>
            </a:r>
            <a:r>
              <a:rPr lang="en-US" dirty="0"/>
              <a:t>CDI bean - JSF specification bound with CDI one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UI </a:t>
            </a:r>
            <a:r>
              <a:rPr lang="en-US" dirty="0"/>
              <a:t>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/>
              <a:t>JDK 7, Java EE </a:t>
            </a:r>
            <a:r>
              <a:rPr lang="en-US" dirty="0" smtClean="0"/>
              <a:t>7 and </a:t>
            </a:r>
            <a:r>
              <a:rPr lang="en-US" dirty="0"/>
              <a:t>JavaFX </a:t>
            </a:r>
            <a:r>
              <a:rPr lang="en-US" dirty="0" smtClean="0"/>
              <a:t>2</a:t>
            </a:r>
          </a:p>
          <a:p>
            <a:pPr marL="917575" lvl="1" indent="-285750"/>
            <a:r>
              <a:rPr lang="en-US" cap="none" dirty="0" smtClean="0"/>
              <a:t>HTML5 development, CSS preprocessors, JavaSciprt frameworks, PhoneGap</a:t>
            </a:r>
          </a:p>
          <a:p>
            <a:pPr marL="917575" lvl="1" indent="-285750"/>
            <a:r>
              <a:rPr lang="en-US" dirty="0" smtClean="0"/>
              <a:t>VCS improvements, 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 smtClean="0"/>
              <a:t>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  <a:endParaRPr lang="en-US" dirty="0" smtClean="0"/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JSF UI components / JavaScript components / both </a:t>
            </a:r>
            <a:r>
              <a:rPr lang="en-US" dirty="0"/>
              <a:t>at once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</a:t>
            </a:r>
            <a:r>
              <a:rPr lang="en-US" dirty="0" smtClean="0"/>
              <a:t>markup: </a:t>
            </a:r>
            <a:r>
              <a:rPr lang="en-US" dirty="0" smtClean="0"/>
              <a:t>validation by Bean Validation </a:t>
            </a:r>
            <a:r>
              <a:rPr lang="en-US" dirty="0" smtClean="0"/>
              <a:t>API with localized messages, custom Bean Validation annotation, </a:t>
            </a:r>
            <a:r>
              <a:rPr lang="en-US" dirty="0" smtClean="0"/>
              <a:t>passthrough </a:t>
            </a:r>
            <a:r>
              <a:rPr lang="en-US" dirty="0" smtClean="0"/>
              <a:t>attributes and elements, </a:t>
            </a:r>
            <a:r>
              <a:rPr lang="en-US" dirty="0" smtClean="0"/>
              <a:t>usage of </a:t>
            </a:r>
            <a:r>
              <a:rPr lang="en-US" dirty="0" smtClean="0"/>
              <a:t>jQuery plugin on </a:t>
            </a:r>
            <a:r>
              <a:rPr lang="en-US" dirty="0" smtClean="0"/>
              <a:t>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10317</TotalTime>
  <Words>893</Words>
  <Application>Microsoft Office PowerPoint</Application>
  <PresentationFormat>On-screen Show (16:9)</PresentationFormat>
  <Paragraphs>173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UI components definition</vt:lpstr>
      <vt:lpstr>Annotation based UI components definition</vt:lpstr>
      <vt:lpstr>Annotation based UI components definition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109</cp:revision>
  <cp:lastPrinted>2012-08-21T21:28:08Z</cp:lastPrinted>
  <dcterms:created xsi:type="dcterms:W3CDTF">2013-07-09T18:27:51Z</dcterms:created>
  <dcterms:modified xsi:type="dcterms:W3CDTF">2013-08-30T09:49:22Z</dcterms:modified>
</cp:coreProperties>
</file>