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86045" y="1026224"/>
            <a:ext cx="6515908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16520" y="7093365"/>
            <a:ext cx="604520" cy="1409700"/>
          </a:xfrm>
          <a:custGeom>
            <a:avLst/>
            <a:gdLst/>
            <a:ahLst/>
            <a:cxnLst/>
            <a:rect l="l" t="t" r="r" b="b"/>
            <a:pathLst>
              <a:path w="604519" h="1409700">
                <a:moveTo>
                  <a:pt x="309868" y="457199"/>
                </a:moveTo>
                <a:lnTo>
                  <a:pt x="275991" y="457199"/>
                </a:lnTo>
                <a:lnTo>
                  <a:pt x="290507" y="406399"/>
                </a:lnTo>
                <a:lnTo>
                  <a:pt x="305438" y="355599"/>
                </a:lnTo>
                <a:lnTo>
                  <a:pt x="320486" y="330199"/>
                </a:lnTo>
                <a:lnTo>
                  <a:pt x="335358" y="304799"/>
                </a:lnTo>
                <a:lnTo>
                  <a:pt x="342719" y="266699"/>
                </a:lnTo>
                <a:lnTo>
                  <a:pt x="367725" y="177799"/>
                </a:lnTo>
                <a:lnTo>
                  <a:pt x="414757" y="76199"/>
                </a:lnTo>
                <a:lnTo>
                  <a:pt x="488195" y="0"/>
                </a:lnTo>
                <a:lnTo>
                  <a:pt x="544236" y="0"/>
                </a:lnTo>
                <a:lnTo>
                  <a:pt x="565877" y="12699"/>
                </a:lnTo>
                <a:lnTo>
                  <a:pt x="584330" y="25399"/>
                </a:lnTo>
                <a:lnTo>
                  <a:pt x="507774" y="25399"/>
                </a:lnTo>
                <a:lnTo>
                  <a:pt x="486011" y="38099"/>
                </a:lnTo>
                <a:lnTo>
                  <a:pt x="440276" y="101599"/>
                </a:lnTo>
                <a:lnTo>
                  <a:pt x="417250" y="152399"/>
                </a:lnTo>
                <a:lnTo>
                  <a:pt x="394751" y="203199"/>
                </a:lnTo>
                <a:lnTo>
                  <a:pt x="373251" y="266699"/>
                </a:lnTo>
                <a:lnTo>
                  <a:pt x="370725" y="279399"/>
                </a:lnTo>
                <a:lnTo>
                  <a:pt x="368830" y="279399"/>
                </a:lnTo>
                <a:lnTo>
                  <a:pt x="366304" y="292099"/>
                </a:lnTo>
                <a:lnTo>
                  <a:pt x="429422" y="292099"/>
                </a:lnTo>
                <a:lnTo>
                  <a:pt x="390452" y="317499"/>
                </a:lnTo>
                <a:lnTo>
                  <a:pt x="362953" y="330199"/>
                </a:lnTo>
                <a:lnTo>
                  <a:pt x="352410" y="330199"/>
                </a:lnTo>
                <a:lnTo>
                  <a:pt x="341397" y="355599"/>
                </a:lnTo>
                <a:lnTo>
                  <a:pt x="330147" y="380999"/>
                </a:lnTo>
                <a:lnTo>
                  <a:pt x="318661" y="419099"/>
                </a:lnTo>
                <a:lnTo>
                  <a:pt x="309868" y="457199"/>
                </a:lnTo>
                <a:close/>
              </a:path>
              <a:path w="604519" h="1409700">
                <a:moveTo>
                  <a:pt x="429422" y="292099"/>
                </a:moveTo>
                <a:lnTo>
                  <a:pt x="366304" y="292099"/>
                </a:lnTo>
                <a:lnTo>
                  <a:pt x="372107" y="279399"/>
                </a:lnTo>
                <a:lnTo>
                  <a:pt x="390935" y="279399"/>
                </a:lnTo>
                <a:lnTo>
                  <a:pt x="437180" y="241299"/>
                </a:lnTo>
                <a:lnTo>
                  <a:pt x="484123" y="203199"/>
                </a:lnTo>
                <a:lnTo>
                  <a:pt x="525942" y="165099"/>
                </a:lnTo>
                <a:lnTo>
                  <a:pt x="556818" y="126999"/>
                </a:lnTo>
                <a:lnTo>
                  <a:pt x="570929" y="88899"/>
                </a:lnTo>
                <a:lnTo>
                  <a:pt x="570337" y="76199"/>
                </a:lnTo>
                <a:lnTo>
                  <a:pt x="565719" y="63499"/>
                </a:lnTo>
                <a:lnTo>
                  <a:pt x="557075" y="50799"/>
                </a:lnTo>
                <a:lnTo>
                  <a:pt x="544404" y="38099"/>
                </a:lnTo>
                <a:lnTo>
                  <a:pt x="536243" y="25399"/>
                </a:lnTo>
                <a:lnTo>
                  <a:pt x="584330" y="25399"/>
                </a:lnTo>
                <a:lnTo>
                  <a:pt x="596981" y="50799"/>
                </a:lnTo>
                <a:lnTo>
                  <a:pt x="603711" y="76199"/>
                </a:lnTo>
                <a:lnTo>
                  <a:pt x="604402" y="88899"/>
                </a:lnTo>
                <a:lnTo>
                  <a:pt x="590336" y="139699"/>
                </a:lnTo>
                <a:lnTo>
                  <a:pt x="560321" y="177799"/>
                </a:lnTo>
                <a:lnTo>
                  <a:pt x="519841" y="215899"/>
                </a:lnTo>
                <a:lnTo>
                  <a:pt x="429422" y="292099"/>
                </a:lnTo>
                <a:close/>
              </a:path>
              <a:path w="604519" h="1409700">
                <a:moveTo>
                  <a:pt x="290517" y="571499"/>
                </a:moveTo>
                <a:lnTo>
                  <a:pt x="252623" y="571499"/>
                </a:lnTo>
                <a:lnTo>
                  <a:pt x="211439" y="546099"/>
                </a:lnTo>
                <a:lnTo>
                  <a:pt x="167063" y="507999"/>
                </a:lnTo>
                <a:lnTo>
                  <a:pt x="122951" y="482599"/>
                </a:lnTo>
                <a:lnTo>
                  <a:pt x="82563" y="444499"/>
                </a:lnTo>
                <a:lnTo>
                  <a:pt x="49355" y="406399"/>
                </a:lnTo>
                <a:lnTo>
                  <a:pt x="26787" y="368299"/>
                </a:lnTo>
                <a:lnTo>
                  <a:pt x="18315" y="330199"/>
                </a:lnTo>
                <a:lnTo>
                  <a:pt x="19657" y="317499"/>
                </a:lnTo>
                <a:lnTo>
                  <a:pt x="24788" y="292099"/>
                </a:lnTo>
                <a:lnTo>
                  <a:pt x="35367" y="279399"/>
                </a:lnTo>
                <a:lnTo>
                  <a:pt x="53051" y="266699"/>
                </a:lnTo>
                <a:lnTo>
                  <a:pt x="99312" y="241299"/>
                </a:lnTo>
                <a:lnTo>
                  <a:pt x="122147" y="241299"/>
                </a:lnTo>
                <a:lnTo>
                  <a:pt x="144627" y="253999"/>
                </a:lnTo>
                <a:lnTo>
                  <a:pt x="180418" y="279399"/>
                </a:lnTo>
                <a:lnTo>
                  <a:pt x="90994" y="279399"/>
                </a:lnTo>
                <a:lnTo>
                  <a:pt x="84550" y="292099"/>
                </a:lnTo>
                <a:lnTo>
                  <a:pt x="71366" y="292099"/>
                </a:lnTo>
                <a:lnTo>
                  <a:pt x="60846" y="304799"/>
                </a:lnTo>
                <a:lnTo>
                  <a:pt x="54945" y="304799"/>
                </a:lnTo>
                <a:lnTo>
                  <a:pt x="52360" y="317499"/>
                </a:lnTo>
                <a:lnTo>
                  <a:pt x="51788" y="330199"/>
                </a:lnTo>
                <a:lnTo>
                  <a:pt x="58545" y="355599"/>
                </a:lnTo>
                <a:lnTo>
                  <a:pt x="108233" y="419099"/>
                </a:lnTo>
                <a:lnTo>
                  <a:pt x="149516" y="457199"/>
                </a:lnTo>
                <a:lnTo>
                  <a:pt x="200657" y="495299"/>
                </a:lnTo>
                <a:lnTo>
                  <a:pt x="260046" y="532900"/>
                </a:lnTo>
                <a:lnTo>
                  <a:pt x="260202" y="533399"/>
                </a:lnTo>
                <a:lnTo>
                  <a:pt x="313988" y="533399"/>
                </a:lnTo>
                <a:lnTo>
                  <a:pt x="300622" y="558799"/>
                </a:lnTo>
                <a:lnTo>
                  <a:pt x="296833" y="558799"/>
                </a:lnTo>
                <a:lnTo>
                  <a:pt x="293920" y="570515"/>
                </a:lnTo>
                <a:lnTo>
                  <a:pt x="290517" y="571499"/>
                </a:lnTo>
                <a:close/>
              </a:path>
              <a:path w="604519" h="1409700">
                <a:moveTo>
                  <a:pt x="313988" y="533399"/>
                </a:moveTo>
                <a:lnTo>
                  <a:pt x="260834" y="533399"/>
                </a:lnTo>
                <a:lnTo>
                  <a:pt x="260046" y="532900"/>
                </a:lnTo>
                <a:lnTo>
                  <a:pt x="248243" y="495299"/>
                </a:lnTo>
                <a:lnTo>
                  <a:pt x="232109" y="444499"/>
                </a:lnTo>
                <a:lnTo>
                  <a:pt x="212046" y="393699"/>
                </a:lnTo>
                <a:lnTo>
                  <a:pt x="188298" y="342899"/>
                </a:lnTo>
                <a:lnTo>
                  <a:pt x="161112" y="304799"/>
                </a:lnTo>
                <a:lnTo>
                  <a:pt x="130732" y="279399"/>
                </a:lnTo>
                <a:lnTo>
                  <a:pt x="180418" y="279399"/>
                </a:lnTo>
                <a:lnTo>
                  <a:pt x="211330" y="317499"/>
                </a:lnTo>
                <a:lnTo>
                  <a:pt x="237481" y="355599"/>
                </a:lnTo>
                <a:lnTo>
                  <a:pt x="258995" y="406399"/>
                </a:lnTo>
                <a:lnTo>
                  <a:pt x="275991" y="457199"/>
                </a:lnTo>
                <a:lnTo>
                  <a:pt x="309868" y="457199"/>
                </a:lnTo>
                <a:lnTo>
                  <a:pt x="306938" y="469899"/>
                </a:lnTo>
                <a:lnTo>
                  <a:pt x="350463" y="469899"/>
                </a:lnTo>
                <a:lnTo>
                  <a:pt x="334036" y="495299"/>
                </a:lnTo>
                <a:lnTo>
                  <a:pt x="313988" y="533399"/>
                </a:lnTo>
                <a:close/>
              </a:path>
              <a:path w="604519" h="1409700">
                <a:moveTo>
                  <a:pt x="350463" y="469899"/>
                </a:moveTo>
                <a:lnTo>
                  <a:pt x="306938" y="469899"/>
                </a:lnTo>
                <a:lnTo>
                  <a:pt x="337258" y="419099"/>
                </a:lnTo>
                <a:lnTo>
                  <a:pt x="370033" y="380999"/>
                </a:lnTo>
                <a:lnTo>
                  <a:pt x="404385" y="342899"/>
                </a:lnTo>
                <a:lnTo>
                  <a:pt x="439434" y="317499"/>
                </a:lnTo>
                <a:lnTo>
                  <a:pt x="474301" y="304799"/>
                </a:lnTo>
                <a:lnTo>
                  <a:pt x="488452" y="304799"/>
                </a:lnTo>
                <a:lnTo>
                  <a:pt x="504616" y="317499"/>
                </a:lnTo>
                <a:lnTo>
                  <a:pt x="521727" y="317499"/>
                </a:lnTo>
                <a:lnTo>
                  <a:pt x="538720" y="330199"/>
                </a:lnTo>
                <a:lnTo>
                  <a:pt x="546175" y="342899"/>
                </a:lnTo>
                <a:lnTo>
                  <a:pt x="479353" y="342899"/>
                </a:lnTo>
                <a:lnTo>
                  <a:pt x="455413" y="355599"/>
                </a:lnTo>
                <a:lnTo>
                  <a:pt x="428244" y="368299"/>
                </a:lnTo>
                <a:lnTo>
                  <a:pt x="398514" y="406399"/>
                </a:lnTo>
                <a:lnTo>
                  <a:pt x="366889" y="444499"/>
                </a:lnTo>
                <a:lnTo>
                  <a:pt x="350463" y="469899"/>
                </a:lnTo>
                <a:close/>
              </a:path>
              <a:path w="604519" h="1409700">
                <a:moveTo>
                  <a:pt x="257979" y="838199"/>
                </a:moveTo>
                <a:lnTo>
                  <a:pt x="224203" y="838199"/>
                </a:lnTo>
                <a:lnTo>
                  <a:pt x="229088" y="787399"/>
                </a:lnTo>
                <a:lnTo>
                  <a:pt x="234387" y="736599"/>
                </a:lnTo>
                <a:lnTo>
                  <a:pt x="240278" y="673099"/>
                </a:lnTo>
                <a:lnTo>
                  <a:pt x="246939" y="622299"/>
                </a:lnTo>
                <a:lnTo>
                  <a:pt x="254518" y="571499"/>
                </a:lnTo>
                <a:lnTo>
                  <a:pt x="293675" y="571499"/>
                </a:lnTo>
                <a:lnTo>
                  <a:pt x="293920" y="570515"/>
                </a:lnTo>
                <a:lnTo>
                  <a:pt x="334428" y="558799"/>
                </a:lnTo>
                <a:lnTo>
                  <a:pt x="432144" y="507999"/>
                </a:lnTo>
                <a:lnTo>
                  <a:pt x="476055" y="482599"/>
                </a:lnTo>
                <a:lnTo>
                  <a:pt x="510072" y="444499"/>
                </a:lnTo>
                <a:lnTo>
                  <a:pt x="531487" y="406399"/>
                </a:lnTo>
                <a:lnTo>
                  <a:pt x="529641" y="393699"/>
                </a:lnTo>
                <a:lnTo>
                  <a:pt x="523651" y="368299"/>
                </a:lnTo>
                <a:lnTo>
                  <a:pt x="513458" y="355599"/>
                </a:lnTo>
                <a:lnTo>
                  <a:pt x="506491" y="355599"/>
                </a:lnTo>
                <a:lnTo>
                  <a:pt x="499879" y="342899"/>
                </a:lnTo>
                <a:lnTo>
                  <a:pt x="546175" y="342899"/>
                </a:lnTo>
                <a:lnTo>
                  <a:pt x="553631" y="355599"/>
                </a:lnTo>
                <a:lnTo>
                  <a:pt x="562325" y="380999"/>
                </a:lnTo>
                <a:lnTo>
                  <a:pt x="564742" y="406399"/>
                </a:lnTo>
                <a:lnTo>
                  <a:pt x="560825" y="431799"/>
                </a:lnTo>
                <a:lnTo>
                  <a:pt x="539399" y="469899"/>
                </a:lnTo>
                <a:lnTo>
                  <a:pt x="503027" y="495299"/>
                </a:lnTo>
                <a:lnTo>
                  <a:pt x="457020" y="533399"/>
                </a:lnTo>
                <a:lnTo>
                  <a:pt x="406695" y="558799"/>
                </a:lnTo>
                <a:lnTo>
                  <a:pt x="357363" y="584199"/>
                </a:lnTo>
                <a:lnTo>
                  <a:pt x="314340" y="596899"/>
                </a:lnTo>
                <a:lnTo>
                  <a:pt x="282938" y="609599"/>
                </a:lnTo>
                <a:lnTo>
                  <a:pt x="282307" y="622299"/>
                </a:lnTo>
                <a:lnTo>
                  <a:pt x="281044" y="622299"/>
                </a:lnTo>
                <a:lnTo>
                  <a:pt x="280412" y="634999"/>
                </a:lnTo>
                <a:lnTo>
                  <a:pt x="273894" y="685799"/>
                </a:lnTo>
                <a:lnTo>
                  <a:pt x="267983" y="736599"/>
                </a:lnTo>
                <a:lnTo>
                  <a:pt x="262678" y="787399"/>
                </a:lnTo>
                <a:lnTo>
                  <a:pt x="257979" y="838199"/>
                </a:lnTo>
                <a:close/>
              </a:path>
              <a:path w="604519" h="1409700">
                <a:moveTo>
                  <a:pt x="260834" y="533399"/>
                </a:moveTo>
                <a:lnTo>
                  <a:pt x="260202" y="533399"/>
                </a:lnTo>
                <a:lnTo>
                  <a:pt x="260046" y="532900"/>
                </a:lnTo>
                <a:lnTo>
                  <a:pt x="260834" y="533399"/>
                </a:lnTo>
                <a:close/>
              </a:path>
              <a:path w="604519" h="1409700">
                <a:moveTo>
                  <a:pt x="293675" y="571499"/>
                </a:moveTo>
                <a:lnTo>
                  <a:pt x="290517" y="571499"/>
                </a:lnTo>
                <a:lnTo>
                  <a:pt x="293920" y="570515"/>
                </a:lnTo>
                <a:lnTo>
                  <a:pt x="293675" y="571499"/>
                </a:lnTo>
                <a:close/>
              </a:path>
              <a:path w="604519" h="1409700">
                <a:moveTo>
                  <a:pt x="233677" y="1409699"/>
                </a:moveTo>
                <a:lnTo>
                  <a:pt x="199572" y="1409699"/>
                </a:lnTo>
                <a:lnTo>
                  <a:pt x="199675" y="1396999"/>
                </a:lnTo>
                <a:lnTo>
                  <a:pt x="200088" y="1358899"/>
                </a:lnTo>
                <a:lnTo>
                  <a:pt x="200964" y="1320799"/>
                </a:lnTo>
                <a:lnTo>
                  <a:pt x="202460" y="1257299"/>
                </a:lnTo>
                <a:lnTo>
                  <a:pt x="204728" y="1193799"/>
                </a:lnTo>
                <a:lnTo>
                  <a:pt x="207924" y="1117599"/>
                </a:lnTo>
                <a:lnTo>
                  <a:pt x="212204" y="1028699"/>
                </a:lnTo>
                <a:lnTo>
                  <a:pt x="173636" y="990599"/>
                </a:lnTo>
                <a:lnTo>
                  <a:pt x="132185" y="952499"/>
                </a:lnTo>
                <a:lnTo>
                  <a:pt x="91231" y="914399"/>
                </a:lnTo>
                <a:lnTo>
                  <a:pt x="54155" y="876299"/>
                </a:lnTo>
                <a:lnTo>
                  <a:pt x="24338" y="838199"/>
                </a:lnTo>
                <a:lnTo>
                  <a:pt x="5159" y="800099"/>
                </a:lnTo>
                <a:lnTo>
                  <a:pt x="0" y="761999"/>
                </a:lnTo>
                <a:lnTo>
                  <a:pt x="2496" y="749299"/>
                </a:lnTo>
                <a:lnTo>
                  <a:pt x="9078" y="723899"/>
                </a:lnTo>
                <a:lnTo>
                  <a:pt x="21226" y="711199"/>
                </a:lnTo>
                <a:lnTo>
                  <a:pt x="40419" y="698499"/>
                </a:lnTo>
                <a:lnTo>
                  <a:pt x="64685" y="685799"/>
                </a:lnTo>
                <a:lnTo>
                  <a:pt x="110848" y="685799"/>
                </a:lnTo>
                <a:lnTo>
                  <a:pt x="132627" y="698499"/>
                </a:lnTo>
                <a:lnTo>
                  <a:pt x="162300" y="723899"/>
                </a:lnTo>
                <a:lnTo>
                  <a:pt x="63205" y="723899"/>
                </a:lnTo>
                <a:lnTo>
                  <a:pt x="56208" y="736599"/>
                </a:lnTo>
                <a:lnTo>
                  <a:pt x="44752" y="736599"/>
                </a:lnTo>
                <a:lnTo>
                  <a:pt x="37972" y="749299"/>
                </a:lnTo>
                <a:lnTo>
                  <a:pt x="34627" y="749299"/>
                </a:lnTo>
                <a:lnTo>
                  <a:pt x="37466" y="787399"/>
                </a:lnTo>
                <a:lnTo>
                  <a:pt x="78787" y="850899"/>
                </a:lnTo>
                <a:lnTo>
                  <a:pt x="114780" y="901699"/>
                </a:lnTo>
                <a:lnTo>
                  <a:pt x="160106" y="939799"/>
                </a:lnTo>
                <a:lnTo>
                  <a:pt x="214098" y="990599"/>
                </a:lnTo>
                <a:lnTo>
                  <a:pt x="292404" y="990599"/>
                </a:lnTo>
                <a:lnTo>
                  <a:pt x="259571" y="1015999"/>
                </a:lnTo>
                <a:lnTo>
                  <a:pt x="246308" y="1015999"/>
                </a:lnTo>
                <a:lnTo>
                  <a:pt x="242501" y="1092199"/>
                </a:lnTo>
                <a:lnTo>
                  <a:pt x="239538" y="1168399"/>
                </a:lnTo>
                <a:lnTo>
                  <a:pt x="237315" y="1231899"/>
                </a:lnTo>
                <a:lnTo>
                  <a:pt x="235729" y="1295399"/>
                </a:lnTo>
                <a:lnTo>
                  <a:pt x="234676" y="1333499"/>
                </a:lnTo>
                <a:lnTo>
                  <a:pt x="234052" y="1371599"/>
                </a:lnTo>
                <a:lnTo>
                  <a:pt x="233753" y="1396999"/>
                </a:lnTo>
                <a:lnTo>
                  <a:pt x="233677" y="1409699"/>
                </a:lnTo>
                <a:close/>
              </a:path>
              <a:path w="604519" h="1409700">
                <a:moveTo>
                  <a:pt x="292896" y="901699"/>
                </a:moveTo>
                <a:lnTo>
                  <a:pt x="253887" y="901699"/>
                </a:lnTo>
                <a:lnTo>
                  <a:pt x="277436" y="850899"/>
                </a:lnTo>
                <a:lnTo>
                  <a:pt x="303546" y="812799"/>
                </a:lnTo>
                <a:lnTo>
                  <a:pt x="331726" y="774699"/>
                </a:lnTo>
                <a:lnTo>
                  <a:pt x="361486" y="736599"/>
                </a:lnTo>
                <a:lnTo>
                  <a:pt x="392333" y="711199"/>
                </a:lnTo>
                <a:lnTo>
                  <a:pt x="423776" y="698499"/>
                </a:lnTo>
                <a:lnTo>
                  <a:pt x="453775" y="698499"/>
                </a:lnTo>
                <a:lnTo>
                  <a:pt x="471380" y="711199"/>
                </a:lnTo>
                <a:lnTo>
                  <a:pt x="489458" y="723899"/>
                </a:lnTo>
                <a:lnTo>
                  <a:pt x="497580" y="736599"/>
                </a:lnTo>
                <a:lnTo>
                  <a:pt x="429460" y="736599"/>
                </a:lnTo>
                <a:lnTo>
                  <a:pt x="405101" y="749299"/>
                </a:lnTo>
                <a:lnTo>
                  <a:pt x="377953" y="774699"/>
                </a:lnTo>
                <a:lnTo>
                  <a:pt x="348699" y="800099"/>
                </a:lnTo>
                <a:lnTo>
                  <a:pt x="318025" y="850899"/>
                </a:lnTo>
                <a:lnTo>
                  <a:pt x="292896" y="901699"/>
                </a:lnTo>
                <a:close/>
              </a:path>
              <a:path w="604519" h="1409700">
                <a:moveTo>
                  <a:pt x="292404" y="990599"/>
                </a:moveTo>
                <a:lnTo>
                  <a:pt x="222131" y="990599"/>
                </a:lnTo>
                <a:lnTo>
                  <a:pt x="220256" y="977899"/>
                </a:lnTo>
                <a:lnTo>
                  <a:pt x="216625" y="952499"/>
                </a:lnTo>
                <a:lnTo>
                  <a:pt x="205519" y="901699"/>
                </a:lnTo>
                <a:lnTo>
                  <a:pt x="190230" y="850899"/>
                </a:lnTo>
                <a:lnTo>
                  <a:pt x="170516" y="800099"/>
                </a:lnTo>
                <a:lnTo>
                  <a:pt x="146132" y="749299"/>
                </a:lnTo>
                <a:lnTo>
                  <a:pt x="116838" y="723899"/>
                </a:lnTo>
                <a:lnTo>
                  <a:pt x="162300" y="723899"/>
                </a:lnTo>
                <a:lnTo>
                  <a:pt x="187178" y="749299"/>
                </a:lnTo>
                <a:lnTo>
                  <a:pt x="207674" y="800099"/>
                </a:lnTo>
                <a:lnTo>
                  <a:pt x="224203" y="838199"/>
                </a:lnTo>
                <a:lnTo>
                  <a:pt x="257979" y="838199"/>
                </a:lnTo>
                <a:lnTo>
                  <a:pt x="253887" y="901699"/>
                </a:lnTo>
                <a:lnTo>
                  <a:pt x="292896" y="901699"/>
                </a:lnTo>
                <a:lnTo>
                  <a:pt x="255150" y="977899"/>
                </a:lnTo>
                <a:lnTo>
                  <a:pt x="334242" y="977899"/>
                </a:lnTo>
                <a:lnTo>
                  <a:pt x="292404" y="990599"/>
                </a:lnTo>
                <a:close/>
              </a:path>
              <a:path w="604519" h="1409700">
                <a:moveTo>
                  <a:pt x="334242" y="977899"/>
                </a:moveTo>
                <a:lnTo>
                  <a:pt x="255150" y="977899"/>
                </a:lnTo>
                <a:lnTo>
                  <a:pt x="298181" y="952499"/>
                </a:lnTo>
                <a:lnTo>
                  <a:pt x="392909" y="901699"/>
                </a:lnTo>
                <a:lnTo>
                  <a:pt x="434887" y="876299"/>
                </a:lnTo>
                <a:lnTo>
                  <a:pt x="466795" y="838199"/>
                </a:lnTo>
                <a:lnTo>
                  <a:pt x="483774" y="800099"/>
                </a:lnTo>
                <a:lnTo>
                  <a:pt x="485067" y="787399"/>
                </a:lnTo>
                <a:lnTo>
                  <a:pt x="482274" y="774699"/>
                </a:lnTo>
                <a:lnTo>
                  <a:pt x="475337" y="761999"/>
                </a:lnTo>
                <a:lnTo>
                  <a:pt x="464196" y="749299"/>
                </a:lnTo>
                <a:lnTo>
                  <a:pt x="457229" y="736599"/>
                </a:lnTo>
                <a:lnTo>
                  <a:pt x="497580" y="736599"/>
                </a:lnTo>
                <a:lnTo>
                  <a:pt x="505701" y="749299"/>
                </a:lnTo>
                <a:lnTo>
                  <a:pt x="515668" y="761999"/>
                </a:lnTo>
                <a:lnTo>
                  <a:pt x="519477" y="787399"/>
                </a:lnTo>
                <a:lnTo>
                  <a:pt x="517247" y="812799"/>
                </a:lnTo>
                <a:lnTo>
                  <a:pt x="499493" y="850899"/>
                </a:lnTo>
                <a:lnTo>
                  <a:pt x="467709" y="888999"/>
                </a:lnTo>
                <a:lnTo>
                  <a:pt x="426501" y="927099"/>
                </a:lnTo>
                <a:lnTo>
                  <a:pt x="334242" y="977899"/>
                </a:lnTo>
                <a:close/>
              </a:path>
            </a:pathLst>
          </a:custGeom>
          <a:solidFill>
            <a:srgbClr val="533C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61715" y="7633495"/>
            <a:ext cx="640080" cy="2473960"/>
          </a:xfrm>
          <a:custGeom>
            <a:avLst/>
            <a:gdLst/>
            <a:ahLst/>
            <a:cxnLst/>
            <a:rect l="l" t="t" r="r" b="b"/>
            <a:pathLst>
              <a:path w="640080" h="2473959">
                <a:moveTo>
                  <a:pt x="346401" y="2473912"/>
                </a:moveTo>
                <a:lnTo>
                  <a:pt x="304843" y="2472628"/>
                </a:lnTo>
                <a:lnTo>
                  <a:pt x="260117" y="2468648"/>
                </a:lnTo>
                <a:lnTo>
                  <a:pt x="212150" y="2462177"/>
                </a:lnTo>
                <a:lnTo>
                  <a:pt x="160870" y="2453422"/>
                </a:lnTo>
                <a:lnTo>
                  <a:pt x="108529" y="2431804"/>
                </a:lnTo>
                <a:lnTo>
                  <a:pt x="68030" y="2390303"/>
                </a:lnTo>
                <a:lnTo>
                  <a:pt x="39235" y="2334908"/>
                </a:lnTo>
                <a:lnTo>
                  <a:pt x="18992" y="2265421"/>
                </a:lnTo>
                <a:lnTo>
                  <a:pt x="11802" y="2225947"/>
                </a:lnTo>
                <a:lnTo>
                  <a:pt x="6418" y="2183614"/>
                </a:lnTo>
                <a:lnTo>
                  <a:pt x="2730" y="2138642"/>
                </a:lnTo>
                <a:lnTo>
                  <a:pt x="628" y="2091255"/>
                </a:lnTo>
                <a:lnTo>
                  <a:pt x="0" y="2041672"/>
                </a:lnTo>
                <a:lnTo>
                  <a:pt x="735" y="1990116"/>
                </a:lnTo>
                <a:lnTo>
                  <a:pt x="2725" y="1936806"/>
                </a:lnTo>
                <a:lnTo>
                  <a:pt x="5857" y="1881966"/>
                </a:lnTo>
                <a:lnTo>
                  <a:pt x="10021" y="1825815"/>
                </a:lnTo>
                <a:lnTo>
                  <a:pt x="15107" y="1768575"/>
                </a:lnTo>
                <a:lnTo>
                  <a:pt x="21003" y="1710468"/>
                </a:lnTo>
                <a:lnTo>
                  <a:pt x="27600" y="1651715"/>
                </a:lnTo>
                <a:lnTo>
                  <a:pt x="34787" y="1592536"/>
                </a:lnTo>
                <a:lnTo>
                  <a:pt x="42452" y="1533154"/>
                </a:lnTo>
                <a:lnTo>
                  <a:pt x="50486" y="1473789"/>
                </a:lnTo>
                <a:lnTo>
                  <a:pt x="58778" y="1414664"/>
                </a:lnTo>
                <a:lnTo>
                  <a:pt x="67217" y="1355998"/>
                </a:lnTo>
                <a:lnTo>
                  <a:pt x="92310" y="1184974"/>
                </a:lnTo>
                <a:lnTo>
                  <a:pt x="100232" y="1130361"/>
                </a:lnTo>
                <a:lnTo>
                  <a:pt x="107747" y="1077315"/>
                </a:lnTo>
                <a:lnTo>
                  <a:pt x="114746" y="1026056"/>
                </a:lnTo>
                <a:lnTo>
                  <a:pt x="121118" y="976807"/>
                </a:lnTo>
                <a:lnTo>
                  <a:pt x="126752" y="929787"/>
                </a:lnTo>
                <a:lnTo>
                  <a:pt x="131537" y="885219"/>
                </a:lnTo>
                <a:lnTo>
                  <a:pt x="135364" y="843324"/>
                </a:lnTo>
                <a:lnTo>
                  <a:pt x="138120" y="804323"/>
                </a:lnTo>
                <a:lnTo>
                  <a:pt x="139983" y="735889"/>
                </a:lnTo>
                <a:lnTo>
                  <a:pt x="138867" y="706898"/>
                </a:lnTo>
                <a:lnTo>
                  <a:pt x="136239" y="681686"/>
                </a:lnTo>
                <a:lnTo>
                  <a:pt x="130170" y="632426"/>
                </a:lnTo>
                <a:lnTo>
                  <a:pt x="126432" y="583309"/>
                </a:lnTo>
                <a:lnTo>
                  <a:pt x="124804" y="534634"/>
                </a:lnTo>
                <a:lnTo>
                  <a:pt x="125066" y="486699"/>
                </a:lnTo>
                <a:lnTo>
                  <a:pt x="126995" y="439802"/>
                </a:lnTo>
                <a:lnTo>
                  <a:pt x="130372" y="394241"/>
                </a:lnTo>
                <a:lnTo>
                  <a:pt x="134975" y="350313"/>
                </a:lnTo>
                <a:lnTo>
                  <a:pt x="152906" y="230773"/>
                </a:lnTo>
                <a:lnTo>
                  <a:pt x="173264" y="135789"/>
                </a:lnTo>
                <a:lnTo>
                  <a:pt x="189951" y="73115"/>
                </a:lnTo>
                <a:lnTo>
                  <a:pt x="222734" y="23757"/>
                </a:lnTo>
                <a:lnTo>
                  <a:pt x="289205" y="0"/>
                </a:lnTo>
                <a:lnTo>
                  <a:pt x="327121" y="1773"/>
                </a:lnTo>
                <a:lnTo>
                  <a:pt x="366363" y="11841"/>
                </a:lnTo>
                <a:lnTo>
                  <a:pt x="405586" y="29596"/>
                </a:lnTo>
                <a:lnTo>
                  <a:pt x="443445" y="54433"/>
                </a:lnTo>
                <a:lnTo>
                  <a:pt x="478594" y="85746"/>
                </a:lnTo>
                <a:lnTo>
                  <a:pt x="509689" y="122929"/>
                </a:lnTo>
                <a:lnTo>
                  <a:pt x="535384" y="165376"/>
                </a:lnTo>
                <a:lnTo>
                  <a:pt x="552553" y="209842"/>
                </a:lnTo>
                <a:lnTo>
                  <a:pt x="567402" y="268352"/>
                </a:lnTo>
                <a:lnTo>
                  <a:pt x="580120" y="339510"/>
                </a:lnTo>
                <a:lnTo>
                  <a:pt x="585737" y="379397"/>
                </a:lnTo>
                <a:lnTo>
                  <a:pt x="590890" y="421924"/>
                </a:lnTo>
                <a:lnTo>
                  <a:pt x="595603" y="466917"/>
                </a:lnTo>
                <a:lnTo>
                  <a:pt x="599900" y="514201"/>
                </a:lnTo>
                <a:lnTo>
                  <a:pt x="603802" y="563602"/>
                </a:lnTo>
                <a:lnTo>
                  <a:pt x="607334" y="614946"/>
                </a:lnTo>
                <a:lnTo>
                  <a:pt x="610519" y="668058"/>
                </a:lnTo>
                <a:lnTo>
                  <a:pt x="613380" y="722765"/>
                </a:lnTo>
                <a:lnTo>
                  <a:pt x="615940" y="778892"/>
                </a:lnTo>
                <a:lnTo>
                  <a:pt x="618222" y="836265"/>
                </a:lnTo>
                <a:lnTo>
                  <a:pt x="620250" y="894711"/>
                </a:lnTo>
                <a:lnTo>
                  <a:pt x="622047" y="954053"/>
                </a:lnTo>
                <a:lnTo>
                  <a:pt x="623636" y="1014120"/>
                </a:lnTo>
                <a:lnTo>
                  <a:pt x="625041" y="1074735"/>
                </a:lnTo>
                <a:lnTo>
                  <a:pt x="626284" y="1135725"/>
                </a:lnTo>
                <a:lnTo>
                  <a:pt x="628379" y="1258134"/>
                </a:lnTo>
                <a:lnTo>
                  <a:pt x="633206" y="1616244"/>
                </a:lnTo>
                <a:lnTo>
                  <a:pt x="634950" y="1727929"/>
                </a:lnTo>
                <a:lnTo>
                  <a:pt x="635951" y="1781547"/>
                </a:lnTo>
                <a:lnTo>
                  <a:pt x="637069" y="1833449"/>
                </a:lnTo>
                <a:lnTo>
                  <a:pt x="638329" y="1883462"/>
                </a:lnTo>
                <a:lnTo>
                  <a:pt x="639550" y="1959552"/>
                </a:lnTo>
                <a:lnTo>
                  <a:pt x="638834" y="2029442"/>
                </a:lnTo>
                <a:lnTo>
                  <a:pt x="636108" y="2093337"/>
                </a:lnTo>
                <a:lnTo>
                  <a:pt x="631301" y="2151445"/>
                </a:lnTo>
                <a:lnTo>
                  <a:pt x="624339" y="2203971"/>
                </a:lnTo>
                <a:lnTo>
                  <a:pt x="615151" y="2251121"/>
                </a:lnTo>
                <a:lnTo>
                  <a:pt x="603663" y="2293101"/>
                </a:lnTo>
                <a:lnTo>
                  <a:pt x="589804" y="2330117"/>
                </a:lnTo>
                <a:lnTo>
                  <a:pt x="554681" y="2390084"/>
                </a:lnTo>
                <a:lnTo>
                  <a:pt x="509203" y="2432670"/>
                </a:lnTo>
                <a:lnTo>
                  <a:pt x="452791" y="2459523"/>
                </a:lnTo>
                <a:lnTo>
                  <a:pt x="384864" y="2472293"/>
                </a:lnTo>
                <a:lnTo>
                  <a:pt x="346401" y="2473912"/>
                </a:lnTo>
                <a:close/>
              </a:path>
            </a:pathLst>
          </a:custGeom>
          <a:solidFill>
            <a:srgbClr val="EBB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40074" y="7785219"/>
            <a:ext cx="461009" cy="2248535"/>
          </a:xfrm>
          <a:custGeom>
            <a:avLst/>
            <a:gdLst/>
            <a:ahLst/>
            <a:cxnLst/>
            <a:rect l="l" t="t" r="r" b="b"/>
            <a:pathLst>
              <a:path w="461010" h="2248534">
                <a:moveTo>
                  <a:pt x="311218" y="2248210"/>
                </a:moveTo>
                <a:lnTo>
                  <a:pt x="266833" y="2247889"/>
                </a:lnTo>
                <a:lnTo>
                  <a:pt x="218659" y="2244516"/>
                </a:lnTo>
                <a:lnTo>
                  <a:pt x="166591" y="2238374"/>
                </a:lnTo>
                <a:lnTo>
                  <a:pt x="110522" y="2229742"/>
                </a:lnTo>
                <a:lnTo>
                  <a:pt x="46024" y="2201970"/>
                </a:lnTo>
                <a:lnTo>
                  <a:pt x="0" y="2145795"/>
                </a:lnTo>
                <a:lnTo>
                  <a:pt x="36314" y="2104493"/>
                </a:lnTo>
                <a:lnTo>
                  <a:pt x="66734" y="2060912"/>
                </a:lnTo>
                <a:lnTo>
                  <a:pt x="90944" y="2015297"/>
                </a:lnTo>
                <a:lnTo>
                  <a:pt x="108628" y="1967894"/>
                </a:lnTo>
                <a:lnTo>
                  <a:pt x="119470" y="1918948"/>
                </a:lnTo>
                <a:lnTo>
                  <a:pt x="123154" y="1868704"/>
                </a:lnTo>
                <a:lnTo>
                  <a:pt x="123154" y="1852925"/>
                </a:lnTo>
                <a:lnTo>
                  <a:pt x="122522" y="1845350"/>
                </a:lnTo>
                <a:lnTo>
                  <a:pt x="122522" y="1842195"/>
                </a:lnTo>
                <a:lnTo>
                  <a:pt x="123311" y="1820734"/>
                </a:lnTo>
                <a:lnTo>
                  <a:pt x="123410" y="1810063"/>
                </a:lnTo>
                <a:lnTo>
                  <a:pt x="123154" y="1799274"/>
                </a:lnTo>
                <a:lnTo>
                  <a:pt x="108628" y="1414251"/>
                </a:lnTo>
                <a:lnTo>
                  <a:pt x="103606" y="1361530"/>
                </a:lnTo>
                <a:lnTo>
                  <a:pt x="92551" y="1310444"/>
                </a:lnTo>
                <a:lnTo>
                  <a:pt x="75797" y="1261419"/>
                </a:lnTo>
                <a:lnTo>
                  <a:pt x="53677" y="1214878"/>
                </a:lnTo>
                <a:lnTo>
                  <a:pt x="26525" y="1171245"/>
                </a:lnTo>
                <a:lnTo>
                  <a:pt x="47329" y="1042615"/>
                </a:lnTo>
                <a:lnTo>
                  <a:pt x="56974" y="981329"/>
                </a:lnTo>
                <a:lnTo>
                  <a:pt x="65810" y="922601"/>
                </a:lnTo>
                <a:lnTo>
                  <a:pt x="73610" y="866835"/>
                </a:lnTo>
                <a:lnTo>
                  <a:pt x="80145" y="814434"/>
                </a:lnTo>
                <a:lnTo>
                  <a:pt x="85189" y="765804"/>
                </a:lnTo>
                <a:lnTo>
                  <a:pt x="88514" y="721348"/>
                </a:lnTo>
                <a:lnTo>
                  <a:pt x="89891" y="681470"/>
                </a:lnTo>
                <a:lnTo>
                  <a:pt x="89093" y="646574"/>
                </a:lnTo>
                <a:lnTo>
                  <a:pt x="85892" y="617065"/>
                </a:lnTo>
                <a:lnTo>
                  <a:pt x="76181" y="407491"/>
                </a:lnTo>
                <a:lnTo>
                  <a:pt x="99154" y="223363"/>
                </a:lnTo>
                <a:lnTo>
                  <a:pt x="130653" y="92491"/>
                </a:lnTo>
                <a:lnTo>
                  <a:pt x="146521" y="42686"/>
                </a:lnTo>
                <a:lnTo>
                  <a:pt x="175403" y="16762"/>
                </a:lnTo>
                <a:lnTo>
                  <a:pt x="248460" y="0"/>
                </a:lnTo>
                <a:lnTo>
                  <a:pt x="288351" y="6647"/>
                </a:lnTo>
                <a:lnTo>
                  <a:pt x="327629" y="21638"/>
                </a:lnTo>
                <a:lnTo>
                  <a:pt x="364152" y="43715"/>
                </a:lnTo>
                <a:lnTo>
                  <a:pt x="395779" y="71620"/>
                </a:lnTo>
                <a:lnTo>
                  <a:pt x="420367" y="104097"/>
                </a:lnTo>
                <a:lnTo>
                  <a:pt x="435776" y="139889"/>
                </a:lnTo>
                <a:lnTo>
                  <a:pt x="439910" y="153331"/>
                </a:lnTo>
                <a:lnTo>
                  <a:pt x="444696" y="167898"/>
                </a:lnTo>
                <a:lnTo>
                  <a:pt x="450075" y="183293"/>
                </a:lnTo>
                <a:lnTo>
                  <a:pt x="455986" y="199220"/>
                </a:lnTo>
                <a:lnTo>
                  <a:pt x="451382" y="243147"/>
                </a:lnTo>
                <a:lnTo>
                  <a:pt x="448005" y="288708"/>
                </a:lnTo>
                <a:lnTo>
                  <a:pt x="446076" y="335606"/>
                </a:lnTo>
                <a:lnTo>
                  <a:pt x="445814" y="383541"/>
                </a:lnTo>
                <a:lnTo>
                  <a:pt x="447442" y="432216"/>
                </a:lnTo>
                <a:lnTo>
                  <a:pt x="451180" y="481332"/>
                </a:lnTo>
                <a:lnTo>
                  <a:pt x="457249" y="530592"/>
                </a:lnTo>
                <a:lnTo>
                  <a:pt x="459878" y="555753"/>
                </a:lnTo>
                <a:lnTo>
                  <a:pt x="460998" y="584696"/>
                </a:lnTo>
                <a:lnTo>
                  <a:pt x="460719" y="617199"/>
                </a:lnTo>
                <a:lnTo>
                  <a:pt x="459151" y="653042"/>
                </a:lnTo>
                <a:lnTo>
                  <a:pt x="456405" y="692003"/>
                </a:lnTo>
                <a:lnTo>
                  <a:pt x="452591" y="733860"/>
                </a:lnTo>
                <a:lnTo>
                  <a:pt x="447819" y="778393"/>
                </a:lnTo>
                <a:lnTo>
                  <a:pt x="442200" y="825379"/>
                </a:lnTo>
                <a:lnTo>
                  <a:pt x="435845" y="874598"/>
                </a:lnTo>
                <a:lnTo>
                  <a:pt x="428863" y="925828"/>
                </a:lnTo>
                <a:lnTo>
                  <a:pt x="421364" y="978848"/>
                </a:lnTo>
                <a:lnTo>
                  <a:pt x="388419" y="1204399"/>
                </a:lnTo>
                <a:lnTo>
                  <a:pt x="379996" y="1263047"/>
                </a:lnTo>
                <a:lnTo>
                  <a:pt x="371719" y="1322158"/>
                </a:lnTo>
                <a:lnTo>
                  <a:pt x="363699" y="1381508"/>
                </a:lnTo>
                <a:lnTo>
                  <a:pt x="356046" y="1440878"/>
                </a:lnTo>
                <a:lnTo>
                  <a:pt x="348870" y="1500045"/>
                </a:lnTo>
                <a:lnTo>
                  <a:pt x="342282" y="1558789"/>
                </a:lnTo>
                <a:lnTo>
                  <a:pt x="336392" y="1616888"/>
                </a:lnTo>
                <a:lnTo>
                  <a:pt x="331310" y="1674120"/>
                </a:lnTo>
                <a:lnTo>
                  <a:pt x="327147" y="1730264"/>
                </a:lnTo>
                <a:lnTo>
                  <a:pt x="324014" y="1785100"/>
                </a:lnTo>
                <a:lnTo>
                  <a:pt x="322020" y="1838404"/>
                </a:lnTo>
                <a:lnTo>
                  <a:pt x="321276" y="1889957"/>
                </a:lnTo>
                <a:lnTo>
                  <a:pt x="321892" y="1939537"/>
                </a:lnTo>
                <a:lnTo>
                  <a:pt x="323979" y="1986922"/>
                </a:lnTo>
                <a:lnTo>
                  <a:pt x="327647" y="2031892"/>
                </a:lnTo>
                <a:lnTo>
                  <a:pt x="333007" y="2074224"/>
                </a:lnTo>
                <a:lnTo>
                  <a:pt x="340168" y="2113697"/>
                </a:lnTo>
                <a:lnTo>
                  <a:pt x="360338" y="2183183"/>
                </a:lnTo>
                <a:lnTo>
                  <a:pt x="389040" y="2238579"/>
                </a:lnTo>
                <a:lnTo>
                  <a:pt x="351919" y="2245200"/>
                </a:lnTo>
                <a:lnTo>
                  <a:pt x="311218" y="2248210"/>
                </a:lnTo>
                <a:close/>
              </a:path>
            </a:pathLst>
          </a:custGeom>
          <a:solidFill>
            <a:srgbClr val="AC54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73592" y="8407334"/>
            <a:ext cx="1590040" cy="1764030"/>
          </a:xfrm>
          <a:custGeom>
            <a:avLst/>
            <a:gdLst/>
            <a:ahLst/>
            <a:cxnLst/>
            <a:rect l="l" t="t" r="r" b="b"/>
            <a:pathLst>
              <a:path w="1590039" h="1764029">
                <a:moveTo>
                  <a:pt x="802080" y="1763530"/>
                </a:moveTo>
                <a:lnTo>
                  <a:pt x="746759" y="1762281"/>
                </a:lnTo>
                <a:lnTo>
                  <a:pt x="692456" y="1758585"/>
                </a:lnTo>
                <a:lnTo>
                  <a:pt x="639302" y="1752520"/>
                </a:lnTo>
                <a:lnTo>
                  <a:pt x="587426" y="1744163"/>
                </a:lnTo>
                <a:lnTo>
                  <a:pt x="536959" y="1733594"/>
                </a:lnTo>
                <a:lnTo>
                  <a:pt x="488031" y="1720890"/>
                </a:lnTo>
                <a:lnTo>
                  <a:pt x="440772" y="1706129"/>
                </a:lnTo>
                <a:lnTo>
                  <a:pt x="395311" y="1689388"/>
                </a:lnTo>
                <a:lnTo>
                  <a:pt x="351778" y="1670746"/>
                </a:lnTo>
                <a:lnTo>
                  <a:pt x="269675" y="1627825"/>
                </a:lnTo>
                <a:lnTo>
                  <a:pt x="227031" y="1599969"/>
                </a:lnTo>
                <a:lnTo>
                  <a:pt x="187666" y="1570130"/>
                </a:lnTo>
                <a:lnTo>
                  <a:pt x="151811" y="1538434"/>
                </a:lnTo>
                <a:lnTo>
                  <a:pt x="119692" y="1505002"/>
                </a:lnTo>
                <a:lnTo>
                  <a:pt x="91538" y="1469956"/>
                </a:lnTo>
                <a:lnTo>
                  <a:pt x="67576" y="1433421"/>
                </a:lnTo>
                <a:lnTo>
                  <a:pt x="44899" y="1389060"/>
                </a:lnTo>
                <a:lnTo>
                  <a:pt x="28262" y="1343161"/>
                </a:lnTo>
                <a:lnTo>
                  <a:pt x="18019" y="1295842"/>
                </a:lnTo>
                <a:lnTo>
                  <a:pt x="14525" y="1247221"/>
                </a:lnTo>
                <a:lnTo>
                  <a:pt x="14525" y="1237122"/>
                </a:lnTo>
                <a:lnTo>
                  <a:pt x="0" y="852099"/>
                </a:lnTo>
                <a:lnTo>
                  <a:pt x="706" y="803929"/>
                </a:lnTo>
                <a:lnTo>
                  <a:pt x="6487" y="756603"/>
                </a:lnTo>
                <a:lnTo>
                  <a:pt x="17148" y="710475"/>
                </a:lnTo>
                <a:lnTo>
                  <a:pt x="32497" y="665895"/>
                </a:lnTo>
                <a:lnTo>
                  <a:pt x="52340" y="623216"/>
                </a:lnTo>
                <a:lnTo>
                  <a:pt x="76484" y="582790"/>
                </a:lnTo>
                <a:lnTo>
                  <a:pt x="104735" y="544970"/>
                </a:lnTo>
                <a:lnTo>
                  <a:pt x="136901" y="510108"/>
                </a:lnTo>
                <a:lnTo>
                  <a:pt x="172789" y="478556"/>
                </a:lnTo>
                <a:lnTo>
                  <a:pt x="212204" y="450666"/>
                </a:lnTo>
                <a:lnTo>
                  <a:pt x="493879" y="273934"/>
                </a:lnTo>
                <a:lnTo>
                  <a:pt x="493879" y="0"/>
                </a:lnTo>
                <a:lnTo>
                  <a:pt x="1095124" y="0"/>
                </a:lnTo>
                <a:lnTo>
                  <a:pt x="1095124" y="282770"/>
                </a:lnTo>
                <a:lnTo>
                  <a:pt x="1332590" y="408376"/>
                </a:lnTo>
                <a:lnTo>
                  <a:pt x="1379217" y="436582"/>
                </a:lnTo>
                <a:lnTo>
                  <a:pt x="1421403" y="469759"/>
                </a:lnTo>
                <a:lnTo>
                  <a:pt x="1458971" y="507433"/>
                </a:lnTo>
                <a:lnTo>
                  <a:pt x="1491743" y="549130"/>
                </a:lnTo>
                <a:lnTo>
                  <a:pt x="1519138" y="592823"/>
                </a:lnTo>
                <a:lnTo>
                  <a:pt x="1541288" y="639486"/>
                </a:lnTo>
                <a:lnTo>
                  <a:pt x="1557951" y="688602"/>
                </a:lnTo>
                <a:lnTo>
                  <a:pt x="1568884" y="739657"/>
                </a:lnTo>
                <a:lnTo>
                  <a:pt x="1573846" y="792136"/>
                </a:lnTo>
                <a:lnTo>
                  <a:pt x="1588372" y="1177159"/>
                </a:lnTo>
                <a:lnTo>
                  <a:pt x="1588628" y="1187949"/>
                </a:lnTo>
                <a:lnTo>
                  <a:pt x="1588530" y="1198619"/>
                </a:lnTo>
                <a:lnTo>
                  <a:pt x="1587740" y="1220080"/>
                </a:lnTo>
                <a:lnTo>
                  <a:pt x="1587740" y="1223236"/>
                </a:lnTo>
                <a:lnTo>
                  <a:pt x="1589635" y="1230810"/>
                </a:lnTo>
                <a:lnTo>
                  <a:pt x="1589635" y="1246590"/>
                </a:lnTo>
                <a:lnTo>
                  <a:pt x="1585951" y="1296833"/>
                </a:lnTo>
                <a:lnTo>
                  <a:pt x="1575109" y="1345779"/>
                </a:lnTo>
                <a:lnTo>
                  <a:pt x="1557426" y="1393183"/>
                </a:lnTo>
                <a:lnTo>
                  <a:pt x="1533216" y="1438797"/>
                </a:lnTo>
                <a:lnTo>
                  <a:pt x="1502796" y="1482378"/>
                </a:lnTo>
                <a:lnTo>
                  <a:pt x="1466481" y="1523680"/>
                </a:lnTo>
                <a:lnTo>
                  <a:pt x="1435074" y="1553800"/>
                </a:lnTo>
                <a:lnTo>
                  <a:pt x="1400519" y="1582397"/>
                </a:lnTo>
                <a:lnTo>
                  <a:pt x="1362992" y="1609337"/>
                </a:lnTo>
                <a:lnTo>
                  <a:pt x="1322669" y="1634489"/>
                </a:lnTo>
                <a:lnTo>
                  <a:pt x="1279729" y="1657719"/>
                </a:lnTo>
                <a:lnTo>
                  <a:pt x="1234347" y="1678896"/>
                </a:lnTo>
                <a:lnTo>
                  <a:pt x="1186700" y="1697887"/>
                </a:lnTo>
                <a:lnTo>
                  <a:pt x="1143285" y="1712668"/>
                </a:lnTo>
                <a:lnTo>
                  <a:pt x="1098361" y="1725718"/>
                </a:lnTo>
                <a:lnTo>
                  <a:pt x="1052015" y="1736964"/>
                </a:lnTo>
                <a:lnTo>
                  <a:pt x="1004337" y="1746330"/>
                </a:lnTo>
                <a:lnTo>
                  <a:pt x="955416" y="1753744"/>
                </a:lnTo>
                <a:lnTo>
                  <a:pt x="905340" y="1759132"/>
                </a:lnTo>
                <a:lnTo>
                  <a:pt x="854199" y="1762418"/>
                </a:lnTo>
                <a:lnTo>
                  <a:pt x="802080" y="1763530"/>
                </a:lnTo>
                <a:close/>
              </a:path>
            </a:pathLst>
          </a:custGeom>
          <a:solidFill>
            <a:srgbClr val="C270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738237" y="11"/>
            <a:ext cx="3550285" cy="3086100"/>
          </a:xfrm>
          <a:custGeom>
            <a:avLst/>
            <a:gdLst/>
            <a:ahLst/>
            <a:cxnLst/>
            <a:rect l="l" t="t" r="r" b="b"/>
            <a:pathLst>
              <a:path w="3550284" h="3086100">
                <a:moveTo>
                  <a:pt x="3549764" y="0"/>
                </a:moveTo>
                <a:lnTo>
                  <a:pt x="369062" y="0"/>
                </a:lnTo>
                <a:lnTo>
                  <a:pt x="366090" y="4241"/>
                </a:lnTo>
                <a:lnTo>
                  <a:pt x="338175" y="45872"/>
                </a:lnTo>
                <a:lnTo>
                  <a:pt x="311111" y="88011"/>
                </a:lnTo>
                <a:lnTo>
                  <a:pt x="284924" y="130632"/>
                </a:lnTo>
                <a:lnTo>
                  <a:pt x="259651" y="173723"/>
                </a:lnTo>
                <a:lnTo>
                  <a:pt x="235343" y="217246"/>
                </a:lnTo>
                <a:lnTo>
                  <a:pt x="212026" y="261188"/>
                </a:lnTo>
                <a:lnTo>
                  <a:pt x="189738" y="305523"/>
                </a:lnTo>
                <a:lnTo>
                  <a:pt x="168529" y="350240"/>
                </a:lnTo>
                <a:lnTo>
                  <a:pt x="148437" y="395287"/>
                </a:lnTo>
                <a:lnTo>
                  <a:pt x="129489" y="440664"/>
                </a:lnTo>
                <a:lnTo>
                  <a:pt x="111734" y="486346"/>
                </a:lnTo>
                <a:lnTo>
                  <a:pt x="95199" y="532295"/>
                </a:lnTo>
                <a:lnTo>
                  <a:pt x="79933" y="578510"/>
                </a:lnTo>
                <a:lnTo>
                  <a:pt x="65963" y="624941"/>
                </a:lnTo>
                <a:lnTo>
                  <a:pt x="53340" y="671588"/>
                </a:lnTo>
                <a:lnTo>
                  <a:pt x="42100" y="718426"/>
                </a:lnTo>
                <a:lnTo>
                  <a:pt x="32283" y="765416"/>
                </a:lnTo>
                <a:lnTo>
                  <a:pt x="23634" y="813752"/>
                </a:lnTo>
                <a:lnTo>
                  <a:pt x="16344" y="862228"/>
                </a:lnTo>
                <a:lnTo>
                  <a:pt x="10388" y="910831"/>
                </a:lnTo>
                <a:lnTo>
                  <a:pt x="5778" y="959510"/>
                </a:lnTo>
                <a:lnTo>
                  <a:pt x="2514" y="1008240"/>
                </a:lnTo>
                <a:lnTo>
                  <a:pt x="596" y="1056995"/>
                </a:lnTo>
                <a:lnTo>
                  <a:pt x="0" y="1105738"/>
                </a:lnTo>
                <a:lnTo>
                  <a:pt x="749" y="1154430"/>
                </a:lnTo>
                <a:lnTo>
                  <a:pt x="2806" y="1203032"/>
                </a:lnTo>
                <a:lnTo>
                  <a:pt x="6197" y="1251546"/>
                </a:lnTo>
                <a:lnTo>
                  <a:pt x="10909" y="1299908"/>
                </a:lnTo>
                <a:lnTo>
                  <a:pt x="16941" y="1348092"/>
                </a:lnTo>
                <a:lnTo>
                  <a:pt x="24295" y="1396072"/>
                </a:lnTo>
                <a:lnTo>
                  <a:pt x="32943" y="1443799"/>
                </a:lnTo>
                <a:lnTo>
                  <a:pt x="42913" y="1491272"/>
                </a:lnTo>
                <a:lnTo>
                  <a:pt x="54178" y="1538439"/>
                </a:lnTo>
                <a:lnTo>
                  <a:pt x="66751" y="1585264"/>
                </a:lnTo>
                <a:lnTo>
                  <a:pt x="80619" y="1631721"/>
                </a:lnTo>
                <a:lnTo>
                  <a:pt x="95783" y="1677771"/>
                </a:lnTo>
                <a:lnTo>
                  <a:pt x="112229" y="1723390"/>
                </a:lnTo>
                <a:lnTo>
                  <a:pt x="129971" y="1768551"/>
                </a:lnTo>
                <a:lnTo>
                  <a:pt x="148996" y="1813204"/>
                </a:lnTo>
                <a:lnTo>
                  <a:pt x="169303" y="1857336"/>
                </a:lnTo>
                <a:lnTo>
                  <a:pt x="190893" y="1900897"/>
                </a:lnTo>
                <a:lnTo>
                  <a:pt x="213753" y="1943862"/>
                </a:lnTo>
                <a:lnTo>
                  <a:pt x="237883" y="1986203"/>
                </a:lnTo>
                <a:lnTo>
                  <a:pt x="263283" y="2027885"/>
                </a:lnTo>
                <a:lnTo>
                  <a:pt x="289941" y="2068868"/>
                </a:lnTo>
                <a:lnTo>
                  <a:pt x="317868" y="2109139"/>
                </a:lnTo>
                <a:lnTo>
                  <a:pt x="347052" y="2148636"/>
                </a:lnTo>
                <a:lnTo>
                  <a:pt x="377482" y="2187359"/>
                </a:lnTo>
                <a:lnTo>
                  <a:pt x="409575" y="2225891"/>
                </a:lnTo>
                <a:lnTo>
                  <a:pt x="442620" y="2263521"/>
                </a:lnTo>
                <a:lnTo>
                  <a:pt x="476580" y="2300274"/>
                </a:lnTo>
                <a:lnTo>
                  <a:pt x="511441" y="2336139"/>
                </a:lnTo>
                <a:lnTo>
                  <a:pt x="547154" y="2371128"/>
                </a:lnTo>
                <a:lnTo>
                  <a:pt x="583692" y="2405253"/>
                </a:lnTo>
                <a:lnTo>
                  <a:pt x="621042" y="2438501"/>
                </a:lnTo>
                <a:lnTo>
                  <a:pt x="659155" y="2470899"/>
                </a:lnTo>
                <a:lnTo>
                  <a:pt x="698017" y="2502433"/>
                </a:lnTo>
                <a:lnTo>
                  <a:pt x="737577" y="2533116"/>
                </a:lnTo>
                <a:lnTo>
                  <a:pt x="777824" y="2562961"/>
                </a:lnTo>
                <a:lnTo>
                  <a:pt x="818718" y="2591968"/>
                </a:lnTo>
                <a:lnTo>
                  <a:pt x="860247" y="2620124"/>
                </a:lnTo>
                <a:lnTo>
                  <a:pt x="902347" y="2647467"/>
                </a:lnTo>
                <a:lnTo>
                  <a:pt x="945019" y="2673985"/>
                </a:lnTo>
                <a:lnTo>
                  <a:pt x="988225" y="2699677"/>
                </a:lnTo>
                <a:lnTo>
                  <a:pt x="1031925" y="2724556"/>
                </a:lnTo>
                <a:lnTo>
                  <a:pt x="1076096" y="2748623"/>
                </a:lnTo>
                <a:lnTo>
                  <a:pt x="1120711" y="2771902"/>
                </a:lnTo>
                <a:lnTo>
                  <a:pt x="1165733" y="2794368"/>
                </a:lnTo>
                <a:lnTo>
                  <a:pt x="1211135" y="2816047"/>
                </a:lnTo>
                <a:lnTo>
                  <a:pt x="1256893" y="2836938"/>
                </a:lnTo>
                <a:lnTo>
                  <a:pt x="1302969" y="2857042"/>
                </a:lnTo>
                <a:lnTo>
                  <a:pt x="1349349" y="2876372"/>
                </a:lnTo>
                <a:lnTo>
                  <a:pt x="1395971" y="2894927"/>
                </a:lnTo>
                <a:lnTo>
                  <a:pt x="1442821" y="2912694"/>
                </a:lnTo>
                <a:lnTo>
                  <a:pt x="1490027" y="2929699"/>
                </a:lnTo>
                <a:lnTo>
                  <a:pt x="1537576" y="2945930"/>
                </a:lnTo>
                <a:lnTo>
                  <a:pt x="1585442" y="2961373"/>
                </a:lnTo>
                <a:lnTo>
                  <a:pt x="1633588" y="2975991"/>
                </a:lnTo>
                <a:lnTo>
                  <a:pt x="1682013" y="2989783"/>
                </a:lnTo>
                <a:lnTo>
                  <a:pt x="1730692" y="3002737"/>
                </a:lnTo>
                <a:lnTo>
                  <a:pt x="1779600" y="3014815"/>
                </a:lnTo>
                <a:lnTo>
                  <a:pt x="1828698" y="3026003"/>
                </a:lnTo>
                <a:lnTo>
                  <a:pt x="1877999" y="3036303"/>
                </a:lnTo>
                <a:lnTo>
                  <a:pt x="1927453" y="3045676"/>
                </a:lnTo>
                <a:lnTo>
                  <a:pt x="1977047" y="3054108"/>
                </a:lnTo>
                <a:lnTo>
                  <a:pt x="2026754" y="3061589"/>
                </a:lnTo>
                <a:lnTo>
                  <a:pt x="2076564" y="3068091"/>
                </a:lnTo>
                <a:lnTo>
                  <a:pt x="2126450" y="3073603"/>
                </a:lnTo>
                <a:lnTo>
                  <a:pt x="2176386" y="3078111"/>
                </a:lnTo>
                <a:lnTo>
                  <a:pt x="2226348" y="3081591"/>
                </a:lnTo>
                <a:lnTo>
                  <a:pt x="2276322" y="3084017"/>
                </a:lnTo>
                <a:lnTo>
                  <a:pt x="2326284" y="3085388"/>
                </a:lnTo>
                <a:lnTo>
                  <a:pt x="2376208" y="3085681"/>
                </a:lnTo>
                <a:lnTo>
                  <a:pt x="2426068" y="3084868"/>
                </a:lnTo>
                <a:lnTo>
                  <a:pt x="2475852" y="3082937"/>
                </a:lnTo>
                <a:lnTo>
                  <a:pt x="2525534" y="3079877"/>
                </a:lnTo>
                <a:lnTo>
                  <a:pt x="2575102" y="3075660"/>
                </a:lnTo>
                <a:lnTo>
                  <a:pt x="2624518" y="3070275"/>
                </a:lnTo>
                <a:lnTo>
                  <a:pt x="2673769" y="3063697"/>
                </a:lnTo>
                <a:lnTo>
                  <a:pt x="2722829" y="3055924"/>
                </a:lnTo>
                <a:lnTo>
                  <a:pt x="2771673" y="3046920"/>
                </a:lnTo>
                <a:lnTo>
                  <a:pt x="2820289" y="3036671"/>
                </a:lnTo>
                <a:lnTo>
                  <a:pt x="2868650" y="3025165"/>
                </a:lnTo>
                <a:lnTo>
                  <a:pt x="2916732" y="3012376"/>
                </a:lnTo>
                <a:lnTo>
                  <a:pt x="2964510" y="2998292"/>
                </a:lnTo>
                <a:lnTo>
                  <a:pt x="3011982" y="2982899"/>
                </a:lnTo>
                <a:lnTo>
                  <a:pt x="3059099" y="2966174"/>
                </a:lnTo>
                <a:lnTo>
                  <a:pt x="3105861" y="2948076"/>
                </a:lnTo>
                <a:lnTo>
                  <a:pt x="3152076" y="2928683"/>
                </a:lnTo>
                <a:lnTo>
                  <a:pt x="3197745" y="2907995"/>
                </a:lnTo>
                <a:lnTo>
                  <a:pt x="3242805" y="2886049"/>
                </a:lnTo>
                <a:lnTo>
                  <a:pt x="3287242" y="2862859"/>
                </a:lnTo>
                <a:lnTo>
                  <a:pt x="3331032" y="2838462"/>
                </a:lnTo>
                <a:lnTo>
                  <a:pt x="3374148" y="2812859"/>
                </a:lnTo>
                <a:lnTo>
                  <a:pt x="3416541" y="2786100"/>
                </a:lnTo>
                <a:lnTo>
                  <a:pt x="3458210" y="2758198"/>
                </a:lnTo>
                <a:lnTo>
                  <a:pt x="3499091" y="2729179"/>
                </a:lnTo>
                <a:lnTo>
                  <a:pt x="3539198" y="2699067"/>
                </a:lnTo>
                <a:lnTo>
                  <a:pt x="3549764" y="2690672"/>
                </a:lnTo>
                <a:lnTo>
                  <a:pt x="3549764" y="0"/>
                </a:lnTo>
                <a:close/>
              </a:path>
            </a:pathLst>
          </a:custGeom>
          <a:solidFill>
            <a:srgbClr val="AC54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271098" y="1157470"/>
            <a:ext cx="718185" cy="715645"/>
          </a:xfrm>
          <a:custGeom>
            <a:avLst/>
            <a:gdLst/>
            <a:ahLst/>
            <a:cxnLst/>
            <a:rect l="l" t="t" r="r" b="b"/>
            <a:pathLst>
              <a:path w="718184" h="715644">
                <a:moveTo>
                  <a:pt x="349522" y="715576"/>
                </a:moveTo>
                <a:lnTo>
                  <a:pt x="305718" y="712312"/>
                </a:lnTo>
                <a:lnTo>
                  <a:pt x="260917" y="703974"/>
                </a:lnTo>
                <a:lnTo>
                  <a:pt x="213695" y="686607"/>
                </a:lnTo>
                <a:lnTo>
                  <a:pt x="170858" y="664928"/>
                </a:lnTo>
                <a:lnTo>
                  <a:pt x="132482" y="638925"/>
                </a:lnTo>
                <a:lnTo>
                  <a:pt x="98642" y="608591"/>
                </a:lnTo>
                <a:lnTo>
                  <a:pt x="69416" y="573916"/>
                </a:lnTo>
                <a:lnTo>
                  <a:pt x="44878" y="534890"/>
                </a:lnTo>
                <a:lnTo>
                  <a:pt x="25104" y="491504"/>
                </a:lnTo>
                <a:lnTo>
                  <a:pt x="10172" y="443750"/>
                </a:lnTo>
                <a:lnTo>
                  <a:pt x="1955" y="397767"/>
                </a:lnTo>
                <a:lnTo>
                  <a:pt x="0" y="351640"/>
                </a:lnTo>
                <a:lnTo>
                  <a:pt x="4036" y="305966"/>
                </a:lnTo>
                <a:lnTo>
                  <a:pt x="13794" y="261340"/>
                </a:lnTo>
                <a:lnTo>
                  <a:pt x="29006" y="218359"/>
                </a:lnTo>
                <a:lnTo>
                  <a:pt x="49400" y="177619"/>
                </a:lnTo>
                <a:lnTo>
                  <a:pt x="74708" y="139715"/>
                </a:lnTo>
                <a:lnTo>
                  <a:pt x="104660" y="105243"/>
                </a:lnTo>
                <a:lnTo>
                  <a:pt x="138987" y="74801"/>
                </a:lnTo>
                <a:lnTo>
                  <a:pt x="177419" y="48983"/>
                </a:lnTo>
                <a:lnTo>
                  <a:pt x="219686" y="28386"/>
                </a:lnTo>
                <a:lnTo>
                  <a:pt x="305315" y="4702"/>
                </a:lnTo>
                <a:lnTo>
                  <a:pt x="359256" y="0"/>
                </a:lnTo>
                <a:lnTo>
                  <a:pt x="413199" y="3069"/>
                </a:lnTo>
                <a:lnTo>
                  <a:pt x="465825" y="14348"/>
                </a:lnTo>
                <a:lnTo>
                  <a:pt x="515814" y="34270"/>
                </a:lnTo>
                <a:lnTo>
                  <a:pt x="560128" y="60900"/>
                </a:lnTo>
                <a:lnTo>
                  <a:pt x="600115" y="93493"/>
                </a:lnTo>
                <a:lnTo>
                  <a:pt x="635206" y="131290"/>
                </a:lnTo>
                <a:lnTo>
                  <a:pt x="664829" y="173529"/>
                </a:lnTo>
                <a:lnTo>
                  <a:pt x="688416" y="219452"/>
                </a:lnTo>
                <a:lnTo>
                  <a:pt x="704594" y="265375"/>
                </a:lnTo>
                <a:lnTo>
                  <a:pt x="714517" y="312980"/>
                </a:lnTo>
                <a:lnTo>
                  <a:pt x="717908" y="361463"/>
                </a:lnTo>
                <a:lnTo>
                  <a:pt x="714491" y="410020"/>
                </a:lnTo>
                <a:lnTo>
                  <a:pt x="704288" y="457150"/>
                </a:lnTo>
                <a:lnTo>
                  <a:pt x="687873" y="501623"/>
                </a:lnTo>
                <a:lnTo>
                  <a:pt x="665787" y="543035"/>
                </a:lnTo>
                <a:lnTo>
                  <a:pt x="638567" y="580981"/>
                </a:lnTo>
                <a:lnTo>
                  <a:pt x="606752" y="615056"/>
                </a:lnTo>
                <a:lnTo>
                  <a:pt x="570881" y="644857"/>
                </a:lnTo>
                <a:lnTo>
                  <a:pt x="531491" y="669978"/>
                </a:lnTo>
                <a:lnTo>
                  <a:pt x="489122" y="690015"/>
                </a:lnTo>
                <a:lnTo>
                  <a:pt x="444312" y="704564"/>
                </a:lnTo>
                <a:lnTo>
                  <a:pt x="397599" y="713219"/>
                </a:lnTo>
                <a:lnTo>
                  <a:pt x="349522" y="715576"/>
                </a:lnTo>
                <a:close/>
              </a:path>
            </a:pathLst>
          </a:custGeom>
          <a:solidFill>
            <a:srgbClr val="3C2E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9247" y="996139"/>
            <a:ext cx="252266" cy="22361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87346" y="707663"/>
            <a:ext cx="222360" cy="16395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6339032" y="1232242"/>
            <a:ext cx="574675" cy="569595"/>
          </a:xfrm>
          <a:custGeom>
            <a:avLst/>
            <a:gdLst/>
            <a:ahLst/>
            <a:cxnLst/>
            <a:rect l="l" t="t" r="r" b="b"/>
            <a:pathLst>
              <a:path w="574675" h="569594">
                <a:moveTo>
                  <a:pt x="284443" y="569464"/>
                </a:moveTo>
                <a:lnTo>
                  <a:pt x="237626" y="565062"/>
                </a:lnTo>
                <a:lnTo>
                  <a:pt x="193090" y="552773"/>
                </a:lnTo>
                <a:lnTo>
                  <a:pt x="151506" y="533351"/>
                </a:lnTo>
                <a:lnTo>
                  <a:pt x="113548" y="507553"/>
                </a:lnTo>
                <a:lnTo>
                  <a:pt x="79889" y="476134"/>
                </a:lnTo>
                <a:lnTo>
                  <a:pt x="51201" y="439849"/>
                </a:lnTo>
                <a:lnTo>
                  <a:pt x="28158" y="399453"/>
                </a:lnTo>
                <a:lnTo>
                  <a:pt x="11432" y="355702"/>
                </a:lnTo>
                <a:lnTo>
                  <a:pt x="1696" y="309350"/>
                </a:lnTo>
                <a:lnTo>
                  <a:pt x="0" y="260656"/>
                </a:lnTo>
                <a:lnTo>
                  <a:pt x="6966" y="214400"/>
                </a:lnTo>
                <a:lnTo>
                  <a:pt x="21758" y="171147"/>
                </a:lnTo>
                <a:lnTo>
                  <a:pt x="43536" y="131463"/>
                </a:lnTo>
                <a:lnTo>
                  <a:pt x="71462" y="95915"/>
                </a:lnTo>
                <a:lnTo>
                  <a:pt x="104696" y="65067"/>
                </a:lnTo>
                <a:lnTo>
                  <a:pt x="142401" y="39485"/>
                </a:lnTo>
                <a:lnTo>
                  <a:pt x="183739" y="19737"/>
                </a:lnTo>
                <a:lnTo>
                  <a:pt x="227870" y="6386"/>
                </a:lnTo>
                <a:lnTo>
                  <a:pt x="273956" y="0"/>
                </a:lnTo>
                <a:lnTo>
                  <a:pt x="321158" y="1143"/>
                </a:lnTo>
                <a:lnTo>
                  <a:pt x="387663" y="16407"/>
                </a:lnTo>
                <a:lnTo>
                  <a:pt x="430573" y="35967"/>
                </a:lnTo>
                <a:lnTo>
                  <a:pt x="442228" y="43863"/>
                </a:lnTo>
                <a:lnTo>
                  <a:pt x="266533" y="43863"/>
                </a:lnTo>
                <a:lnTo>
                  <a:pt x="222225" y="51491"/>
                </a:lnTo>
                <a:lnTo>
                  <a:pt x="182142" y="66312"/>
                </a:lnTo>
                <a:lnTo>
                  <a:pt x="146672" y="87518"/>
                </a:lnTo>
                <a:lnTo>
                  <a:pt x="116200" y="114300"/>
                </a:lnTo>
                <a:lnTo>
                  <a:pt x="91114" y="145850"/>
                </a:lnTo>
                <a:lnTo>
                  <a:pt x="71800" y="181359"/>
                </a:lnTo>
                <a:lnTo>
                  <a:pt x="58644" y="220018"/>
                </a:lnTo>
                <a:lnTo>
                  <a:pt x="52091" y="260656"/>
                </a:lnTo>
                <a:lnTo>
                  <a:pt x="52098" y="269617"/>
                </a:lnTo>
                <a:lnTo>
                  <a:pt x="59991" y="346809"/>
                </a:lnTo>
                <a:lnTo>
                  <a:pt x="80225" y="397404"/>
                </a:lnTo>
                <a:lnTo>
                  <a:pt x="110850" y="440020"/>
                </a:lnTo>
                <a:lnTo>
                  <a:pt x="149802" y="474030"/>
                </a:lnTo>
                <a:lnTo>
                  <a:pt x="195016" y="498805"/>
                </a:lnTo>
                <a:lnTo>
                  <a:pt x="244427" y="513717"/>
                </a:lnTo>
                <a:lnTo>
                  <a:pt x="293999" y="518178"/>
                </a:lnTo>
                <a:lnTo>
                  <a:pt x="446745" y="518178"/>
                </a:lnTo>
                <a:lnTo>
                  <a:pt x="419668" y="535207"/>
                </a:lnTo>
                <a:lnTo>
                  <a:pt x="377570" y="553511"/>
                </a:lnTo>
                <a:lnTo>
                  <a:pt x="332867" y="565223"/>
                </a:lnTo>
                <a:lnTo>
                  <a:pt x="284443" y="569464"/>
                </a:lnTo>
                <a:close/>
              </a:path>
              <a:path w="574675" h="569594">
                <a:moveTo>
                  <a:pt x="446745" y="518178"/>
                </a:moveTo>
                <a:lnTo>
                  <a:pt x="293999" y="518178"/>
                </a:lnTo>
                <a:lnTo>
                  <a:pt x="343704" y="512355"/>
                </a:lnTo>
                <a:lnTo>
                  <a:pt x="391695" y="495694"/>
                </a:lnTo>
                <a:lnTo>
                  <a:pt x="436129" y="467639"/>
                </a:lnTo>
                <a:lnTo>
                  <a:pt x="468275" y="435897"/>
                </a:lnTo>
                <a:lnTo>
                  <a:pt x="493620" y="398802"/>
                </a:lnTo>
                <a:lnTo>
                  <a:pt x="511842" y="357683"/>
                </a:lnTo>
                <a:lnTo>
                  <a:pt x="522617" y="313867"/>
                </a:lnTo>
                <a:lnTo>
                  <a:pt x="524997" y="264954"/>
                </a:lnTo>
                <a:lnTo>
                  <a:pt x="517406" y="217878"/>
                </a:lnTo>
                <a:lnTo>
                  <a:pt x="500777" y="173893"/>
                </a:lnTo>
                <a:lnTo>
                  <a:pt x="476041" y="134254"/>
                </a:lnTo>
                <a:lnTo>
                  <a:pt x="444131" y="100214"/>
                </a:lnTo>
                <a:lnTo>
                  <a:pt x="405980" y="73029"/>
                </a:lnTo>
                <a:lnTo>
                  <a:pt x="362519" y="53952"/>
                </a:lnTo>
                <a:lnTo>
                  <a:pt x="314681" y="44237"/>
                </a:lnTo>
                <a:lnTo>
                  <a:pt x="266533" y="43863"/>
                </a:lnTo>
                <a:lnTo>
                  <a:pt x="442228" y="43863"/>
                </a:lnTo>
                <a:lnTo>
                  <a:pt x="502461" y="93947"/>
                </a:lnTo>
                <a:lnTo>
                  <a:pt x="530284" y="131127"/>
                </a:lnTo>
                <a:lnTo>
                  <a:pt x="551922" y="172941"/>
                </a:lnTo>
                <a:lnTo>
                  <a:pt x="566796" y="218769"/>
                </a:lnTo>
                <a:lnTo>
                  <a:pt x="574301" y="269617"/>
                </a:lnTo>
                <a:lnTo>
                  <a:pt x="572809" y="318360"/>
                </a:lnTo>
                <a:lnTo>
                  <a:pt x="563119" y="364437"/>
                </a:lnTo>
                <a:lnTo>
                  <a:pt x="546031" y="407288"/>
                </a:lnTo>
                <a:lnTo>
                  <a:pt x="522343" y="446351"/>
                </a:lnTo>
                <a:lnTo>
                  <a:pt x="492853" y="481066"/>
                </a:lnTo>
                <a:lnTo>
                  <a:pt x="458362" y="510871"/>
                </a:lnTo>
                <a:lnTo>
                  <a:pt x="446745" y="518178"/>
                </a:lnTo>
                <a:close/>
              </a:path>
            </a:pathLst>
          </a:custGeom>
          <a:solidFill>
            <a:srgbClr val="8C6A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6412394" y="832014"/>
            <a:ext cx="481330" cy="52069"/>
          </a:xfrm>
          <a:custGeom>
            <a:avLst/>
            <a:gdLst/>
            <a:ahLst/>
            <a:cxnLst/>
            <a:rect l="l" t="t" r="r" b="b"/>
            <a:pathLst>
              <a:path w="481330" h="52069">
                <a:moveTo>
                  <a:pt x="433144" y="51858"/>
                </a:moveTo>
                <a:lnTo>
                  <a:pt x="369541" y="49353"/>
                </a:lnTo>
                <a:lnTo>
                  <a:pt x="315515" y="47948"/>
                </a:lnTo>
                <a:lnTo>
                  <a:pt x="261482" y="46920"/>
                </a:lnTo>
                <a:lnTo>
                  <a:pt x="207444" y="46133"/>
                </a:lnTo>
                <a:lnTo>
                  <a:pt x="99370" y="44736"/>
                </a:lnTo>
                <a:lnTo>
                  <a:pt x="45340" y="43853"/>
                </a:lnTo>
                <a:lnTo>
                  <a:pt x="5646" y="36312"/>
                </a:lnTo>
                <a:lnTo>
                  <a:pt x="0" y="16546"/>
                </a:lnTo>
                <a:lnTo>
                  <a:pt x="4442" y="11408"/>
                </a:lnTo>
                <a:lnTo>
                  <a:pt x="54342" y="3019"/>
                </a:lnTo>
                <a:lnTo>
                  <a:pt x="123216" y="1334"/>
                </a:lnTo>
                <a:lnTo>
                  <a:pt x="177803" y="935"/>
                </a:lnTo>
                <a:lnTo>
                  <a:pt x="232392" y="1002"/>
                </a:lnTo>
                <a:lnTo>
                  <a:pt x="341568" y="1486"/>
                </a:lnTo>
                <a:lnTo>
                  <a:pt x="396151" y="1381"/>
                </a:lnTo>
                <a:lnTo>
                  <a:pt x="408856" y="879"/>
                </a:lnTo>
                <a:lnTo>
                  <a:pt x="421562" y="132"/>
                </a:lnTo>
                <a:lnTo>
                  <a:pt x="434267" y="0"/>
                </a:lnTo>
                <a:lnTo>
                  <a:pt x="446972" y="1339"/>
                </a:lnTo>
                <a:lnTo>
                  <a:pt x="451830" y="2251"/>
                </a:lnTo>
                <a:lnTo>
                  <a:pt x="456937" y="2168"/>
                </a:lnTo>
                <a:lnTo>
                  <a:pt x="481103" y="25787"/>
                </a:lnTo>
                <a:lnTo>
                  <a:pt x="479715" y="32961"/>
                </a:lnTo>
                <a:lnTo>
                  <a:pt x="442660" y="51436"/>
                </a:lnTo>
                <a:lnTo>
                  <a:pt x="433144" y="51858"/>
                </a:lnTo>
                <a:close/>
              </a:path>
            </a:pathLst>
          </a:custGeom>
          <a:solidFill>
            <a:srgbClr val="D6A7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19482"/>
            <a:ext cx="2799080" cy="751205"/>
          </a:xfrm>
          <a:custGeom>
            <a:avLst/>
            <a:gdLst/>
            <a:ahLst/>
            <a:cxnLst/>
            <a:rect l="l" t="t" r="r" b="b"/>
            <a:pathLst>
              <a:path w="2799080" h="751205">
                <a:moveTo>
                  <a:pt x="1389355" y="492388"/>
                </a:moveTo>
                <a:lnTo>
                  <a:pt x="1171421" y="492388"/>
                </a:lnTo>
                <a:lnTo>
                  <a:pt x="1200772" y="451657"/>
                </a:lnTo>
                <a:lnTo>
                  <a:pt x="1229140" y="411863"/>
                </a:lnTo>
                <a:lnTo>
                  <a:pt x="1257534" y="373259"/>
                </a:lnTo>
                <a:lnTo>
                  <a:pt x="1286957" y="336098"/>
                </a:lnTo>
                <a:lnTo>
                  <a:pt x="1318458" y="298391"/>
                </a:lnTo>
                <a:lnTo>
                  <a:pt x="1369765" y="237594"/>
                </a:lnTo>
                <a:lnTo>
                  <a:pt x="1413833" y="185976"/>
                </a:lnTo>
                <a:lnTo>
                  <a:pt x="1445971" y="148802"/>
                </a:lnTo>
                <a:lnTo>
                  <a:pt x="1478310" y="111807"/>
                </a:lnTo>
                <a:lnTo>
                  <a:pt x="1510866" y="75009"/>
                </a:lnTo>
                <a:lnTo>
                  <a:pt x="1543657" y="38428"/>
                </a:lnTo>
                <a:lnTo>
                  <a:pt x="1584760" y="7120"/>
                </a:lnTo>
                <a:lnTo>
                  <a:pt x="1627216" y="0"/>
                </a:lnTo>
                <a:lnTo>
                  <a:pt x="1667700" y="16576"/>
                </a:lnTo>
                <a:lnTo>
                  <a:pt x="1702884" y="56362"/>
                </a:lnTo>
                <a:lnTo>
                  <a:pt x="1730371" y="101500"/>
                </a:lnTo>
                <a:lnTo>
                  <a:pt x="1757602" y="146795"/>
                </a:lnTo>
                <a:lnTo>
                  <a:pt x="1784632" y="192214"/>
                </a:lnTo>
                <a:lnTo>
                  <a:pt x="1806624" y="229442"/>
                </a:lnTo>
                <a:lnTo>
                  <a:pt x="1594719" y="229442"/>
                </a:lnTo>
                <a:lnTo>
                  <a:pt x="1539792" y="298465"/>
                </a:lnTo>
                <a:lnTo>
                  <a:pt x="1502651" y="344997"/>
                </a:lnTo>
                <a:lnTo>
                  <a:pt x="1472944" y="382539"/>
                </a:lnTo>
                <a:lnTo>
                  <a:pt x="1443752" y="420002"/>
                </a:lnTo>
                <a:lnTo>
                  <a:pt x="1415092" y="457630"/>
                </a:lnTo>
                <a:lnTo>
                  <a:pt x="1389355" y="492388"/>
                </a:lnTo>
                <a:close/>
              </a:path>
              <a:path w="2799080" h="751205">
                <a:moveTo>
                  <a:pt x="2179307" y="480363"/>
                </a:moveTo>
                <a:lnTo>
                  <a:pt x="1954646" y="480363"/>
                </a:lnTo>
                <a:lnTo>
                  <a:pt x="2004175" y="419966"/>
                </a:lnTo>
                <a:lnTo>
                  <a:pt x="2060591" y="350939"/>
                </a:lnTo>
                <a:lnTo>
                  <a:pt x="2068193" y="341603"/>
                </a:lnTo>
                <a:lnTo>
                  <a:pt x="2103073" y="298391"/>
                </a:lnTo>
                <a:lnTo>
                  <a:pt x="2151878" y="237594"/>
                </a:lnTo>
                <a:lnTo>
                  <a:pt x="2201084" y="176544"/>
                </a:lnTo>
                <a:lnTo>
                  <a:pt x="2234600" y="135526"/>
                </a:lnTo>
                <a:lnTo>
                  <a:pt x="2268463" y="94800"/>
                </a:lnTo>
                <a:lnTo>
                  <a:pt x="2303683" y="61821"/>
                </a:lnTo>
                <a:lnTo>
                  <a:pt x="2339909" y="44897"/>
                </a:lnTo>
                <a:lnTo>
                  <a:pt x="2375996" y="44489"/>
                </a:lnTo>
                <a:lnTo>
                  <a:pt x="2410800" y="61056"/>
                </a:lnTo>
                <a:lnTo>
                  <a:pt x="2443176" y="95057"/>
                </a:lnTo>
                <a:lnTo>
                  <a:pt x="2471634" y="135007"/>
                </a:lnTo>
                <a:lnTo>
                  <a:pt x="2499817" y="175155"/>
                </a:lnTo>
                <a:lnTo>
                  <a:pt x="2527756" y="215479"/>
                </a:lnTo>
                <a:lnTo>
                  <a:pt x="2555484" y="255955"/>
                </a:lnTo>
                <a:lnTo>
                  <a:pt x="2561292" y="264516"/>
                </a:lnTo>
                <a:lnTo>
                  <a:pt x="2353510" y="264516"/>
                </a:lnTo>
                <a:lnTo>
                  <a:pt x="2318379" y="307441"/>
                </a:lnTo>
                <a:lnTo>
                  <a:pt x="2282567" y="351093"/>
                </a:lnTo>
                <a:lnTo>
                  <a:pt x="2249246" y="392007"/>
                </a:lnTo>
                <a:lnTo>
                  <a:pt x="2216583" y="432840"/>
                </a:lnTo>
                <a:lnTo>
                  <a:pt x="2183962" y="474382"/>
                </a:lnTo>
                <a:lnTo>
                  <a:pt x="2179307" y="480363"/>
                </a:lnTo>
                <a:close/>
              </a:path>
              <a:path w="2799080" h="751205">
                <a:moveTo>
                  <a:pt x="666322" y="519204"/>
                </a:moveTo>
                <a:lnTo>
                  <a:pt x="442877" y="519204"/>
                </a:lnTo>
                <a:lnTo>
                  <a:pt x="527027" y="419966"/>
                </a:lnTo>
                <a:lnTo>
                  <a:pt x="622960" y="307419"/>
                </a:lnTo>
                <a:lnTo>
                  <a:pt x="682361" y="237594"/>
                </a:lnTo>
                <a:lnTo>
                  <a:pt x="734152" y="177416"/>
                </a:lnTo>
                <a:lnTo>
                  <a:pt x="767671" y="139263"/>
                </a:lnTo>
                <a:lnTo>
                  <a:pt x="801598" y="101481"/>
                </a:lnTo>
                <a:lnTo>
                  <a:pt x="839404" y="69844"/>
                </a:lnTo>
                <a:lnTo>
                  <a:pt x="876938" y="57123"/>
                </a:lnTo>
                <a:lnTo>
                  <a:pt x="912940" y="62839"/>
                </a:lnTo>
                <a:lnTo>
                  <a:pt x="946149" y="86514"/>
                </a:lnTo>
                <a:lnTo>
                  <a:pt x="975304" y="127669"/>
                </a:lnTo>
                <a:lnTo>
                  <a:pt x="1061013" y="287122"/>
                </a:lnTo>
                <a:lnTo>
                  <a:pt x="863700" y="287122"/>
                </a:lnTo>
                <a:lnTo>
                  <a:pt x="792050" y="369961"/>
                </a:lnTo>
                <a:lnTo>
                  <a:pt x="769998" y="395750"/>
                </a:lnTo>
                <a:lnTo>
                  <a:pt x="738660" y="432840"/>
                </a:lnTo>
                <a:lnTo>
                  <a:pt x="666322" y="519204"/>
                </a:lnTo>
                <a:close/>
              </a:path>
              <a:path w="2799080" h="751205">
                <a:moveTo>
                  <a:pt x="0" y="357938"/>
                </a:moveTo>
                <a:lnTo>
                  <a:pt x="0" y="164734"/>
                </a:lnTo>
                <a:lnTo>
                  <a:pt x="16831" y="147255"/>
                </a:lnTo>
                <a:lnTo>
                  <a:pt x="53216" y="117164"/>
                </a:lnTo>
                <a:lnTo>
                  <a:pt x="88493" y="103364"/>
                </a:lnTo>
                <a:lnTo>
                  <a:pt x="122764" y="105711"/>
                </a:lnTo>
                <a:lnTo>
                  <a:pt x="156127" y="124059"/>
                </a:lnTo>
                <a:lnTo>
                  <a:pt x="188683" y="158265"/>
                </a:lnTo>
                <a:lnTo>
                  <a:pt x="249474" y="237722"/>
                </a:lnTo>
                <a:lnTo>
                  <a:pt x="285749" y="285301"/>
                </a:lnTo>
                <a:lnTo>
                  <a:pt x="83379" y="285301"/>
                </a:lnTo>
                <a:lnTo>
                  <a:pt x="57765" y="307441"/>
                </a:lnTo>
                <a:lnTo>
                  <a:pt x="35409" y="326674"/>
                </a:lnTo>
                <a:lnTo>
                  <a:pt x="11895" y="347196"/>
                </a:lnTo>
                <a:lnTo>
                  <a:pt x="0" y="357938"/>
                </a:lnTo>
                <a:close/>
              </a:path>
              <a:path w="2799080" h="751205">
                <a:moveTo>
                  <a:pt x="1918052" y="733028"/>
                </a:moveTo>
                <a:lnTo>
                  <a:pt x="1884660" y="719649"/>
                </a:lnTo>
                <a:lnTo>
                  <a:pt x="1854237" y="692338"/>
                </a:lnTo>
                <a:lnTo>
                  <a:pt x="1828281" y="651723"/>
                </a:lnTo>
                <a:lnTo>
                  <a:pt x="1805566" y="606516"/>
                </a:lnTo>
                <a:lnTo>
                  <a:pt x="1782277" y="561593"/>
                </a:lnTo>
                <a:lnTo>
                  <a:pt x="1758443" y="516758"/>
                </a:lnTo>
                <a:lnTo>
                  <a:pt x="1734402" y="472387"/>
                </a:lnTo>
                <a:lnTo>
                  <a:pt x="1710030" y="428000"/>
                </a:lnTo>
                <a:lnTo>
                  <a:pt x="1667351" y="350939"/>
                </a:lnTo>
                <a:lnTo>
                  <a:pt x="1636452" y="295066"/>
                </a:lnTo>
                <a:lnTo>
                  <a:pt x="1612129" y="250656"/>
                </a:lnTo>
                <a:lnTo>
                  <a:pt x="1609873" y="247240"/>
                </a:lnTo>
                <a:lnTo>
                  <a:pt x="1606527" y="243206"/>
                </a:lnTo>
                <a:lnTo>
                  <a:pt x="1601630" y="237594"/>
                </a:lnTo>
                <a:lnTo>
                  <a:pt x="1594719" y="229442"/>
                </a:lnTo>
                <a:lnTo>
                  <a:pt x="1806624" y="229442"/>
                </a:lnTo>
                <a:lnTo>
                  <a:pt x="1811516" y="237722"/>
                </a:lnTo>
                <a:lnTo>
                  <a:pt x="1878137" y="351093"/>
                </a:lnTo>
                <a:lnTo>
                  <a:pt x="1918729" y="420002"/>
                </a:lnTo>
                <a:lnTo>
                  <a:pt x="1954646" y="480363"/>
                </a:lnTo>
                <a:lnTo>
                  <a:pt x="2179307" y="480363"/>
                </a:lnTo>
                <a:lnTo>
                  <a:pt x="2150874" y="516901"/>
                </a:lnTo>
                <a:lnTo>
                  <a:pt x="2053891" y="641675"/>
                </a:lnTo>
                <a:lnTo>
                  <a:pt x="2021071" y="683258"/>
                </a:lnTo>
                <a:lnTo>
                  <a:pt x="1987754" y="715462"/>
                </a:lnTo>
                <a:lnTo>
                  <a:pt x="1952915" y="731842"/>
                </a:lnTo>
                <a:lnTo>
                  <a:pt x="1918052" y="733028"/>
                </a:lnTo>
                <a:close/>
              </a:path>
              <a:path w="2799080" h="751205">
                <a:moveTo>
                  <a:pt x="2709364" y="743348"/>
                </a:moveTo>
                <a:lnTo>
                  <a:pt x="2660805" y="720662"/>
                </a:lnTo>
                <a:lnTo>
                  <a:pt x="2626008" y="682020"/>
                </a:lnTo>
                <a:lnTo>
                  <a:pt x="2595584" y="639621"/>
                </a:lnTo>
                <a:lnTo>
                  <a:pt x="2568925" y="598795"/>
                </a:lnTo>
                <a:lnTo>
                  <a:pt x="2515734" y="516758"/>
                </a:lnTo>
                <a:lnTo>
                  <a:pt x="2492138" y="480171"/>
                </a:lnTo>
                <a:lnTo>
                  <a:pt x="2453407" y="419966"/>
                </a:lnTo>
                <a:lnTo>
                  <a:pt x="2375300" y="298391"/>
                </a:lnTo>
                <a:lnTo>
                  <a:pt x="2353510" y="264516"/>
                </a:lnTo>
                <a:lnTo>
                  <a:pt x="2561292" y="264516"/>
                </a:lnTo>
                <a:lnTo>
                  <a:pt x="2584313" y="298465"/>
                </a:lnTo>
                <a:lnTo>
                  <a:pt x="2619671" y="351093"/>
                </a:lnTo>
                <a:lnTo>
                  <a:pt x="2665617" y="420002"/>
                </a:lnTo>
                <a:lnTo>
                  <a:pt x="2746259" y="541611"/>
                </a:lnTo>
                <a:lnTo>
                  <a:pt x="2771827" y="588985"/>
                </a:lnTo>
                <a:lnTo>
                  <a:pt x="2792628" y="639125"/>
                </a:lnTo>
                <a:lnTo>
                  <a:pt x="2798839" y="666262"/>
                </a:lnTo>
                <a:lnTo>
                  <a:pt x="2795299" y="690752"/>
                </a:lnTo>
                <a:lnTo>
                  <a:pt x="2782652" y="711984"/>
                </a:lnTo>
                <a:lnTo>
                  <a:pt x="2761543" y="729347"/>
                </a:lnTo>
                <a:lnTo>
                  <a:pt x="2735534" y="740680"/>
                </a:lnTo>
                <a:lnTo>
                  <a:pt x="2709364" y="743348"/>
                </a:lnTo>
                <a:close/>
              </a:path>
              <a:path w="2799080" h="751205">
                <a:moveTo>
                  <a:pt x="408625" y="750945"/>
                </a:moveTo>
                <a:lnTo>
                  <a:pt x="377696" y="738655"/>
                </a:lnTo>
                <a:lnTo>
                  <a:pt x="349410" y="711766"/>
                </a:lnTo>
                <a:lnTo>
                  <a:pt x="324261" y="670478"/>
                </a:lnTo>
                <a:lnTo>
                  <a:pt x="300965" y="622896"/>
                </a:lnTo>
                <a:lnTo>
                  <a:pt x="277058" y="575701"/>
                </a:lnTo>
                <a:lnTo>
                  <a:pt x="252271" y="529051"/>
                </a:lnTo>
                <a:lnTo>
                  <a:pt x="226335" y="483106"/>
                </a:lnTo>
                <a:lnTo>
                  <a:pt x="198982" y="438025"/>
                </a:lnTo>
                <a:lnTo>
                  <a:pt x="169942" y="393968"/>
                </a:lnTo>
                <a:lnTo>
                  <a:pt x="138823" y="350939"/>
                </a:lnTo>
                <a:lnTo>
                  <a:pt x="105727" y="309561"/>
                </a:lnTo>
                <a:lnTo>
                  <a:pt x="83379" y="285301"/>
                </a:lnTo>
                <a:lnTo>
                  <a:pt x="285749" y="285301"/>
                </a:lnTo>
                <a:lnTo>
                  <a:pt x="335543" y="351093"/>
                </a:lnTo>
                <a:lnTo>
                  <a:pt x="364062" y="389205"/>
                </a:lnTo>
                <a:lnTo>
                  <a:pt x="392814" y="428048"/>
                </a:lnTo>
                <a:lnTo>
                  <a:pt x="417657" y="469847"/>
                </a:lnTo>
                <a:lnTo>
                  <a:pt x="429583" y="493560"/>
                </a:lnTo>
                <a:lnTo>
                  <a:pt x="442877" y="519204"/>
                </a:lnTo>
                <a:lnTo>
                  <a:pt x="666322" y="519204"/>
                </a:lnTo>
                <a:lnTo>
                  <a:pt x="610196" y="585884"/>
                </a:lnTo>
                <a:lnTo>
                  <a:pt x="577931" y="623635"/>
                </a:lnTo>
                <a:lnTo>
                  <a:pt x="545336" y="661124"/>
                </a:lnTo>
                <a:lnTo>
                  <a:pt x="512374" y="698212"/>
                </a:lnTo>
                <a:lnTo>
                  <a:pt x="476455" y="730924"/>
                </a:lnTo>
                <a:lnTo>
                  <a:pt x="441709" y="748434"/>
                </a:lnTo>
                <a:lnTo>
                  <a:pt x="408625" y="750945"/>
                </a:lnTo>
                <a:close/>
              </a:path>
              <a:path w="2799080" h="751205">
                <a:moveTo>
                  <a:pt x="1141324" y="748225"/>
                </a:moveTo>
                <a:lnTo>
                  <a:pt x="1087603" y="719973"/>
                </a:lnTo>
                <a:lnTo>
                  <a:pt x="1054018" y="666818"/>
                </a:lnTo>
                <a:lnTo>
                  <a:pt x="1031254" y="620294"/>
                </a:lnTo>
                <a:lnTo>
                  <a:pt x="1008215" y="573766"/>
                </a:lnTo>
                <a:lnTo>
                  <a:pt x="984893" y="527102"/>
                </a:lnTo>
                <a:lnTo>
                  <a:pt x="961277" y="480171"/>
                </a:lnTo>
                <a:lnTo>
                  <a:pt x="930845" y="419966"/>
                </a:lnTo>
                <a:lnTo>
                  <a:pt x="895914" y="350939"/>
                </a:lnTo>
                <a:lnTo>
                  <a:pt x="863700" y="287122"/>
                </a:lnTo>
                <a:lnTo>
                  <a:pt x="1061013" y="287122"/>
                </a:lnTo>
                <a:lnTo>
                  <a:pt x="1171421" y="492388"/>
                </a:lnTo>
                <a:lnTo>
                  <a:pt x="1389355" y="492388"/>
                </a:lnTo>
                <a:lnTo>
                  <a:pt x="1386459" y="496300"/>
                </a:lnTo>
                <a:lnTo>
                  <a:pt x="1358253" y="535290"/>
                </a:lnTo>
                <a:lnTo>
                  <a:pt x="1274662" y="653037"/>
                </a:lnTo>
                <a:lnTo>
                  <a:pt x="1246629" y="692162"/>
                </a:lnTo>
                <a:lnTo>
                  <a:pt x="1225885" y="716903"/>
                </a:lnTo>
                <a:lnTo>
                  <a:pt x="1201852" y="736063"/>
                </a:lnTo>
                <a:lnTo>
                  <a:pt x="1173882" y="747288"/>
                </a:lnTo>
                <a:lnTo>
                  <a:pt x="1141324" y="748225"/>
                </a:lnTo>
                <a:close/>
              </a:path>
            </a:pathLst>
          </a:custGeom>
          <a:solidFill>
            <a:srgbClr val="D4A2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0" y="762313"/>
            <a:ext cx="2646680" cy="673100"/>
          </a:xfrm>
          <a:custGeom>
            <a:avLst/>
            <a:gdLst/>
            <a:ahLst/>
            <a:cxnLst/>
            <a:rect l="l" t="t" r="r" b="b"/>
            <a:pathLst>
              <a:path w="2646680" h="673100">
                <a:moveTo>
                  <a:pt x="0" y="227336"/>
                </a:moveTo>
                <a:lnTo>
                  <a:pt x="0" y="49192"/>
                </a:lnTo>
                <a:lnTo>
                  <a:pt x="10950" y="39461"/>
                </a:lnTo>
                <a:lnTo>
                  <a:pt x="52940" y="10018"/>
                </a:lnTo>
                <a:lnTo>
                  <a:pt x="93228" y="0"/>
                </a:lnTo>
                <a:lnTo>
                  <a:pt x="132411" y="10645"/>
                </a:lnTo>
                <a:lnTo>
                  <a:pt x="171084" y="43197"/>
                </a:lnTo>
                <a:lnTo>
                  <a:pt x="204985" y="82513"/>
                </a:lnTo>
                <a:lnTo>
                  <a:pt x="238241" y="122396"/>
                </a:lnTo>
                <a:lnTo>
                  <a:pt x="271018" y="162701"/>
                </a:lnTo>
                <a:lnTo>
                  <a:pt x="282657" y="177250"/>
                </a:lnTo>
                <a:lnTo>
                  <a:pt x="77259" y="177250"/>
                </a:lnTo>
                <a:lnTo>
                  <a:pt x="60001" y="180837"/>
                </a:lnTo>
                <a:lnTo>
                  <a:pt x="39953" y="194412"/>
                </a:lnTo>
                <a:lnTo>
                  <a:pt x="0" y="227336"/>
                </a:lnTo>
                <a:close/>
              </a:path>
              <a:path w="2646680" h="673100">
                <a:moveTo>
                  <a:pt x="669865" y="362401"/>
                </a:moveTo>
                <a:lnTo>
                  <a:pt x="431458" y="362401"/>
                </a:lnTo>
                <a:lnTo>
                  <a:pt x="452340" y="341777"/>
                </a:lnTo>
                <a:lnTo>
                  <a:pt x="713486" y="83281"/>
                </a:lnTo>
                <a:lnTo>
                  <a:pt x="758155" y="49256"/>
                </a:lnTo>
                <a:lnTo>
                  <a:pt x="801268" y="37812"/>
                </a:lnTo>
                <a:lnTo>
                  <a:pt x="843554" y="49886"/>
                </a:lnTo>
                <a:lnTo>
                  <a:pt x="885742" y="86418"/>
                </a:lnTo>
                <a:lnTo>
                  <a:pt x="920742" y="127949"/>
                </a:lnTo>
                <a:lnTo>
                  <a:pt x="954920" y="170190"/>
                </a:lnTo>
                <a:lnTo>
                  <a:pt x="988529" y="212922"/>
                </a:lnTo>
                <a:lnTo>
                  <a:pt x="1010158" y="240855"/>
                </a:lnTo>
                <a:lnTo>
                  <a:pt x="791235" y="240855"/>
                </a:lnTo>
                <a:lnTo>
                  <a:pt x="669865" y="362401"/>
                </a:lnTo>
                <a:close/>
              </a:path>
              <a:path w="2646680" h="673100">
                <a:moveTo>
                  <a:pt x="1365774" y="406432"/>
                </a:moveTo>
                <a:lnTo>
                  <a:pt x="1138519" y="406432"/>
                </a:lnTo>
                <a:lnTo>
                  <a:pt x="1180533" y="362349"/>
                </a:lnTo>
                <a:lnTo>
                  <a:pt x="1203587" y="338039"/>
                </a:lnTo>
                <a:lnTo>
                  <a:pt x="1314510" y="218734"/>
                </a:lnTo>
                <a:lnTo>
                  <a:pt x="1351706" y="179193"/>
                </a:lnTo>
                <a:lnTo>
                  <a:pt x="1389379" y="140141"/>
                </a:lnTo>
                <a:lnTo>
                  <a:pt x="1427749" y="101802"/>
                </a:lnTo>
                <a:lnTo>
                  <a:pt x="1471393" y="71901"/>
                </a:lnTo>
                <a:lnTo>
                  <a:pt x="1514089" y="66815"/>
                </a:lnTo>
                <a:lnTo>
                  <a:pt x="1554465" y="85473"/>
                </a:lnTo>
                <a:lnTo>
                  <a:pt x="1591149" y="126803"/>
                </a:lnTo>
                <a:lnTo>
                  <a:pt x="1692755" y="280938"/>
                </a:lnTo>
                <a:lnTo>
                  <a:pt x="1478316" y="280938"/>
                </a:lnTo>
                <a:lnTo>
                  <a:pt x="1405263" y="362401"/>
                </a:lnTo>
                <a:lnTo>
                  <a:pt x="1371806" y="399647"/>
                </a:lnTo>
                <a:lnTo>
                  <a:pt x="1365774" y="406432"/>
                </a:lnTo>
                <a:close/>
              </a:path>
              <a:path w="2646680" h="673100">
                <a:moveTo>
                  <a:pt x="2082524" y="482419"/>
                </a:moveTo>
                <a:lnTo>
                  <a:pt x="1836724" y="482419"/>
                </a:lnTo>
                <a:lnTo>
                  <a:pt x="1851387" y="479097"/>
                </a:lnTo>
                <a:lnTo>
                  <a:pt x="1867862" y="465192"/>
                </a:lnTo>
                <a:lnTo>
                  <a:pt x="1941153" y="385194"/>
                </a:lnTo>
                <a:lnTo>
                  <a:pt x="1981078" y="341777"/>
                </a:lnTo>
                <a:lnTo>
                  <a:pt x="2156361" y="151904"/>
                </a:lnTo>
                <a:lnTo>
                  <a:pt x="2183912" y="123109"/>
                </a:lnTo>
                <a:lnTo>
                  <a:pt x="2234519" y="82003"/>
                </a:lnTo>
                <a:lnTo>
                  <a:pt x="2272119" y="72623"/>
                </a:lnTo>
                <a:lnTo>
                  <a:pt x="2309107" y="81541"/>
                </a:lnTo>
                <a:lnTo>
                  <a:pt x="2343867" y="109490"/>
                </a:lnTo>
                <a:lnTo>
                  <a:pt x="2407367" y="182354"/>
                </a:lnTo>
                <a:lnTo>
                  <a:pt x="2470305" y="255719"/>
                </a:lnTo>
                <a:lnTo>
                  <a:pt x="2492968" y="282475"/>
                </a:lnTo>
                <a:lnTo>
                  <a:pt x="2263683" y="282475"/>
                </a:lnTo>
                <a:lnTo>
                  <a:pt x="2254783" y="292741"/>
                </a:lnTo>
                <a:lnTo>
                  <a:pt x="2212342" y="341853"/>
                </a:lnTo>
                <a:lnTo>
                  <a:pt x="2200350" y="355785"/>
                </a:lnTo>
                <a:lnTo>
                  <a:pt x="2168739" y="391669"/>
                </a:lnTo>
                <a:lnTo>
                  <a:pt x="2136323" y="426541"/>
                </a:lnTo>
                <a:lnTo>
                  <a:pt x="2082524" y="482419"/>
                </a:lnTo>
                <a:close/>
              </a:path>
              <a:path w="2646680" h="673100">
                <a:moveTo>
                  <a:pt x="393728" y="565620"/>
                </a:moveTo>
                <a:lnTo>
                  <a:pt x="353012" y="547529"/>
                </a:lnTo>
                <a:lnTo>
                  <a:pt x="316495" y="508211"/>
                </a:lnTo>
                <a:lnTo>
                  <a:pt x="291870" y="471821"/>
                </a:lnTo>
                <a:lnTo>
                  <a:pt x="243086" y="398722"/>
                </a:lnTo>
                <a:lnTo>
                  <a:pt x="218438" y="362349"/>
                </a:lnTo>
                <a:lnTo>
                  <a:pt x="190806" y="322925"/>
                </a:lnTo>
                <a:lnTo>
                  <a:pt x="162849" y="283718"/>
                </a:lnTo>
                <a:lnTo>
                  <a:pt x="135298" y="244261"/>
                </a:lnTo>
                <a:lnTo>
                  <a:pt x="108881" y="204087"/>
                </a:lnTo>
                <a:lnTo>
                  <a:pt x="93096" y="184663"/>
                </a:lnTo>
                <a:lnTo>
                  <a:pt x="77259" y="177250"/>
                </a:lnTo>
                <a:lnTo>
                  <a:pt x="282657" y="177250"/>
                </a:lnTo>
                <a:lnTo>
                  <a:pt x="368129" y="284691"/>
                </a:lnTo>
                <a:lnTo>
                  <a:pt x="400645" y="325228"/>
                </a:lnTo>
                <a:lnTo>
                  <a:pt x="431458" y="362401"/>
                </a:lnTo>
                <a:lnTo>
                  <a:pt x="669865" y="362401"/>
                </a:lnTo>
                <a:lnTo>
                  <a:pt x="647012" y="385229"/>
                </a:lnTo>
                <a:lnTo>
                  <a:pt x="560164" y="471368"/>
                </a:lnTo>
                <a:lnTo>
                  <a:pt x="523296" y="505467"/>
                </a:lnTo>
                <a:lnTo>
                  <a:pt x="484336" y="537136"/>
                </a:lnTo>
                <a:lnTo>
                  <a:pt x="437788" y="562238"/>
                </a:lnTo>
                <a:lnTo>
                  <a:pt x="393728" y="565620"/>
                </a:lnTo>
                <a:close/>
              </a:path>
              <a:path w="2646680" h="673100">
                <a:moveTo>
                  <a:pt x="1140811" y="610985"/>
                </a:moveTo>
                <a:lnTo>
                  <a:pt x="1100485" y="607662"/>
                </a:lnTo>
                <a:lnTo>
                  <a:pt x="1061624" y="586728"/>
                </a:lnTo>
                <a:lnTo>
                  <a:pt x="1024956" y="548394"/>
                </a:lnTo>
                <a:lnTo>
                  <a:pt x="902931" y="385194"/>
                </a:lnTo>
                <a:lnTo>
                  <a:pt x="870533" y="341777"/>
                </a:lnTo>
                <a:lnTo>
                  <a:pt x="819597" y="273656"/>
                </a:lnTo>
                <a:lnTo>
                  <a:pt x="813250" y="265699"/>
                </a:lnTo>
                <a:lnTo>
                  <a:pt x="806385" y="257809"/>
                </a:lnTo>
                <a:lnTo>
                  <a:pt x="799036" y="249642"/>
                </a:lnTo>
                <a:lnTo>
                  <a:pt x="791235" y="240855"/>
                </a:lnTo>
                <a:lnTo>
                  <a:pt x="1010158" y="240855"/>
                </a:lnTo>
                <a:lnTo>
                  <a:pt x="1055067" y="298974"/>
                </a:lnTo>
                <a:lnTo>
                  <a:pt x="1100053" y="356628"/>
                </a:lnTo>
                <a:lnTo>
                  <a:pt x="1138519" y="406432"/>
                </a:lnTo>
                <a:lnTo>
                  <a:pt x="1365774" y="406432"/>
                </a:lnTo>
                <a:lnTo>
                  <a:pt x="1298225" y="482627"/>
                </a:lnTo>
                <a:lnTo>
                  <a:pt x="1261062" y="523753"/>
                </a:lnTo>
                <a:lnTo>
                  <a:pt x="1222943" y="563939"/>
                </a:lnTo>
                <a:lnTo>
                  <a:pt x="1181874" y="596482"/>
                </a:lnTo>
                <a:lnTo>
                  <a:pt x="1140811" y="610985"/>
                </a:lnTo>
                <a:close/>
              </a:path>
              <a:path w="2646680" h="673100">
                <a:moveTo>
                  <a:pt x="1816779" y="672796"/>
                </a:moveTo>
                <a:lnTo>
                  <a:pt x="1750056" y="645069"/>
                </a:lnTo>
                <a:lnTo>
                  <a:pt x="1719070" y="616805"/>
                </a:lnTo>
                <a:lnTo>
                  <a:pt x="1688723" y="580918"/>
                </a:lnTo>
                <a:lnTo>
                  <a:pt x="1660080" y="542760"/>
                </a:lnTo>
                <a:lnTo>
                  <a:pt x="1632302" y="503934"/>
                </a:lnTo>
                <a:lnTo>
                  <a:pt x="1605162" y="464614"/>
                </a:lnTo>
                <a:lnTo>
                  <a:pt x="1578434" y="424976"/>
                </a:lnTo>
                <a:lnTo>
                  <a:pt x="1551892" y="385194"/>
                </a:lnTo>
                <a:lnTo>
                  <a:pt x="1525308" y="345443"/>
                </a:lnTo>
                <a:lnTo>
                  <a:pt x="1498455" y="305898"/>
                </a:lnTo>
                <a:lnTo>
                  <a:pt x="1494737" y="300857"/>
                </a:lnTo>
                <a:lnTo>
                  <a:pt x="1490342" y="295441"/>
                </a:lnTo>
                <a:lnTo>
                  <a:pt x="1484968" y="289013"/>
                </a:lnTo>
                <a:lnTo>
                  <a:pt x="1478316" y="280938"/>
                </a:lnTo>
                <a:lnTo>
                  <a:pt x="1692755" y="280938"/>
                </a:lnTo>
                <a:lnTo>
                  <a:pt x="1732866" y="341853"/>
                </a:lnTo>
                <a:lnTo>
                  <a:pt x="1761323" y="385229"/>
                </a:lnTo>
                <a:lnTo>
                  <a:pt x="1809431" y="459002"/>
                </a:lnTo>
                <a:lnTo>
                  <a:pt x="1823022" y="475579"/>
                </a:lnTo>
                <a:lnTo>
                  <a:pt x="1836724" y="482419"/>
                </a:lnTo>
                <a:lnTo>
                  <a:pt x="2082524" y="482419"/>
                </a:lnTo>
                <a:lnTo>
                  <a:pt x="2059527" y="506189"/>
                </a:lnTo>
                <a:lnTo>
                  <a:pt x="2020454" y="545441"/>
                </a:lnTo>
                <a:lnTo>
                  <a:pt x="1980577" y="583543"/>
                </a:lnTo>
                <a:lnTo>
                  <a:pt x="1939366" y="620168"/>
                </a:lnTo>
                <a:lnTo>
                  <a:pt x="1894559" y="652249"/>
                </a:lnTo>
                <a:lnTo>
                  <a:pt x="1853933" y="669297"/>
                </a:lnTo>
                <a:lnTo>
                  <a:pt x="1816779" y="672796"/>
                </a:lnTo>
                <a:close/>
              </a:path>
              <a:path w="2646680" h="673100">
                <a:moveTo>
                  <a:pt x="2586495" y="579641"/>
                </a:moveTo>
                <a:lnTo>
                  <a:pt x="2540248" y="570988"/>
                </a:lnTo>
                <a:lnTo>
                  <a:pt x="2498161" y="545391"/>
                </a:lnTo>
                <a:lnTo>
                  <a:pt x="2466241" y="515579"/>
                </a:lnTo>
                <a:lnTo>
                  <a:pt x="2435960" y="483740"/>
                </a:lnTo>
                <a:lnTo>
                  <a:pt x="2406668" y="450811"/>
                </a:lnTo>
                <a:lnTo>
                  <a:pt x="2377658" y="417678"/>
                </a:lnTo>
                <a:lnTo>
                  <a:pt x="2349522" y="385194"/>
                </a:lnTo>
                <a:lnTo>
                  <a:pt x="2321577" y="351987"/>
                </a:lnTo>
                <a:lnTo>
                  <a:pt x="2263683" y="282475"/>
                </a:lnTo>
                <a:lnTo>
                  <a:pt x="2492968" y="282475"/>
                </a:lnTo>
                <a:lnTo>
                  <a:pt x="2532618" y="329616"/>
                </a:lnTo>
                <a:lnTo>
                  <a:pt x="2563521" y="366774"/>
                </a:lnTo>
                <a:lnTo>
                  <a:pt x="2594245" y="404076"/>
                </a:lnTo>
                <a:lnTo>
                  <a:pt x="2624781" y="441525"/>
                </a:lnTo>
                <a:lnTo>
                  <a:pt x="2646434" y="485676"/>
                </a:lnTo>
                <a:lnTo>
                  <a:pt x="2645603" y="529191"/>
                </a:lnTo>
                <a:lnTo>
                  <a:pt x="2624790" y="563402"/>
                </a:lnTo>
                <a:lnTo>
                  <a:pt x="2586495" y="579641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0464" y="1026225"/>
            <a:ext cx="622707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8420" y="4139482"/>
            <a:ext cx="13751159" cy="288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Relationship Id="rId37" Type="http://schemas.openxmlformats.org/officeDocument/2006/relationships/image" Target="../media/image46.png"/><Relationship Id="rId38" Type="http://schemas.openxmlformats.org/officeDocument/2006/relationships/image" Target="../media/image47.png"/><Relationship Id="rId39" Type="http://schemas.openxmlformats.org/officeDocument/2006/relationships/image" Target="../media/image48.png"/><Relationship Id="rId40" Type="http://schemas.openxmlformats.org/officeDocument/2006/relationships/image" Target="../media/image49.png"/><Relationship Id="rId41" Type="http://schemas.openxmlformats.org/officeDocument/2006/relationships/image" Target="../media/image50.png"/><Relationship Id="rId42" Type="http://schemas.openxmlformats.org/officeDocument/2006/relationships/image" Target="../media/image51.png"/><Relationship Id="rId43" Type="http://schemas.openxmlformats.org/officeDocument/2006/relationships/image" Target="../media/image52.png"/><Relationship Id="rId44" Type="http://schemas.openxmlformats.org/officeDocument/2006/relationships/image" Target="../media/image53.png"/><Relationship Id="rId45" Type="http://schemas.openxmlformats.org/officeDocument/2006/relationships/image" Target="../media/image54.png"/><Relationship Id="rId46" Type="http://schemas.openxmlformats.org/officeDocument/2006/relationships/image" Target="../media/image55.png"/><Relationship Id="rId47" Type="http://schemas.openxmlformats.org/officeDocument/2006/relationships/image" Target="../media/image56.png"/><Relationship Id="rId48" Type="http://schemas.openxmlformats.org/officeDocument/2006/relationships/image" Target="../media/image57.png"/><Relationship Id="rId49" Type="http://schemas.openxmlformats.org/officeDocument/2006/relationships/image" Target="../media/image58.png"/><Relationship Id="rId50" Type="http://schemas.openxmlformats.org/officeDocument/2006/relationships/image" Target="../media/image59.png"/><Relationship Id="rId51" Type="http://schemas.openxmlformats.org/officeDocument/2006/relationships/image" Target="../media/image60.png"/><Relationship Id="rId52" Type="http://schemas.openxmlformats.org/officeDocument/2006/relationships/image" Target="../media/image61.png"/><Relationship Id="rId53" Type="http://schemas.openxmlformats.org/officeDocument/2006/relationships/image" Target="../media/image62.png"/><Relationship Id="rId54" Type="http://schemas.openxmlformats.org/officeDocument/2006/relationships/image" Target="../media/image63.png"/><Relationship Id="rId55" Type="http://schemas.openxmlformats.org/officeDocument/2006/relationships/image" Target="../media/image64.png"/><Relationship Id="rId56" Type="http://schemas.openxmlformats.org/officeDocument/2006/relationships/image" Target="../media/image65.png"/><Relationship Id="rId57" Type="http://schemas.openxmlformats.org/officeDocument/2006/relationships/image" Target="../media/image66.png"/><Relationship Id="rId58" Type="http://schemas.openxmlformats.org/officeDocument/2006/relationships/image" Target="../media/image6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4108" y="472"/>
            <a:ext cx="2713990" cy="2212340"/>
            <a:chOff x="15574108" y="472"/>
            <a:chExt cx="2713990" cy="2212340"/>
          </a:xfrm>
        </p:grpSpPr>
        <p:sp>
          <p:nvSpPr>
            <p:cNvPr id="3" name="object 3"/>
            <p:cNvSpPr/>
            <p:nvPr/>
          </p:nvSpPr>
          <p:spPr>
            <a:xfrm>
              <a:off x="15574108" y="472"/>
              <a:ext cx="2713990" cy="1431290"/>
            </a:xfrm>
            <a:custGeom>
              <a:avLst/>
              <a:gdLst/>
              <a:ahLst/>
              <a:cxnLst/>
              <a:rect l="l" t="t" r="r" b="b"/>
              <a:pathLst>
                <a:path w="2713990" h="1431290">
                  <a:moveTo>
                    <a:pt x="717145" y="0"/>
                  </a:moveTo>
                  <a:lnTo>
                    <a:pt x="2713893" y="0"/>
                  </a:lnTo>
                  <a:lnTo>
                    <a:pt x="2713893" y="1431045"/>
                  </a:lnTo>
                  <a:lnTo>
                    <a:pt x="717145" y="1431045"/>
                  </a:lnTo>
                  <a:lnTo>
                    <a:pt x="664393" y="1429107"/>
                  </a:lnTo>
                  <a:lnTo>
                    <a:pt x="611918" y="1423301"/>
                  </a:lnTo>
                  <a:lnTo>
                    <a:pt x="560012" y="1413658"/>
                  </a:lnTo>
                  <a:lnTo>
                    <a:pt x="508968" y="1400235"/>
                  </a:lnTo>
                  <a:lnTo>
                    <a:pt x="459053" y="1383102"/>
                  </a:lnTo>
                  <a:lnTo>
                    <a:pt x="410526" y="1362347"/>
                  </a:lnTo>
                  <a:lnTo>
                    <a:pt x="363661" y="1338087"/>
                  </a:lnTo>
                  <a:lnTo>
                    <a:pt x="318721" y="1310458"/>
                  </a:lnTo>
                  <a:lnTo>
                    <a:pt x="275939" y="1279605"/>
                  </a:lnTo>
                  <a:lnTo>
                    <a:pt x="235540" y="1245690"/>
                  </a:lnTo>
                  <a:lnTo>
                    <a:pt x="197751" y="1208900"/>
                  </a:lnTo>
                  <a:lnTo>
                    <a:pt x="162785" y="1169445"/>
                  </a:lnTo>
                  <a:lnTo>
                    <a:pt x="130821" y="1127531"/>
                  </a:lnTo>
                  <a:lnTo>
                    <a:pt x="102029" y="1083375"/>
                  </a:lnTo>
                  <a:lnTo>
                    <a:pt x="76571" y="1037225"/>
                  </a:lnTo>
                  <a:lnTo>
                    <a:pt x="54589" y="989341"/>
                  </a:lnTo>
                  <a:lnTo>
                    <a:pt x="36197" y="939974"/>
                  </a:lnTo>
                  <a:lnTo>
                    <a:pt x="21491" y="889380"/>
                  </a:lnTo>
                  <a:lnTo>
                    <a:pt x="10557" y="837844"/>
                  </a:lnTo>
                  <a:lnTo>
                    <a:pt x="3453" y="785656"/>
                  </a:lnTo>
                  <a:lnTo>
                    <a:pt x="215" y="733087"/>
                  </a:lnTo>
                  <a:lnTo>
                    <a:pt x="0" y="715522"/>
                  </a:lnTo>
                  <a:lnTo>
                    <a:pt x="215" y="697957"/>
                  </a:lnTo>
                  <a:lnTo>
                    <a:pt x="3453" y="645389"/>
                  </a:lnTo>
                  <a:lnTo>
                    <a:pt x="10556" y="593200"/>
                  </a:lnTo>
                  <a:lnTo>
                    <a:pt x="21490" y="541664"/>
                  </a:lnTo>
                  <a:lnTo>
                    <a:pt x="36196" y="491071"/>
                  </a:lnTo>
                  <a:lnTo>
                    <a:pt x="54588" y="441703"/>
                  </a:lnTo>
                  <a:lnTo>
                    <a:pt x="76570" y="393820"/>
                  </a:lnTo>
                  <a:lnTo>
                    <a:pt x="102028" y="347670"/>
                  </a:lnTo>
                  <a:lnTo>
                    <a:pt x="130820" y="303514"/>
                  </a:lnTo>
                  <a:lnTo>
                    <a:pt x="162783" y="261599"/>
                  </a:lnTo>
                  <a:lnTo>
                    <a:pt x="197750" y="222144"/>
                  </a:lnTo>
                  <a:lnTo>
                    <a:pt x="235539" y="185354"/>
                  </a:lnTo>
                  <a:lnTo>
                    <a:pt x="275939" y="151439"/>
                  </a:lnTo>
                  <a:lnTo>
                    <a:pt x="318721" y="120587"/>
                  </a:lnTo>
                  <a:lnTo>
                    <a:pt x="363660" y="92957"/>
                  </a:lnTo>
                  <a:lnTo>
                    <a:pt x="410526" y="68697"/>
                  </a:lnTo>
                  <a:lnTo>
                    <a:pt x="459053" y="47942"/>
                  </a:lnTo>
                  <a:lnTo>
                    <a:pt x="508968" y="30809"/>
                  </a:lnTo>
                  <a:lnTo>
                    <a:pt x="560013" y="17386"/>
                  </a:lnTo>
                  <a:lnTo>
                    <a:pt x="611918" y="7743"/>
                  </a:lnTo>
                  <a:lnTo>
                    <a:pt x="664394" y="1937"/>
                  </a:lnTo>
                  <a:lnTo>
                    <a:pt x="717145" y="0"/>
                  </a:lnTo>
                  <a:close/>
                </a:path>
              </a:pathLst>
            </a:custGeom>
            <a:solidFill>
              <a:srgbClr val="D6A7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68386" y="586662"/>
              <a:ext cx="1520190" cy="1625600"/>
            </a:xfrm>
            <a:custGeom>
              <a:avLst/>
              <a:gdLst/>
              <a:ahLst/>
              <a:cxnLst/>
              <a:rect l="l" t="t" r="r" b="b"/>
              <a:pathLst>
                <a:path w="1520190" h="1625600">
                  <a:moveTo>
                    <a:pt x="968370" y="12700"/>
                  </a:moveTo>
                  <a:lnTo>
                    <a:pt x="668699" y="12700"/>
                  </a:lnTo>
                  <a:lnTo>
                    <a:pt x="678585" y="0"/>
                  </a:lnTo>
                  <a:lnTo>
                    <a:pt x="958483" y="0"/>
                  </a:lnTo>
                  <a:lnTo>
                    <a:pt x="968370" y="12700"/>
                  </a:lnTo>
                  <a:close/>
                </a:path>
                <a:path w="1520190" h="1625600">
                  <a:moveTo>
                    <a:pt x="1027167" y="25400"/>
                  </a:moveTo>
                  <a:lnTo>
                    <a:pt x="609901" y="25400"/>
                  </a:lnTo>
                  <a:lnTo>
                    <a:pt x="619631" y="12700"/>
                  </a:lnTo>
                  <a:lnTo>
                    <a:pt x="1017437" y="12700"/>
                  </a:lnTo>
                  <a:lnTo>
                    <a:pt x="1027167" y="25400"/>
                  </a:lnTo>
                  <a:close/>
                </a:path>
                <a:path w="1520190" h="1625600">
                  <a:moveTo>
                    <a:pt x="1065757" y="38100"/>
                  </a:moveTo>
                  <a:lnTo>
                    <a:pt x="571312" y="38100"/>
                  </a:lnTo>
                  <a:lnTo>
                    <a:pt x="580908" y="25400"/>
                  </a:lnTo>
                  <a:lnTo>
                    <a:pt x="1056161" y="25400"/>
                  </a:lnTo>
                  <a:lnTo>
                    <a:pt x="1065757" y="38100"/>
                  </a:lnTo>
                  <a:close/>
                </a:path>
                <a:path w="1520190" h="1625600">
                  <a:moveTo>
                    <a:pt x="1103750" y="50800"/>
                  </a:moveTo>
                  <a:lnTo>
                    <a:pt x="533319" y="50800"/>
                  </a:lnTo>
                  <a:lnTo>
                    <a:pt x="542757" y="38100"/>
                  </a:lnTo>
                  <a:lnTo>
                    <a:pt x="1094312" y="38100"/>
                  </a:lnTo>
                  <a:lnTo>
                    <a:pt x="1103750" y="50800"/>
                  </a:lnTo>
                  <a:close/>
                </a:path>
                <a:path w="1520190" h="1625600">
                  <a:moveTo>
                    <a:pt x="1141056" y="63500"/>
                  </a:moveTo>
                  <a:lnTo>
                    <a:pt x="496013" y="63500"/>
                  </a:lnTo>
                  <a:lnTo>
                    <a:pt x="505271" y="50800"/>
                  </a:lnTo>
                  <a:lnTo>
                    <a:pt x="1131798" y="50800"/>
                  </a:lnTo>
                  <a:lnTo>
                    <a:pt x="1141056" y="63500"/>
                  </a:lnTo>
                  <a:close/>
                </a:path>
                <a:path w="1520190" h="1625600">
                  <a:moveTo>
                    <a:pt x="1168530" y="76200"/>
                  </a:moveTo>
                  <a:lnTo>
                    <a:pt x="468539" y="76200"/>
                  </a:lnTo>
                  <a:lnTo>
                    <a:pt x="477647" y="63500"/>
                  </a:lnTo>
                  <a:lnTo>
                    <a:pt x="1159422" y="63500"/>
                  </a:lnTo>
                  <a:lnTo>
                    <a:pt x="1168530" y="76200"/>
                  </a:lnTo>
                  <a:close/>
                </a:path>
                <a:path w="1520190" h="1625600">
                  <a:moveTo>
                    <a:pt x="1195530" y="88900"/>
                  </a:moveTo>
                  <a:lnTo>
                    <a:pt x="441539" y="88900"/>
                  </a:lnTo>
                  <a:lnTo>
                    <a:pt x="450484" y="76200"/>
                  </a:lnTo>
                  <a:lnTo>
                    <a:pt x="1186585" y="76200"/>
                  </a:lnTo>
                  <a:lnTo>
                    <a:pt x="1195530" y="88900"/>
                  </a:lnTo>
                  <a:close/>
                </a:path>
                <a:path w="1520190" h="1625600">
                  <a:moveTo>
                    <a:pt x="1222020" y="101600"/>
                  </a:moveTo>
                  <a:lnTo>
                    <a:pt x="415050" y="101600"/>
                  </a:lnTo>
                  <a:lnTo>
                    <a:pt x="423820" y="88900"/>
                  </a:lnTo>
                  <a:lnTo>
                    <a:pt x="1213250" y="88900"/>
                  </a:lnTo>
                  <a:lnTo>
                    <a:pt x="1222020" y="101600"/>
                  </a:lnTo>
                  <a:close/>
                </a:path>
                <a:path w="1520190" h="1625600">
                  <a:moveTo>
                    <a:pt x="1239377" y="114300"/>
                  </a:moveTo>
                  <a:lnTo>
                    <a:pt x="397692" y="114300"/>
                  </a:lnTo>
                  <a:lnTo>
                    <a:pt x="406340" y="101600"/>
                  </a:lnTo>
                  <a:lnTo>
                    <a:pt x="1230729" y="101600"/>
                  </a:lnTo>
                  <a:lnTo>
                    <a:pt x="1239377" y="114300"/>
                  </a:lnTo>
                  <a:close/>
                </a:path>
                <a:path w="1520190" h="1625600">
                  <a:moveTo>
                    <a:pt x="1264935" y="127000"/>
                  </a:moveTo>
                  <a:lnTo>
                    <a:pt x="372134" y="127000"/>
                  </a:lnTo>
                  <a:lnTo>
                    <a:pt x="380587" y="114300"/>
                  </a:lnTo>
                  <a:lnTo>
                    <a:pt x="1256482" y="114300"/>
                  </a:lnTo>
                  <a:lnTo>
                    <a:pt x="1264935" y="127000"/>
                  </a:lnTo>
                  <a:close/>
                </a:path>
                <a:path w="1520190" h="1625600">
                  <a:moveTo>
                    <a:pt x="1281641" y="139700"/>
                  </a:moveTo>
                  <a:lnTo>
                    <a:pt x="355428" y="139700"/>
                  </a:lnTo>
                  <a:lnTo>
                    <a:pt x="363746" y="127000"/>
                  </a:lnTo>
                  <a:lnTo>
                    <a:pt x="1273323" y="127000"/>
                  </a:lnTo>
                  <a:lnTo>
                    <a:pt x="1281641" y="139700"/>
                  </a:lnTo>
                  <a:close/>
                </a:path>
                <a:path w="1520190" h="1625600">
                  <a:moveTo>
                    <a:pt x="1298066" y="152400"/>
                  </a:moveTo>
                  <a:lnTo>
                    <a:pt x="339003" y="152400"/>
                  </a:lnTo>
                  <a:lnTo>
                    <a:pt x="347180" y="139700"/>
                  </a:lnTo>
                  <a:lnTo>
                    <a:pt x="1289889" y="139700"/>
                  </a:lnTo>
                  <a:lnTo>
                    <a:pt x="1298066" y="152400"/>
                  </a:lnTo>
                  <a:close/>
                </a:path>
                <a:path w="1520190" h="1625600">
                  <a:moveTo>
                    <a:pt x="1314204" y="165100"/>
                  </a:moveTo>
                  <a:lnTo>
                    <a:pt x="322865" y="165100"/>
                  </a:lnTo>
                  <a:lnTo>
                    <a:pt x="330897" y="152400"/>
                  </a:lnTo>
                  <a:lnTo>
                    <a:pt x="1306172" y="152400"/>
                  </a:lnTo>
                  <a:lnTo>
                    <a:pt x="1314204" y="165100"/>
                  </a:lnTo>
                  <a:close/>
                </a:path>
                <a:path w="1520190" h="1625600">
                  <a:moveTo>
                    <a:pt x="1330042" y="177800"/>
                  </a:moveTo>
                  <a:lnTo>
                    <a:pt x="307027" y="177800"/>
                  </a:lnTo>
                  <a:lnTo>
                    <a:pt x="314908" y="165100"/>
                  </a:lnTo>
                  <a:lnTo>
                    <a:pt x="1322161" y="165100"/>
                  </a:lnTo>
                  <a:lnTo>
                    <a:pt x="1330042" y="177800"/>
                  </a:lnTo>
                  <a:close/>
                </a:path>
                <a:path w="1520190" h="1625600">
                  <a:moveTo>
                    <a:pt x="1345573" y="190500"/>
                  </a:moveTo>
                  <a:lnTo>
                    <a:pt x="291496" y="190500"/>
                  </a:lnTo>
                  <a:lnTo>
                    <a:pt x="299222" y="177800"/>
                  </a:lnTo>
                  <a:lnTo>
                    <a:pt x="1337847" y="177800"/>
                  </a:lnTo>
                  <a:lnTo>
                    <a:pt x="1345573" y="190500"/>
                  </a:lnTo>
                  <a:close/>
                </a:path>
                <a:path w="1520190" h="1625600">
                  <a:moveTo>
                    <a:pt x="1360785" y="203200"/>
                  </a:moveTo>
                  <a:lnTo>
                    <a:pt x="276284" y="203200"/>
                  </a:lnTo>
                  <a:lnTo>
                    <a:pt x="283850" y="190500"/>
                  </a:lnTo>
                  <a:lnTo>
                    <a:pt x="1353219" y="190500"/>
                  </a:lnTo>
                  <a:lnTo>
                    <a:pt x="1360785" y="203200"/>
                  </a:lnTo>
                  <a:close/>
                </a:path>
                <a:path w="1520190" h="1625600">
                  <a:moveTo>
                    <a:pt x="1375672" y="215900"/>
                  </a:moveTo>
                  <a:lnTo>
                    <a:pt x="261396" y="215900"/>
                  </a:lnTo>
                  <a:lnTo>
                    <a:pt x="268798" y="203200"/>
                  </a:lnTo>
                  <a:lnTo>
                    <a:pt x="1368270" y="203200"/>
                  </a:lnTo>
                  <a:lnTo>
                    <a:pt x="1375672" y="215900"/>
                  </a:lnTo>
                  <a:close/>
                </a:path>
                <a:path w="1520190" h="1625600">
                  <a:moveTo>
                    <a:pt x="1390222" y="228600"/>
                  </a:moveTo>
                  <a:lnTo>
                    <a:pt x="246847" y="228600"/>
                  </a:lnTo>
                  <a:lnTo>
                    <a:pt x="254079" y="215900"/>
                  </a:lnTo>
                  <a:lnTo>
                    <a:pt x="1382990" y="215900"/>
                  </a:lnTo>
                  <a:lnTo>
                    <a:pt x="1390222" y="228600"/>
                  </a:lnTo>
                  <a:close/>
                </a:path>
                <a:path w="1520190" h="1625600">
                  <a:moveTo>
                    <a:pt x="1404430" y="241300"/>
                  </a:moveTo>
                  <a:lnTo>
                    <a:pt x="232639" y="241300"/>
                  </a:lnTo>
                  <a:lnTo>
                    <a:pt x="239699" y="228600"/>
                  </a:lnTo>
                  <a:lnTo>
                    <a:pt x="1397370" y="228600"/>
                  </a:lnTo>
                  <a:lnTo>
                    <a:pt x="1404430" y="241300"/>
                  </a:lnTo>
                  <a:close/>
                </a:path>
                <a:path w="1520190" h="1625600">
                  <a:moveTo>
                    <a:pt x="1425075" y="266700"/>
                  </a:moveTo>
                  <a:lnTo>
                    <a:pt x="211994" y="266700"/>
                  </a:lnTo>
                  <a:lnTo>
                    <a:pt x="218787" y="254000"/>
                  </a:lnTo>
                  <a:lnTo>
                    <a:pt x="225668" y="241300"/>
                  </a:lnTo>
                  <a:lnTo>
                    <a:pt x="1411401" y="241300"/>
                  </a:lnTo>
                  <a:lnTo>
                    <a:pt x="1418283" y="254000"/>
                  </a:lnTo>
                  <a:lnTo>
                    <a:pt x="1425075" y="266700"/>
                  </a:lnTo>
                  <a:close/>
                </a:path>
                <a:path w="1520190" h="1625600">
                  <a:moveTo>
                    <a:pt x="1438383" y="279400"/>
                  </a:moveTo>
                  <a:lnTo>
                    <a:pt x="198686" y="279400"/>
                  </a:lnTo>
                  <a:lnTo>
                    <a:pt x="205293" y="266700"/>
                  </a:lnTo>
                  <a:lnTo>
                    <a:pt x="1431776" y="266700"/>
                  </a:lnTo>
                  <a:lnTo>
                    <a:pt x="1438383" y="279400"/>
                  </a:lnTo>
                  <a:close/>
                </a:path>
                <a:path w="1520190" h="1625600">
                  <a:moveTo>
                    <a:pt x="1457644" y="304800"/>
                  </a:moveTo>
                  <a:lnTo>
                    <a:pt x="179425" y="304800"/>
                  </a:lnTo>
                  <a:lnTo>
                    <a:pt x="185751" y="292100"/>
                  </a:lnTo>
                  <a:lnTo>
                    <a:pt x="192172" y="279400"/>
                  </a:lnTo>
                  <a:lnTo>
                    <a:pt x="1444897" y="279400"/>
                  </a:lnTo>
                  <a:lnTo>
                    <a:pt x="1451318" y="292100"/>
                  </a:lnTo>
                  <a:lnTo>
                    <a:pt x="1457644" y="304800"/>
                  </a:lnTo>
                  <a:close/>
                </a:path>
                <a:path w="1520190" h="1625600">
                  <a:moveTo>
                    <a:pt x="1476037" y="330200"/>
                  </a:moveTo>
                  <a:lnTo>
                    <a:pt x="161031" y="330200"/>
                  </a:lnTo>
                  <a:lnTo>
                    <a:pt x="167065" y="317500"/>
                  </a:lnTo>
                  <a:lnTo>
                    <a:pt x="173197" y="304800"/>
                  </a:lnTo>
                  <a:lnTo>
                    <a:pt x="1463872" y="304800"/>
                  </a:lnTo>
                  <a:lnTo>
                    <a:pt x="1470003" y="317500"/>
                  </a:lnTo>
                  <a:lnTo>
                    <a:pt x="1476037" y="330200"/>
                  </a:lnTo>
                  <a:close/>
                </a:path>
                <a:path w="1520190" h="1625600">
                  <a:moveTo>
                    <a:pt x="1487807" y="342900"/>
                  </a:moveTo>
                  <a:lnTo>
                    <a:pt x="149262" y="342900"/>
                  </a:lnTo>
                  <a:lnTo>
                    <a:pt x="155096" y="330200"/>
                  </a:lnTo>
                  <a:lnTo>
                    <a:pt x="1481972" y="330200"/>
                  </a:lnTo>
                  <a:lnTo>
                    <a:pt x="1487807" y="342900"/>
                  </a:lnTo>
                  <a:close/>
                </a:path>
                <a:path w="1520190" h="1625600">
                  <a:moveTo>
                    <a:pt x="1504703" y="368300"/>
                  </a:moveTo>
                  <a:lnTo>
                    <a:pt x="132366" y="368300"/>
                  </a:lnTo>
                  <a:lnTo>
                    <a:pt x="137896" y="355600"/>
                  </a:lnTo>
                  <a:lnTo>
                    <a:pt x="143529" y="342900"/>
                  </a:lnTo>
                  <a:lnTo>
                    <a:pt x="1493540" y="342900"/>
                  </a:lnTo>
                  <a:lnTo>
                    <a:pt x="1499173" y="355600"/>
                  </a:lnTo>
                  <a:lnTo>
                    <a:pt x="1504703" y="368300"/>
                  </a:lnTo>
                  <a:close/>
                </a:path>
                <a:path w="1520190" h="1625600">
                  <a:moveTo>
                    <a:pt x="1515451" y="1244600"/>
                  </a:moveTo>
                  <a:lnTo>
                    <a:pt x="121618" y="1244600"/>
                  </a:lnTo>
                  <a:lnTo>
                    <a:pt x="116400" y="1231900"/>
                  </a:lnTo>
                  <a:lnTo>
                    <a:pt x="111288" y="1219200"/>
                  </a:lnTo>
                  <a:lnTo>
                    <a:pt x="106284" y="1219200"/>
                  </a:lnTo>
                  <a:lnTo>
                    <a:pt x="101386" y="1206500"/>
                  </a:lnTo>
                  <a:lnTo>
                    <a:pt x="96596" y="1193800"/>
                  </a:lnTo>
                  <a:lnTo>
                    <a:pt x="91915" y="1181100"/>
                  </a:lnTo>
                  <a:lnTo>
                    <a:pt x="87344" y="1181100"/>
                  </a:lnTo>
                  <a:lnTo>
                    <a:pt x="82883" y="1168400"/>
                  </a:lnTo>
                  <a:lnTo>
                    <a:pt x="78532" y="1155700"/>
                  </a:lnTo>
                  <a:lnTo>
                    <a:pt x="74292" y="1155700"/>
                  </a:lnTo>
                  <a:lnTo>
                    <a:pt x="70165" y="1143000"/>
                  </a:lnTo>
                  <a:lnTo>
                    <a:pt x="66151" y="1130300"/>
                  </a:lnTo>
                  <a:lnTo>
                    <a:pt x="62249" y="1117600"/>
                  </a:lnTo>
                  <a:lnTo>
                    <a:pt x="58462" y="1117600"/>
                  </a:lnTo>
                  <a:lnTo>
                    <a:pt x="54789" y="1104900"/>
                  </a:lnTo>
                  <a:lnTo>
                    <a:pt x="51232" y="1092200"/>
                  </a:lnTo>
                  <a:lnTo>
                    <a:pt x="47789" y="1079500"/>
                  </a:lnTo>
                  <a:lnTo>
                    <a:pt x="44463" y="1079500"/>
                  </a:lnTo>
                  <a:lnTo>
                    <a:pt x="41254" y="1066800"/>
                  </a:lnTo>
                  <a:lnTo>
                    <a:pt x="38161" y="1054100"/>
                  </a:lnTo>
                  <a:lnTo>
                    <a:pt x="35186" y="1041400"/>
                  </a:lnTo>
                  <a:lnTo>
                    <a:pt x="32329" y="1041400"/>
                  </a:lnTo>
                  <a:lnTo>
                    <a:pt x="29590" y="1028700"/>
                  </a:lnTo>
                  <a:lnTo>
                    <a:pt x="26971" y="1016000"/>
                  </a:lnTo>
                  <a:lnTo>
                    <a:pt x="24470" y="1003300"/>
                  </a:lnTo>
                  <a:lnTo>
                    <a:pt x="22089" y="1003300"/>
                  </a:lnTo>
                  <a:lnTo>
                    <a:pt x="19828" y="990600"/>
                  </a:lnTo>
                  <a:lnTo>
                    <a:pt x="17687" y="977900"/>
                  </a:lnTo>
                  <a:lnTo>
                    <a:pt x="15667" y="965200"/>
                  </a:lnTo>
                  <a:lnTo>
                    <a:pt x="13767" y="965200"/>
                  </a:lnTo>
                  <a:lnTo>
                    <a:pt x="11989" y="952500"/>
                  </a:lnTo>
                  <a:lnTo>
                    <a:pt x="10333" y="939800"/>
                  </a:lnTo>
                  <a:lnTo>
                    <a:pt x="8798" y="927100"/>
                  </a:lnTo>
                  <a:lnTo>
                    <a:pt x="7385" y="914400"/>
                  </a:lnTo>
                  <a:lnTo>
                    <a:pt x="6094" y="914400"/>
                  </a:lnTo>
                  <a:lnTo>
                    <a:pt x="4926" y="901700"/>
                  </a:lnTo>
                  <a:lnTo>
                    <a:pt x="3880" y="889000"/>
                  </a:lnTo>
                  <a:lnTo>
                    <a:pt x="2956" y="876300"/>
                  </a:lnTo>
                  <a:lnTo>
                    <a:pt x="2156" y="876300"/>
                  </a:lnTo>
                  <a:lnTo>
                    <a:pt x="1478" y="863600"/>
                  </a:lnTo>
                  <a:lnTo>
                    <a:pt x="924" y="850900"/>
                  </a:lnTo>
                  <a:lnTo>
                    <a:pt x="492" y="838200"/>
                  </a:lnTo>
                  <a:lnTo>
                    <a:pt x="184" y="825500"/>
                  </a:lnTo>
                  <a:lnTo>
                    <a:pt x="0" y="825500"/>
                  </a:lnTo>
                  <a:lnTo>
                    <a:pt x="0" y="800100"/>
                  </a:lnTo>
                  <a:lnTo>
                    <a:pt x="184" y="787400"/>
                  </a:lnTo>
                  <a:lnTo>
                    <a:pt x="493" y="774700"/>
                  </a:lnTo>
                  <a:lnTo>
                    <a:pt x="924" y="774700"/>
                  </a:lnTo>
                  <a:lnTo>
                    <a:pt x="1478" y="762000"/>
                  </a:lnTo>
                  <a:lnTo>
                    <a:pt x="2156" y="749300"/>
                  </a:lnTo>
                  <a:lnTo>
                    <a:pt x="2956" y="736600"/>
                  </a:lnTo>
                  <a:lnTo>
                    <a:pt x="3880" y="736600"/>
                  </a:lnTo>
                  <a:lnTo>
                    <a:pt x="4926" y="723900"/>
                  </a:lnTo>
                  <a:lnTo>
                    <a:pt x="6094" y="711200"/>
                  </a:lnTo>
                  <a:lnTo>
                    <a:pt x="7385" y="698500"/>
                  </a:lnTo>
                  <a:lnTo>
                    <a:pt x="8798" y="685800"/>
                  </a:lnTo>
                  <a:lnTo>
                    <a:pt x="10333" y="685800"/>
                  </a:lnTo>
                  <a:lnTo>
                    <a:pt x="11989" y="673100"/>
                  </a:lnTo>
                  <a:lnTo>
                    <a:pt x="13767" y="660400"/>
                  </a:lnTo>
                  <a:lnTo>
                    <a:pt x="15667" y="647700"/>
                  </a:lnTo>
                  <a:lnTo>
                    <a:pt x="17687" y="635000"/>
                  </a:lnTo>
                  <a:lnTo>
                    <a:pt x="19828" y="635000"/>
                  </a:lnTo>
                  <a:lnTo>
                    <a:pt x="22089" y="622300"/>
                  </a:lnTo>
                  <a:lnTo>
                    <a:pt x="24470" y="609600"/>
                  </a:lnTo>
                  <a:lnTo>
                    <a:pt x="26971" y="596900"/>
                  </a:lnTo>
                  <a:lnTo>
                    <a:pt x="29590" y="596900"/>
                  </a:lnTo>
                  <a:lnTo>
                    <a:pt x="32329" y="584200"/>
                  </a:lnTo>
                  <a:lnTo>
                    <a:pt x="35186" y="571500"/>
                  </a:lnTo>
                  <a:lnTo>
                    <a:pt x="38161" y="558800"/>
                  </a:lnTo>
                  <a:lnTo>
                    <a:pt x="41254" y="558800"/>
                  </a:lnTo>
                  <a:lnTo>
                    <a:pt x="44463" y="546100"/>
                  </a:lnTo>
                  <a:lnTo>
                    <a:pt x="47789" y="533400"/>
                  </a:lnTo>
                  <a:lnTo>
                    <a:pt x="51232" y="520700"/>
                  </a:lnTo>
                  <a:lnTo>
                    <a:pt x="54789" y="520700"/>
                  </a:lnTo>
                  <a:lnTo>
                    <a:pt x="58462" y="508000"/>
                  </a:lnTo>
                  <a:lnTo>
                    <a:pt x="62250" y="495300"/>
                  </a:lnTo>
                  <a:lnTo>
                    <a:pt x="66151" y="482600"/>
                  </a:lnTo>
                  <a:lnTo>
                    <a:pt x="70165" y="482600"/>
                  </a:lnTo>
                  <a:lnTo>
                    <a:pt x="74292" y="469900"/>
                  </a:lnTo>
                  <a:lnTo>
                    <a:pt x="78532" y="457200"/>
                  </a:lnTo>
                  <a:lnTo>
                    <a:pt x="82883" y="457200"/>
                  </a:lnTo>
                  <a:lnTo>
                    <a:pt x="87344" y="444500"/>
                  </a:lnTo>
                  <a:lnTo>
                    <a:pt x="91915" y="431800"/>
                  </a:lnTo>
                  <a:lnTo>
                    <a:pt x="96597" y="419100"/>
                  </a:lnTo>
                  <a:lnTo>
                    <a:pt x="101387" y="419100"/>
                  </a:lnTo>
                  <a:lnTo>
                    <a:pt x="106284" y="406400"/>
                  </a:lnTo>
                  <a:lnTo>
                    <a:pt x="111289" y="393700"/>
                  </a:lnTo>
                  <a:lnTo>
                    <a:pt x="116400" y="393700"/>
                  </a:lnTo>
                  <a:lnTo>
                    <a:pt x="121618" y="381000"/>
                  </a:lnTo>
                  <a:lnTo>
                    <a:pt x="126940" y="368300"/>
                  </a:lnTo>
                  <a:lnTo>
                    <a:pt x="1510129" y="368300"/>
                  </a:lnTo>
                  <a:lnTo>
                    <a:pt x="1515451" y="381000"/>
                  </a:lnTo>
                  <a:lnTo>
                    <a:pt x="1519615" y="393700"/>
                  </a:lnTo>
                  <a:lnTo>
                    <a:pt x="1519615" y="1231900"/>
                  </a:lnTo>
                  <a:lnTo>
                    <a:pt x="1515451" y="1244600"/>
                  </a:lnTo>
                  <a:close/>
                </a:path>
                <a:path w="1520190" h="1625600">
                  <a:moveTo>
                    <a:pt x="1499173" y="1270000"/>
                  </a:moveTo>
                  <a:lnTo>
                    <a:pt x="137896" y="1270000"/>
                  </a:lnTo>
                  <a:lnTo>
                    <a:pt x="132366" y="1257300"/>
                  </a:lnTo>
                  <a:lnTo>
                    <a:pt x="126940" y="1244600"/>
                  </a:lnTo>
                  <a:lnTo>
                    <a:pt x="1510129" y="1244600"/>
                  </a:lnTo>
                  <a:lnTo>
                    <a:pt x="1504703" y="1257300"/>
                  </a:lnTo>
                  <a:lnTo>
                    <a:pt x="1499173" y="1270000"/>
                  </a:lnTo>
                  <a:close/>
                </a:path>
                <a:path w="1520190" h="1625600">
                  <a:moveTo>
                    <a:pt x="1487807" y="1282700"/>
                  </a:moveTo>
                  <a:lnTo>
                    <a:pt x="149262" y="1282700"/>
                  </a:lnTo>
                  <a:lnTo>
                    <a:pt x="143529" y="1270000"/>
                  </a:lnTo>
                  <a:lnTo>
                    <a:pt x="1493540" y="1270000"/>
                  </a:lnTo>
                  <a:lnTo>
                    <a:pt x="1487807" y="1282700"/>
                  </a:lnTo>
                  <a:close/>
                </a:path>
                <a:path w="1520190" h="1625600">
                  <a:moveTo>
                    <a:pt x="1470004" y="1308100"/>
                  </a:moveTo>
                  <a:lnTo>
                    <a:pt x="167065" y="1308100"/>
                  </a:lnTo>
                  <a:lnTo>
                    <a:pt x="161031" y="1295400"/>
                  </a:lnTo>
                  <a:lnTo>
                    <a:pt x="155096" y="1282700"/>
                  </a:lnTo>
                  <a:lnTo>
                    <a:pt x="1481972" y="1282700"/>
                  </a:lnTo>
                  <a:lnTo>
                    <a:pt x="1476038" y="1295400"/>
                  </a:lnTo>
                  <a:lnTo>
                    <a:pt x="1470004" y="1308100"/>
                  </a:lnTo>
                  <a:close/>
                </a:path>
                <a:path w="1520190" h="1625600">
                  <a:moveTo>
                    <a:pt x="1451319" y="1333500"/>
                  </a:moveTo>
                  <a:lnTo>
                    <a:pt x="185751" y="1333500"/>
                  </a:lnTo>
                  <a:lnTo>
                    <a:pt x="179425" y="1320800"/>
                  </a:lnTo>
                  <a:lnTo>
                    <a:pt x="173197" y="1308100"/>
                  </a:lnTo>
                  <a:lnTo>
                    <a:pt x="1463873" y="1308100"/>
                  </a:lnTo>
                  <a:lnTo>
                    <a:pt x="1457644" y="1320800"/>
                  </a:lnTo>
                  <a:lnTo>
                    <a:pt x="1451319" y="1333500"/>
                  </a:lnTo>
                  <a:close/>
                </a:path>
                <a:path w="1520190" h="1625600">
                  <a:moveTo>
                    <a:pt x="1438384" y="1346200"/>
                  </a:moveTo>
                  <a:lnTo>
                    <a:pt x="198686" y="1346200"/>
                  </a:lnTo>
                  <a:lnTo>
                    <a:pt x="192172" y="1333500"/>
                  </a:lnTo>
                  <a:lnTo>
                    <a:pt x="1444898" y="1333500"/>
                  </a:lnTo>
                  <a:lnTo>
                    <a:pt x="1438384" y="1346200"/>
                  </a:lnTo>
                  <a:close/>
                </a:path>
                <a:path w="1520190" h="1625600">
                  <a:moveTo>
                    <a:pt x="1418282" y="1371600"/>
                  </a:moveTo>
                  <a:lnTo>
                    <a:pt x="218787" y="1371600"/>
                  </a:lnTo>
                  <a:lnTo>
                    <a:pt x="211994" y="1358900"/>
                  </a:lnTo>
                  <a:lnTo>
                    <a:pt x="205293" y="1346200"/>
                  </a:lnTo>
                  <a:lnTo>
                    <a:pt x="1431776" y="1346200"/>
                  </a:lnTo>
                  <a:lnTo>
                    <a:pt x="1425074" y="1358900"/>
                  </a:lnTo>
                  <a:lnTo>
                    <a:pt x="1418282" y="1371600"/>
                  </a:lnTo>
                  <a:close/>
                </a:path>
                <a:path w="1520190" h="1625600">
                  <a:moveTo>
                    <a:pt x="1404430" y="1384300"/>
                  </a:moveTo>
                  <a:lnTo>
                    <a:pt x="232639" y="1384300"/>
                  </a:lnTo>
                  <a:lnTo>
                    <a:pt x="225668" y="1371600"/>
                  </a:lnTo>
                  <a:lnTo>
                    <a:pt x="1411401" y="1371600"/>
                  </a:lnTo>
                  <a:lnTo>
                    <a:pt x="1404430" y="1384300"/>
                  </a:lnTo>
                  <a:close/>
                </a:path>
                <a:path w="1520190" h="1625600">
                  <a:moveTo>
                    <a:pt x="1390222" y="1397000"/>
                  </a:moveTo>
                  <a:lnTo>
                    <a:pt x="246847" y="1397000"/>
                  </a:lnTo>
                  <a:lnTo>
                    <a:pt x="239699" y="1384300"/>
                  </a:lnTo>
                  <a:lnTo>
                    <a:pt x="1397370" y="1384300"/>
                  </a:lnTo>
                  <a:lnTo>
                    <a:pt x="1390222" y="1397000"/>
                  </a:lnTo>
                  <a:close/>
                </a:path>
                <a:path w="1520190" h="1625600">
                  <a:moveTo>
                    <a:pt x="1375672" y="1409700"/>
                  </a:moveTo>
                  <a:lnTo>
                    <a:pt x="261396" y="1409700"/>
                  </a:lnTo>
                  <a:lnTo>
                    <a:pt x="254079" y="1397000"/>
                  </a:lnTo>
                  <a:lnTo>
                    <a:pt x="1382990" y="1397000"/>
                  </a:lnTo>
                  <a:lnTo>
                    <a:pt x="1375672" y="1409700"/>
                  </a:lnTo>
                  <a:close/>
                </a:path>
                <a:path w="1520190" h="1625600">
                  <a:moveTo>
                    <a:pt x="1353219" y="1435100"/>
                  </a:moveTo>
                  <a:lnTo>
                    <a:pt x="283850" y="1435100"/>
                  </a:lnTo>
                  <a:lnTo>
                    <a:pt x="276284" y="1422400"/>
                  </a:lnTo>
                  <a:lnTo>
                    <a:pt x="268798" y="1409700"/>
                  </a:lnTo>
                  <a:lnTo>
                    <a:pt x="1368270" y="1409700"/>
                  </a:lnTo>
                  <a:lnTo>
                    <a:pt x="1360785" y="1422400"/>
                  </a:lnTo>
                  <a:lnTo>
                    <a:pt x="1353219" y="1435100"/>
                  </a:lnTo>
                  <a:close/>
                </a:path>
                <a:path w="1520190" h="1625600">
                  <a:moveTo>
                    <a:pt x="1337847" y="1447800"/>
                  </a:moveTo>
                  <a:lnTo>
                    <a:pt x="299222" y="1447800"/>
                  </a:lnTo>
                  <a:lnTo>
                    <a:pt x="291496" y="1435100"/>
                  </a:lnTo>
                  <a:lnTo>
                    <a:pt x="1345573" y="1435100"/>
                  </a:lnTo>
                  <a:lnTo>
                    <a:pt x="1337847" y="1447800"/>
                  </a:lnTo>
                  <a:close/>
                </a:path>
                <a:path w="1520190" h="1625600">
                  <a:moveTo>
                    <a:pt x="1322161" y="1460500"/>
                  </a:moveTo>
                  <a:lnTo>
                    <a:pt x="314908" y="1460500"/>
                  </a:lnTo>
                  <a:lnTo>
                    <a:pt x="307027" y="1447800"/>
                  </a:lnTo>
                  <a:lnTo>
                    <a:pt x="1330042" y="1447800"/>
                  </a:lnTo>
                  <a:lnTo>
                    <a:pt x="1322161" y="1460500"/>
                  </a:lnTo>
                  <a:close/>
                </a:path>
                <a:path w="1520190" h="1625600">
                  <a:moveTo>
                    <a:pt x="1298066" y="1473200"/>
                  </a:moveTo>
                  <a:lnTo>
                    <a:pt x="339003" y="1473200"/>
                  </a:lnTo>
                  <a:lnTo>
                    <a:pt x="330897" y="1460500"/>
                  </a:lnTo>
                  <a:lnTo>
                    <a:pt x="1306172" y="1460500"/>
                  </a:lnTo>
                  <a:lnTo>
                    <a:pt x="1298066" y="1473200"/>
                  </a:lnTo>
                  <a:close/>
                </a:path>
                <a:path w="1520190" h="1625600">
                  <a:moveTo>
                    <a:pt x="1281641" y="1485900"/>
                  </a:moveTo>
                  <a:lnTo>
                    <a:pt x="355428" y="1485900"/>
                  </a:lnTo>
                  <a:lnTo>
                    <a:pt x="347180" y="1473200"/>
                  </a:lnTo>
                  <a:lnTo>
                    <a:pt x="1289889" y="1473200"/>
                  </a:lnTo>
                  <a:lnTo>
                    <a:pt x="1281641" y="1485900"/>
                  </a:lnTo>
                  <a:close/>
                </a:path>
                <a:path w="1520190" h="1625600">
                  <a:moveTo>
                    <a:pt x="1264935" y="1498600"/>
                  </a:moveTo>
                  <a:lnTo>
                    <a:pt x="372134" y="1498600"/>
                  </a:lnTo>
                  <a:lnTo>
                    <a:pt x="363746" y="1485900"/>
                  </a:lnTo>
                  <a:lnTo>
                    <a:pt x="1273323" y="1485900"/>
                  </a:lnTo>
                  <a:lnTo>
                    <a:pt x="1264935" y="1498600"/>
                  </a:lnTo>
                  <a:close/>
                </a:path>
                <a:path w="1520190" h="1625600">
                  <a:moveTo>
                    <a:pt x="1247963" y="1511300"/>
                  </a:moveTo>
                  <a:lnTo>
                    <a:pt x="389107" y="1511300"/>
                  </a:lnTo>
                  <a:lnTo>
                    <a:pt x="380587" y="1498600"/>
                  </a:lnTo>
                  <a:lnTo>
                    <a:pt x="1256482" y="1498600"/>
                  </a:lnTo>
                  <a:lnTo>
                    <a:pt x="1247963" y="1511300"/>
                  </a:lnTo>
                  <a:close/>
                </a:path>
                <a:path w="1520190" h="1625600">
                  <a:moveTo>
                    <a:pt x="1222020" y="1524000"/>
                  </a:moveTo>
                  <a:lnTo>
                    <a:pt x="415050" y="1524000"/>
                  </a:lnTo>
                  <a:lnTo>
                    <a:pt x="406340" y="1511300"/>
                  </a:lnTo>
                  <a:lnTo>
                    <a:pt x="1230729" y="1511300"/>
                  </a:lnTo>
                  <a:lnTo>
                    <a:pt x="1222020" y="1524000"/>
                  </a:lnTo>
                  <a:close/>
                </a:path>
                <a:path w="1520190" h="1625600">
                  <a:moveTo>
                    <a:pt x="1204419" y="1536700"/>
                  </a:moveTo>
                  <a:lnTo>
                    <a:pt x="432651" y="1536700"/>
                  </a:lnTo>
                  <a:lnTo>
                    <a:pt x="423820" y="1524000"/>
                  </a:lnTo>
                  <a:lnTo>
                    <a:pt x="1213250" y="1524000"/>
                  </a:lnTo>
                  <a:lnTo>
                    <a:pt x="1204419" y="1536700"/>
                  </a:lnTo>
                  <a:close/>
                </a:path>
                <a:path w="1520190" h="1625600">
                  <a:moveTo>
                    <a:pt x="1177586" y="1549400"/>
                  </a:moveTo>
                  <a:lnTo>
                    <a:pt x="459484" y="1549400"/>
                  </a:lnTo>
                  <a:lnTo>
                    <a:pt x="450484" y="1536700"/>
                  </a:lnTo>
                  <a:lnTo>
                    <a:pt x="1186585" y="1536700"/>
                  </a:lnTo>
                  <a:lnTo>
                    <a:pt x="1177586" y="1549400"/>
                  </a:lnTo>
                  <a:close/>
                </a:path>
                <a:path w="1520190" h="1625600">
                  <a:moveTo>
                    <a:pt x="1150264" y="1562100"/>
                  </a:moveTo>
                  <a:lnTo>
                    <a:pt x="486805" y="1562100"/>
                  </a:lnTo>
                  <a:lnTo>
                    <a:pt x="477647" y="1549400"/>
                  </a:lnTo>
                  <a:lnTo>
                    <a:pt x="1159422" y="1549400"/>
                  </a:lnTo>
                  <a:lnTo>
                    <a:pt x="1150264" y="1562100"/>
                  </a:lnTo>
                  <a:close/>
                </a:path>
                <a:path w="1520190" h="1625600">
                  <a:moveTo>
                    <a:pt x="1122493" y="1574800"/>
                  </a:moveTo>
                  <a:lnTo>
                    <a:pt x="514576" y="1574800"/>
                  </a:lnTo>
                  <a:lnTo>
                    <a:pt x="505271" y="1562100"/>
                  </a:lnTo>
                  <a:lnTo>
                    <a:pt x="1131798" y="1562100"/>
                  </a:lnTo>
                  <a:lnTo>
                    <a:pt x="1122493" y="1574800"/>
                  </a:lnTo>
                  <a:close/>
                </a:path>
                <a:path w="1520190" h="1625600">
                  <a:moveTo>
                    <a:pt x="1084832" y="1587500"/>
                  </a:moveTo>
                  <a:lnTo>
                    <a:pt x="552237" y="1587500"/>
                  </a:lnTo>
                  <a:lnTo>
                    <a:pt x="542757" y="1574800"/>
                  </a:lnTo>
                  <a:lnTo>
                    <a:pt x="1094312" y="1574800"/>
                  </a:lnTo>
                  <a:lnTo>
                    <a:pt x="1084832" y="1587500"/>
                  </a:lnTo>
                  <a:close/>
                </a:path>
                <a:path w="1520190" h="1625600">
                  <a:moveTo>
                    <a:pt x="1046529" y="1600200"/>
                  </a:moveTo>
                  <a:lnTo>
                    <a:pt x="590539" y="1600200"/>
                  </a:lnTo>
                  <a:lnTo>
                    <a:pt x="580908" y="1587500"/>
                  </a:lnTo>
                  <a:lnTo>
                    <a:pt x="1056161" y="1587500"/>
                  </a:lnTo>
                  <a:lnTo>
                    <a:pt x="1046529" y="1600200"/>
                  </a:lnTo>
                  <a:close/>
                </a:path>
                <a:path w="1520190" h="1625600">
                  <a:moveTo>
                    <a:pt x="997890" y="1612900"/>
                  </a:moveTo>
                  <a:lnTo>
                    <a:pt x="639179" y="1612900"/>
                  </a:lnTo>
                  <a:lnTo>
                    <a:pt x="629391" y="1600200"/>
                  </a:lnTo>
                  <a:lnTo>
                    <a:pt x="1007677" y="1600200"/>
                  </a:lnTo>
                  <a:lnTo>
                    <a:pt x="997890" y="1612900"/>
                  </a:lnTo>
                  <a:close/>
                </a:path>
                <a:path w="1520190" h="1625600">
                  <a:moveTo>
                    <a:pt x="928701" y="1625600"/>
                  </a:moveTo>
                  <a:lnTo>
                    <a:pt x="708368" y="1625600"/>
                  </a:lnTo>
                  <a:lnTo>
                    <a:pt x="698421" y="1612900"/>
                  </a:lnTo>
                  <a:lnTo>
                    <a:pt x="938647" y="1612900"/>
                  </a:lnTo>
                  <a:lnTo>
                    <a:pt x="928701" y="1625600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4584453" y="1356"/>
            <a:ext cx="844550" cy="843915"/>
            <a:chOff x="14584453" y="1356"/>
            <a:chExt cx="844550" cy="843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1819" y="4196"/>
              <a:ext cx="249093" cy="1259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584451" y="1358"/>
              <a:ext cx="844550" cy="843915"/>
            </a:xfrm>
            <a:custGeom>
              <a:avLst/>
              <a:gdLst/>
              <a:ahLst/>
              <a:cxnLst/>
              <a:rect l="l" t="t" r="r" b="b"/>
              <a:pathLst>
                <a:path w="844550" h="843915">
                  <a:moveTo>
                    <a:pt x="480326" y="840714"/>
                  </a:moveTo>
                  <a:lnTo>
                    <a:pt x="51130" y="623735"/>
                  </a:lnTo>
                  <a:lnTo>
                    <a:pt x="59956" y="639330"/>
                  </a:lnTo>
                  <a:lnTo>
                    <a:pt x="67221" y="650824"/>
                  </a:lnTo>
                  <a:lnTo>
                    <a:pt x="449046" y="843851"/>
                  </a:lnTo>
                  <a:lnTo>
                    <a:pt x="463664" y="842772"/>
                  </a:lnTo>
                  <a:lnTo>
                    <a:pt x="480326" y="840714"/>
                  </a:lnTo>
                  <a:close/>
                </a:path>
                <a:path w="844550" h="843915">
                  <a:moveTo>
                    <a:pt x="557098" y="822553"/>
                  </a:moveTo>
                  <a:lnTo>
                    <a:pt x="20154" y="551053"/>
                  </a:lnTo>
                  <a:lnTo>
                    <a:pt x="24561" y="564388"/>
                  </a:lnTo>
                  <a:lnTo>
                    <a:pt x="28295" y="574078"/>
                  </a:lnTo>
                  <a:lnTo>
                    <a:pt x="533844" y="829652"/>
                  </a:lnTo>
                  <a:lnTo>
                    <a:pt x="544868" y="826604"/>
                  </a:lnTo>
                  <a:lnTo>
                    <a:pt x="557098" y="822553"/>
                  </a:lnTo>
                  <a:close/>
                </a:path>
                <a:path w="844550" h="843915">
                  <a:moveTo>
                    <a:pt x="618261" y="796442"/>
                  </a:moveTo>
                  <a:lnTo>
                    <a:pt x="4851" y="486346"/>
                  </a:lnTo>
                  <a:lnTo>
                    <a:pt x="7988" y="504456"/>
                  </a:lnTo>
                  <a:lnTo>
                    <a:pt x="8585" y="507111"/>
                  </a:lnTo>
                  <a:lnTo>
                    <a:pt x="599249" y="805802"/>
                  </a:lnTo>
                  <a:lnTo>
                    <a:pt x="602869" y="804202"/>
                  </a:lnTo>
                  <a:lnTo>
                    <a:pt x="618261" y="796442"/>
                  </a:lnTo>
                  <a:close/>
                </a:path>
                <a:path w="844550" h="843915">
                  <a:moveTo>
                    <a:pt x="668985" y="765035"/>
                  </a:moveTo>
                  <a:lnTo>
                    <a:pt x="0" y="426834"/>
                  </a:lnTo>
                  <a:lnTo>
                    <a:pt x="381" y="442734"/>
                  </a:lnTo>
                  <a:lnTo>
                    <a:pt x="635" y="446112"/>
                  </a:lnTo>
                  <a:lnTo>
                    <a:pt x="653072" y="775982"/>
                  </a:lnTo>
                  <a:lnTo>
                    <a:pt x="656920" y="773544"/>
                  </a:lnTo>
                  <a:lnTo>
                    <a:pt x="668985" y="765035"/>
                  </a:lnTo>
                  <a:close/>
                </a:path>
                <a:path w="844550" h="843915">
                  <a:moveTo>
                    <a:pt x="711822" y="729627"/>
                  </a:moveTo>
                  <a:lnTo>
                    <a:pt x="3035" y="371309"/>
                  </a:lnTo>
                  <a:lnTo>
                    <a:pt x="1905" y="380517"/>
                  </a:lnTo>
                  <a:lnTo>
                    <a:pt x="1257" y="389369"/>
                  </a:lnTo>
                  <a:lnTo>
                    <a:pt x="698334" y="741807"/>
                  </a:lnTo>
                  <a:lnTo>
                    <a:pt x="705891" y="735279"/>
                  </a:lnTo>
                  <a:lnTo>
                    <a:pt x="711822" y="729627"/>
                  </a:lnTo>
                  <a:close/>
                </a:path>
                <a:path w="844550" h="843915">
                  <a:moveTo>
                    <a:pt x="748080" y="690994"/>
                  </a:moveTo>
                  <a:lnTo>
                    <a:pt x="12560" y="319100"/>
                  </a:lnTo>
                  <a:lnTo>
                    <a:pt x="8737" y="336169"/>
                  </a:lnTo>
                  <a:lnTo>
                    <a:pt x="736676" y="704240"/>
                  </a:lnTo>
                  <a:lnTo>
                    <a:pt x="748080" y="690994"/>
                  </a:lnTo>
                  <a:close/>
                </a:path>
                <a:path w="844550" h="843915">
                  <a:moveTo>
                    <a:pt x="778268" y="649262"/>
                  </a:moveTo>
                  <a:lnTo>
                    <a:pt x="28206" y="270052"/>
                  </a:lnTo>
                  <a:lnTo>
                    <a:pt x="24561" y="279527"/>
                  </a:lnTo>
                  <a:lnTo>
                    <a:pt x="22415" y="286016"/>
                  </a:lnTo>
                  <a:lnTo>
                    <a:pt x="768832" y="663435"/>
                  </a:lnTo>
                  <a:lnTo>
                    <a:pt x="773455" y="656882"/>
                  </a:lnTo>
                  <a:lnTo>
                    <a:pt x="778268" y="649262"/>
                  </a:lnTo>
                  <a:close/>
                </a:path>
                <a:path w="844550" h="843915">
                  <a:moveTo>
                    <a:pt x="792975" y="219481"/>
                  </a:moveTo>
                  <a:lnTo>
                    <a:pt x="784555" y="204597"/>
                  </a:lnTo>
                  <a:lnTo>
                    <a:pt x="776770" y="192290"/>
                  </a:lnTo>
                  <a:lnTo>
                    <a:pt x="396405" y="0"/>
                  </a:lnTo>
                  <a:lnTo>
                    <a:pt x="380860" y="1155"/>
                  </a:lnTo>
                  <a:lnTo>
                    <a:pt x="365023" y="3111"/>
                  </a:lnTo>
                  <a:lnTo>
                    <a:pt x="792975" y="219481"/>
                  </a:lnTo>
                  <a:close/>
                </a:path>
                <a:path w="844550" h="843915">
                  <a:moveTo>
                    <a:pt x="803071" y="604748"/>
                  </a:moveTo>
                  <a:lnTo>
                    <a:pt x="49250" y="223621"/>
                  </a:lnTo>
                  <a:lnTo>
                    <a:pt x="41630" y="238772"/>
                  </a:lnTo>
                  <a:lnTo>
                    <a:pt x="795477" y="619874"/>
                  </a:lnTo>
                  <a:lnTo>
                    <a:pt x="803071" y="604748"/>
                  </a:lnTo>
                  <a:close/>
                </a:path>
                <a:path w="844550" h="843915">
                  <a:moveTo>
                    <a:pt x="822261" y="557403"/>
                  </a:moveTo>
                  <a:lnTo>
                    <a:pt x="75933" y="180111"/>
                  </a:lnTo>
                  <a:lnTo>
                    <a:pt x="71056" y="187045"/>
                  </a:lnTo>
                  <a:lnTo>
                    <a:pt x="66484" y="194271"/>
                  </a:lnTo>
                  <a:lnTo>
                    <a:pt x="816470" y="573430"/>
                  </a:lnTo>
                  <a:lnTo>
                    <a:pt x="819950" y="564388"/>
                  </a:lnTo>
                  <a:lnTo>
                    <a:pt x="822261" y="557403"/>
                  </a:lnTo>
                  <a:close/>
                </a:path>
                <a:path w="844550" h="843915">
                  <a:moveTo>
                    <a:pt x="824153" y="292265"/>
                  </a:moveTo>
                  <a:lnTo>
                    <a:pt x="819950" y="279527"/>
                  </a:lnTo>
                  <a:lnTo>
                    <a:pt x="815936" y="269113"/>
                  </a:lnTo>
                  <a:lnTo>
                    <a:pt x="311480" y="14046"/>
                  </a:lnTo>
                  <a:lnTo>
                    <a:pt x="299643" y="17322"/>
                  </a:lnTo>
                  <a:lnTo>
                    <a:pt x="288048" y="21158"/>
                  </a:lnTo>
                  <a:lnTo>
                    <a:pt x="824153" y="292265"/>
                  </a:lnTo>
                  <a:close/>
                </a:path>
                <a:path w="844550" h="843915">
                  <a:moveTo>
                    <a:pt x="835875" y="507314"/>
                  </a:moveTo>
                  <a:lnTo>
                    <a:pt x="108153" y="139319"/>
                  </a:lnTo>
                  <a:lnTo>
                    <a:pt x="96748" y="152539"/>
                  </a:lnTo>
                  <a:lnTo>
                    <a:pt x="832053" y="524344"/>
                  </a:lnTo>
                  <a:lnTo>
                    <a:pt x="835875" y="507314"/>
                  </a:lnTo>
                  <a:close/>
                </a:path>
                <a:path w="844550" h="843915">
                  <a:moveTo>
                    <a:pt x="839558" y="356984"/>
                  </a:moveTo>
                  <a:lnTo>
                    <a:pt x="836523" y="339471"/>
                  </a:lnTo>
                  <a:lnTo>
                    <a:pt x="835787" y="336219"/>
                  </a:lnTo>
                  <a:lnTo>
                    <a:pt x="245783" y="37884"/>
                  </a:lnTo>
                  <a:lnTo>
                    <a:pt x="241642" y="39725"/>
                  </a:lnTo>
                  <a:lnTo>
                    <a:pt x="226796" y="47205"/>
                  </a:lnTo>
                  <a:lnTo>
                    <a:pt x="839558" y="356984"/>
                  </a:lnTo>
                  <a:close/>
                </a:path>
                <a:path w="844550" h="843915">
                  <a:moveTo>
                    <a:pt x="843292" y="454037"/>
                  </a:moveTo>
                  <a:lnTo>
                    <a:pt x="146532" y="101803"/>
                  </a:lnTo>
                  <a:lnTo>
                    <a:pt x="138620" y="108635"/>
                  </a:lnTo>
                  <a:lnTo>
                    <a:pt x="133121" y="113880"/>
                  </a:lnTo>
                  <a:lnTo>
                    <a:pt x="841540" y="472071"/>
                  </a:lnTo>
                  <a:lnTo>
                    <a:pt x="842606" y="463410"/>
                  </a:lnTo>
                  <a:lnTo>
                    <a:pt x="843292" y="454037"/>
                  </a:lnTo>
                  <a:close/>
                </a:path>
                <a:path w="844550" h="843915">
                  <a:moveTo>
                    <a:pt x="844499" y="416547"/>
                  </a:moveTo>
                  <a:lnTo>
                    <a:pt x="844130" y="401193"/>
                  </a:lnTo>
                  <a:lnTo>
                    <a:pt x="843838" y="397256"/>
                  </a:lnTo>
                  <a:lnTo>
                    <a:pt x="191884" y="67665"/>
                  </a:lnTo>
                  <a:lnTo>
                    <a:pt x="187591" y="70383"/>
                  </a:lnTo>
                  <a:lnTo>
                    <a:pt x="175971" y="78574"/>
                  </a:lnTo>
                  <a:lnTo>
                    <a:pt x="844499" y="416547"/>
                  </a:lnTo>
                  <a:close/>
                </a:path>
              </a:pathLst>
            </a:custGeom>
            <a:solidFill>
              <a:srgbClr val="F4BC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1576" y="715506"/>
              <a:ext cx="251400" cy="12709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935445" y="5065848"/>
            <a:ext cx="8418195" cy="919480"/>
          </a:xfrm>
          <a:custGeom>
            <a:avLst/>
            <a:gdLst/>
            <a:ahLst/>
            <a:cxnLst/>
            <a:rect l="l" t="t" r="r" b="b"/>
            <a:pathLst>
              <a:path w="8418194" h="919479">
                <a:moveTo>
                  <a:pt x="8067414" y="918972"/>
                </a:moveTo>
                <a:lnTo>
                  <a:pt x="7353318" y="899636"/>
                </a:lnTo>
                <a:lnTo>
                  <a:pt x="6589227" y="885076"/>
                </a:lnTo>
                <a:lnTo>
                  <a:pt x="5825135" y="876585"/>
                </a:lnTo>
                <a:lnTo>
                  <a:pt x="5061044" y="874036"/>
                </a:lnTo>
                <a:lnTo>
                  <a:pt x="4449661" y="876314"/>
                </a:lnTo>
                <a:lnTo>
                  <a:pt x="3020507" y="891766"/>
                </a:lnTo>
                <a:lnTo>
                  <a:pt x="2663898" y="893018"/>
                </a:lnTo>
                <a:lnTo>
                  <a:pt x="2000582" y="889838"/>
                </a:lnTo>
                <a:lnTo>
                  <a:pt x="1234396" y="879908"/>
                </a:lnTo>
                <a:lnTo>
                  <a:pt x="265070" y="860047"/>
                </a:lnTo>
                <a:lnTo>
                  <a:pt x="209324" y="856725"/>
                </a:lnTo>
                <a:lnTo>
                  <a:pt x="160467" y="847770"/>
                </a:lnTo>
                <a:lnTo>
                  <a:pt x="118431" y="832557"/>
                </a:lnTo>
                <a:lnTo>
                  <a:pt x="83151" y="810460"/>
                </a:lnTo>
                <a:lnTo>
                  <a:pt x="54559" y="780854"/>
                </a:lnTo>
                <a:lnTo>
                  <a:pt x="32588" y="743112"/>
                </a:lnTo>
                <a:lnTo>
                  <a:pt x="17172" y="696610"/>
                </a:lnTo>
                <a:lnTo>
                  <a:pt x="8243" y="640720"/>
                </a:lnTo>
                <a:lnTo>
                  <a:pt x="3945" y="590367"/>
                </a:lnTo>
                <a:lnTo>
                  <a:pt x="1197" y="539793"/>
                </a:lnTo>
                <a:lnTo>
                  <a:pt x="0" y="489063"/>
                </a:lnTo>
                <a:lnTo>
                  <a:pt x="352" y="438239"/>
                </a:lnTo>
                <a:lnTo>
                  <a:pt x="2254" y="387383"/>
                </a:lnTo>
                <a:lnTo>
                  <a:pt x="5707" y="336558"/>
                </a:lnTo>
                <a:lnTo>
                  <a:pt x="10709" y="285828"/>
                </a:lnTo>
                <a:lnTo>
                  <a:pt x="17262" y="235255"/>
                </a:lnTo>
                <a:lnTo>
                  <a:pt x="25365" y="184901"/>
                </a:lnTo>
                <a:lnTo>
                  <a:pt x="40347" y="123394"/>
                </a:lnTo>
                <a:lnTo>
                  <a:pt x="71023" y="70470"/>
                </a:lnTo>
                <a:lnTo>
                  <a:pt x="104821" y="45289"/>
                </a:lnTo>
                <a:lnTo>
                  <a:pt x="144504" y="30657"/>
                </a:lnTo>
                <a:lnTo>
                  <a:pt x="187398" y="23535"/>
                </a:lnTo>
                <a:lnTo>
                  <a:pt x="230827" y="20883"/>
                </a:lnTo>
                <a:lnTo>
                  <a:pt x="383389" y="14828"/>
                </a:lnTo>
                <a:lnTo>
                  <a:pt x="586806" y="8541"/>
                </a:lnTo>
                <a:lnTo>
                  <a:pt x="790223" y="4120"/>
                </a:lnTo>
                <a:lnTo>
                  <a:pt x="993640" y="1373"/>
                </a:lnTo>
                <a:lnTo>
                  <a:pt x="1247912" y="0"/>
                </a:lnTo>
                <a:lnTo>
                  <a:pt x="1553037" y="877"/>
                </a:lnTo>
                <a:lnTo>
                  <a:pt x="2061580" y="6779"/>
                </a:lnTo>
                <a:lnTo>
                  <a:pt x="3231227" y="26586"/>
                </a:lnTo>
                <a:lnTo>
                  <a:pt x="3587207" y="30131"/>
                </a:lnTo>
                <a:lnTo>
                  <a:pt x="7366458" y="56028"/>
                </a:lnTo>
                <a:lnTo>
                  <a:pt x="8030750" y="57119"/>
                </a:lnTo>
                <a:lnTo>
                  <a:pt x="8077856" y="57770"/>
                </a:lnTo>
                <a:lnTo>
                  <a:pt x="8125494" y="60455"/>
                </a:lnTo>
                <a:lnTo>
                  <a:pt x="8172567" y="66277"/>
                </a:lnTo>
                <a:lnTo>
                  <a:pt x="8217975" y="76336"/>
                </a:lnTo>
                <a:lnTo>
                  <a:pt x="8260621" y="91732"/>
                </a:lnTo>
                <a:lnTo>
                  <a:pt x="8299407" y="113568"/>
                </a:lnTo>
                <a:lnTo>
                  <a:pt x="8333235" y="142943"/>
                </a:lnTo>
                <a:lnTo>
                  <a:pt x="8363263" y="184062"/>
                </a:lnTo>
                <a:lnTo>
                  <a:pt x="8383976" y="230674"/>
                </a:lnTo>
                <a:lnTo>
                  <a:pt x="8397476" y="280947"/>
                </a:lnTo>
                <a:lnTo>
                  <a:pt x="8405862" y="333052"/>
                </a:lnTo>
                <a:lnTo>
                  <a:pt x="8411234" y="385156"/>
                </a:lnTo>
                <a:lnTo>
                  <a:pt x="8416317" y="449524"/>
                </a:lnTo>
                <a:lnTo>
                  <a:pt x="8417717" y="519741"/>
                </a:lnTo>
                <a:lnTo>
                  <a:pt x="8416302" y="568354"/>
                </a:lnTo>
                <a:lnTo>
                  <a:pt x="8412216" y="616211"/>
                </a:lnTo>
                <a:lnTo>
                  <a:pt x="8404979" y="662706"/>
                </a:lnTo>
                <a:lnTo>
                  <a:pt x="8394112" y="707233"/>
                </a:lnTo>
                <a:lnTo>
                  <a:pt x="8379137" y="749186"/>
                </a:lnTo>
                <a:lnTo>
                  <a:pt x="8359572" y="787957"/>
                </a:lnTo>
                <a:lnTo>
                  <a:pt x="8334940" y="822941"/>
                </a:lnTo>
                <a:lnTo>
                  <a:pt x="8304760" y="853530"/>
                </a:lnTo>
                <a:lnTo>
                  <a:pt x="8268553" y="879119"/>
                </a:lnTo>
                <a:lnTo>
                  <a:pt x="8221236" y="900297"/>
                </a:lnTo>
                <a:lnTo>
                  <a:pt x="8171271" y="912594"/>
                </a:lnTo>
                <a:lnTo>
                  <a:pt x="8119662" y="918117"/>
                </a:lnTo>
                <a:lnTo>
                  <a:pt x="8067414" y="918972"/>
                </a:lnTo>
                <a:close/>
              </a:path>
            </a:pathLst>
          </a:custGeom>
          <a:solidFill>
            <a:srgbClr val="FFE9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7154560" y="8063599"/>
            <a:ext cx="3981450" cy="1276350"/>
            <a:chOff x="7154560" y="8063599"/>
            <a:chExt cx="3981450" cy="1276350"/>
          </a:xfrm>
        </p:grpSpPr>
        <p:sp>
          <p:nvSpPr>
            <p:cNvPr id="11" name="object 11"/>
            <p:cNvSpPr/>
            <p:nvPr/>
          </p:nvSpPr>
          <p:spPr>
            <a:xfrm>
              <a:off x="7154560" y="8063599"/>
              <a:ext cx="3981450" cy="1276350"/>
            </a:xfrm>
            <a:custGeom>
              <a:avLst/>
              <a:gdLst/>
              <a:ahLst/>
              <a:cxnLst/>
              <a:rect l="l" t="t" r="r" b="b"/>
              <a:pathLst>
                <a:path w="3981450" h="1276350">
                  <a:moveTo>
                    <a:pt x="3400875" y="1276349"/>
                  </a:moveTo>
                  <a:lnTo>
                    <a:pt x="580481" y="1276349"/>
                  </a:lnTo>
                  <a:lnTo>
                    <a:pt x="532831" y="1274418"/>
                  </a:lnTo>
                  <a:lnTo>
                    <a:pt x="486250" y="1268725"/>
                  </a:lnTo>
                  <a:lnTo>
                    <a:pt x="440885" y="1259420"/>
                  </a:lnTo>
                  <a:lnTo>
                    <a:pt x="396887" y="1246655"/>
                  </a:lnTo>
                  <a:lnTo>
                    <a:pt x="354402" y="1230580"/>
                  </a:lnTo>
                  <a:lnTo>
                    <a:pt x="313582" y="1211347"/>
                  </a:lnTo>
                  <a:lnTo>
                    <a:pt x="274572" y="1189105"/>
                  </a:lnTo>
                  <a:lnTo>
                    <a:pt x="237524" y="1164005"/>
                  </a:lnTo>
                  <a:lnTo>
                    <a:pt x="202585" y="1136199"/>
                  </a:lnTo>
                  <a:lnTo>
                    <a:pt x="169904" y="1105837"/>
                  </a:lnTo>
                  <a:lnTo>
                    <a:pt x="139630" y="1073070"/>
                  </a:lnTo>
                  <a:lnTo>
                    <a:pt x="111911" y="1038049"/>
                  </a:lnTo>
                  <a:lnTo>
                    <a:pt x="86896" y="1000923"/>
                  </a:lnTo>
                  <a:lnTo>
                    <a:pt x="64734" y="961846"/>
                  </a:lnTo>
                  <a:lnTo>
                    <a:pt x="45574" y="920966"/>
                  </a:lnTo>
                  <a:lnTo>
                    <a:pt x="29563" y="878435"/>
                  </a:lnTo>
                  <a:lnTo>
                    <a:pt x="16852" y="834403"/>
                  </a:lnTo>
                  <a:lnTo>
                    <a:pt x="7589" y="789021"/>
                  </a:lnTo>
                  <a:lnTo>
                    <a:pt x="1922" y="742441"/>
                  </a:lnTo>
                  <a:lnTo>
                    <a:pt x="0" y="694812"/>
                  </a:lnTo>
                  <a:lnTo>
                    <a:pt x="0" y="575155"/>
                  </a:lnTo>
                  <a:lnTo>
                    <a:pt x="2478" y="527896"/>
                  </a:lnTo>
                  <a:lnTo>
                    <a:pt x="8621" y="481706"/>
                  </a:lnTo>
                  <a:lnTo>
                    <a:pt x="18284" y="436730"/>
                  </a:lnTo>
                  <a:lnTo>
                    <a:pt x="31322" y="393115"/>
                  </a:lnTo>
                  <a:lnTo>
                    <a:pt x="47589" y="351008"/>
                  </a:lnTo>
                  <a:lnTo>
                    <a:pt x="66941" y="310555"/>
                  </a:lnTo>
                  <a:lnTo>
                    <a:pt x="89233" y="271903"/>
                  </a:lnTo>
                  <a:lnTo>
                    <a:pt x="114319" y="235199"/>
                  </a:lnTo>
                  <a:lnTo>
                    <a:pt x="142054" y="200588"/>
                  </a:lnTo>
                  <a:lnTo>
                    <a:pt x="172293" y="168218"/>
                  </a:lnTo>
                  <a:lnTo>
                    <a:pt x="204891" y="138236"/>
                  </a:lnTo>
                  <a:lnTo>
                    <a:pt x="239703" y="110787"/>
                  </a:lnTo>
                  <a:lnTo>
                    <a:pt x="276583" y="86018"/>
                  </a:lnTo>
                  <a:lnTo>
                    <a:pt x="315387" y="64076"/>
                  </a:lnTo>
                  <a:lnTo>
                    <a:pt x="355970" y="45108"/>
                  </a:lnTo>
                  <a:lnTo>
                    <a:pt x="398186" y="29260"/>
                  </a:lnTo>
                  <a:lnTo>
                    <a:pt x="441890" y="16678"/>
                  </a:lnTo>
                  <a:lnTo>
                    <a:pt x="486938" y="7510"/>
                  </a:lnTo>
                  <a:lnTo>
                    <a:pt x="533183" y="1902"/>
                  </a:lnTo>
                  <a:lnTo>
                    <a:pt x="580481" y="0"/>
                  </a:lnTo>
                  <a:lnTo>
                    <a:pt x="3400875" y="0"/>
                  </a:lnTo>
                  <a:lnTo>
                    <a:pt x="3448184" y="1902"/>
                  </a:lnTo>
                  <a:lnTo>
                    <a:pt x="3494461" y="7510"/>
                  </a:lnTo>
                  <a:lnTo>
                    <a:pt x="3539557" y="16678"/>
                  </a:lnTo>
                  <a:lnTo>
                    <a:pt x="3583323" y="29260"/>
                  </a:lnTo>
                  <a:lnTo>
                    <a:pt x="3625610" y="45108"/>
                  </a:lnTo>
                  <a:lnTo>
                    <a:pt x="3666269" y="64076"/>
                  </a:lnTo>
                  <a:lnTo>
                    <a:pt x="3705153" y="86018"/>
                  </a:lnTo>
                  <a:lnTo>
                    <a:pt x="3742112" y="110787"/>
                  </a:lnTo>
                  <a:lnTo>
                    <a:pt x="3776997" y="138236"/>
                  </a:lnTo>
                  <a:lnTo>
                    <a:pt x="3809660" y="168218"/>
                  </a:lnTo>
                  <a:lnTo>
                    <a:pt x="3839953" y="200588"/>
                  </a:lnTo>
                  <a:lnTo>
                    <a:pt x="3867725" y="235199"/>
                  </a:lnTo>
                  <a:lnTo>
                    <a:pt x="3892830" y="271903"/>
                  </a:lnTo>
                  <a:lnTo>
                    <a:pt x="3915117" y="310555"/>
                  </a:lnTo>
                  <a:lnTo>
                    <a:pt x="3934439" y="351008"/>
                  </a:lnTo>
                  <a:lnTo>
                    <a:pt x="3950646" y="393115"/>
                  </a:lnTo>
                  <a:lnTo>
                    <a:pt x="3963590" y="436730"/>
                  </a:lnTo>
                  <a:lnTo>
                    <a:pt x="3973122" y="481706"/>
                  </a:lnTo>
                  <a:lnTo>
                    <a:pt x="3979094" y="527896"/>
                  </a:lnTo>
                  <a:lnTo>
                    <a:pt x="3981356" y="575155"/>
                  </a:lnTo>
                  <a:lnTo>
                    <a:pt x="3981356" y="694812"/>
                  </a:lnTo>
                  <a:lnTo>
                    <a:pt x="3979429" y="742441"/>
                  </a:lnTo>
                  <a:lnTo>
                    <a:pt x="3973746" y="789021"/>
                  </a:lnTo>
                  <a:lnTo>
                    <a:pt x="3964458" y="834403"/>
                  </a:lnTo>
                  <a:lnTo>
                    <a:pt x="3951716" y="878435"/>
                  </a:lnTo>
                  <a:lnTo>
                    <a:pt x="3935670" y="920966"/>
                  </a:lnTo>
                  <a:lnTo>
                    <a:pt x="3916471" y="961846"/>
                  </a:lnTo>
                  <a:lnTo>
                    <a:pt x="3894270" y="1000923"/>
                  </a:lnTo>
                  <a:lnTo>
                    <a:pt x="3869216" y="1038049"/>
                  </a:lnTo>
                  <a:lnTo>
                    <a:pt x="3841460" y="1073070"/>
                  </a:lnTo>
                  <a:lnTo>
                    <a:pt x="3811153" y="1105837"/>
                  </a:lnTo>
                  <a:lnTo>
                    <a:pt x="3778446" y="1136199"/>
                  </a:lnTo>
                  <a:lnTo>
                    <a:pt x="3743488" y="1164005"/>
                  </a:lnTo>
                  <a:lnTo>
                    <a:pt x="3706430" y="1189105"/>
                  </a:lnTo>
                  <a:lnTo>
                    <a:pt x="3667423" y="1211347"/>
                  </a:lnTo>
                  <a:lnTo>
                    <a:pt x="3626617" y="1230580"/>
                  </a:lnTo>
                  <a:lnTo>
                    <a:pt x="3584163" y="1246655"/>
                  </a:lnTo>
                  <a:lnTo>
                    <a:pt x="3540212" y="1259420"/>
                  </a:lnTo>
                  <a:lnTo>
                    <a:pt x="3494913" y="1268725"/>
                  </a:lnTo>
                  <a:lnTo>
                    <a:pt x="3448417" y="1274418"/>
                  </a:lnTo>
                  <a:lnTo>
                    <a:pt x="3400875" y="1276349"/>
                  </a:lnTo>
                  <a:close/>
                </a:path>
              </a:pathLst>
            </a:custGeom>
            <a:solidFill>
              <a:srgbClr val="DAA3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54560" y="8063599"/>
              <a:ext cx="3981450" cy="1162050"/>
            </a:xfrm>
            <a:custGeom>
              <a:avLst/>
              <a:gdLst/>
              <a:ahLst/>
              <a:cxnLst/>
              <a:rect l="l" t="t" r="r" b="b"/>
              <a:pathLst>
                <a:path w="3981450" h="1162050">
                  <a:moveTo>
                    <a:pt x="3400875" y="1162050"/>
                  </a:moveTo>
                  <a:lnTo>
                    <a:pt x="580481" y="1162050"/>
                  </a:lnTo>
                  <a:lnTo>
                    <a:pt x="532831" y="1160780"/>
                  </a:lnTo>
                  <a:lnTo>
                    <a:pt x="486250" y="1154430"/>
                  </a:lnTo>
                  <a:lnTo>
                    <a:pt x="440885" y="1145540"/>
                  </a:lnTo>
                  <a:lnTo>
                    <a:pt x="396887" y="1132840"/>
                  </a:lnTo>
                  <a:lnTo>
                    <a:pt x="354402" y="1116330"/>
                  </a:lnTo>
                  <a:lnTo>
                    <a:pt x="313582" y="1097280"/>
                  </a:lnTo>
                  <a:lnTo>
                    <a:pt x="274572" y="1075690"/>
                  </a:lnTo>
                  <a:lnTo>
                    <a:pt x="237524" y="1050290"/>
                  </a:lnTo>
                  <a:lnTo>
                    <a:pt x="202585" y="1022350"/>
                  </a:lnTo>
                  <a:lnTo>
                    <a:pt x="169904" y="991870"/>
                  </a:lnTo>
                  <a:lnTo>
                    <a:pt x="139630" y="960120"/>
                  </a:lnTo>
                  <a:lnTo>
                    <a:pt x="111911" y="924560"/>
                  </a:lnTo>
                  <a:lnTo>
                    <a:pt x="86896" y="887730"/>
                  </a:lnTo>
                  <a:lnTo>
                    <a:pt x="64734" y="848360"/>
                  </a:lnTo>
                  <a:lnTo>
                    <a:pt x="45574" y="807720"/>
                  </a:lnTo>
                  <a:lnTo>
                    <a:pt x="29563" y="764540"/>
                  </a:lnTo>
                  <a:lnTo>
                    <a:pt x="16852" y="721360"/>
                  </a:lnTo>
                  <a:lnTo>
                    <a:pt x="7589" y="675640"/>
                  </a:lnTo>
                  <a:lnTo>
                    <a:pt x="1922" y="628650"/>
                  </a:lnTo>
                  <a:lnTo>
                    <a:pt x="0" y="580390"/>
                  </a:lnTo>
                  <a:lnTo>
                    <a:pt x="1922" y="533400"/>
                  </a:lnTo>
                  <a:lnTo>
                    <a:pt x="7589" y="486410"/>
                  </a:lnTo>
                  <a:lnTo>
                    <a:pt x="16852" y="440690"/>
                  </a:lnTo>
                  <a:lnTo>
                    <a:pt x="29563" y="397510"/>
                  </a:lnTo>
                  <a:lnTo>
                    <a:pt x="45574" y="354330"/>
                  </a:lnTo>
                  <a:lnTo>
                    <a:pt x="64734" y="313690"/>
                  </a:lnTo>
                  <a:lnTo>
                    <a:pt x="86896" y="274320"/>
                  </a:lnTo>
                  <a:lnTo>
                    <a:pt x="111911" y="237490"/>
                  </a:lnTo>
                  <a:lnTo>
                    <a:pt x="139630" y="201930"/>
                  </a:lnTo>
                  <a:lnTo>
                    <a:pt x="169904" y="170180"/>
                  </a:lnTo>
                  <a:lnTo>
                    <a:pt x="202585" y="139700"/>
                  </a:lnTo>
                  <a:lnTo>
                    <a:pt x="237524" y="111760"/>
                  </a:lnTo>
                  <a:lnTo>
                    <a:pt x="274572" y="86360"/>
                  </a:lnTo>
                  <a:lnTo>
                    <a:pt x="313582" y="64770"/>
                  </a:lnTo>
                  <a:lnTo>
                    <a:pt x="354402" y="44450"/>
                  </a:lnTo>
                  <a:lnTo>
                    <a:pt x="396887" y="29210"/>
                  </a:lnTo>
                  <a:lnTo>
                    <a:pt x="440885" y="16510"/>
                  </a:lnTo>
                  <a:lnTo>
                    <a:pt x="486250" y="6350"/>
                  </a:lnTo>
                  <a:lnTo>
                    <a:pt x="532831" y="1270"/>
                  </a:lnTo>
                  <a:lnTo>
                    <a:pt x="580481" y="0"/>
                  </a:lnTo>
                  <a:lnTo>
                    <a:pt x="3400875" y="0"/>
                  </a:lnTo>
                  <a:lnTo>
                    <a:pt x="3448525" y="1270"/>
                  </a:lnTo>
                  <a:lnTo>
                    <a:pt x="3495106" y="6350"/>
                  </a:lnTo>
                  <a:lnTo>
                    <a:pt x="3540471" y="16510"/>
                  </a:lnTo>
                  <a:lnTo>
                    <a:pt x="3584469" y="29210"/>
                  </a:lnTo>
                  <a:lnTo>
                    <a:pt x="3626953" y="44450"/>
                  </a:lnTo>
                  <a:lnTo>
                    <a:pt x="3667774" y="64770"/>
                  </a:lnTo>
                  <a:lnTo>
                    <a:pt x="3695310" y="80010"/>
                  </a:lnTo>
                  <a:lnTo>
                    <a:pt x="579685" y="80010"/>
                  </a:lnTo>
                  <a:lnTo>
                    <a:pt x="531638" y="82550"/>
                  </a:lnTo>
                  <a:lnTo>
                    <a:pt x="484875" y="88900"/>
                  </a:lnTo>
                  <a:lnTo>
                    <a:pt x="439608" y="100330"/>
                  </a:lnTo>
                  <a:lnTo>
                    <a:pt x="396044" y="115570"/>
                  </a:lnTo>
                  <a:lnTo>
                    <a:pt x="354396" y="133350"/>
                  </a:lnTo>
                  <a:lnTo>
                    <a:pt x="314872" y="156210"/>
                  </a:lnTo>
                  <a:lnTo>
                    <a:pt x="277684" y="181610"/>
                  </a:lnTo>
                  <a:lnTo>
                    <a:pt x="243040" y="210820"/>
                  </a:lnTo>
                  <a:lnTo>
                    <a:pt x="211151" y="243840"/>
                  </a:lnTo>
                  <a:lnTo>
                    <a:pt x="182227" y="278130"/>
                  </a:lnTo>
                  <a:lnTo>
                    <a:pt x="156478" y="314960"/>
                  </a:lnTo>
                  <a:lnTo>
                    <a:pt x="134114" y="355600"/>
                  </a:lnTo>
                  <a:lnTo>
                    <a:pt x="115345" y="396240"/>
                  </a:lnTo>
                  <a:lnTo>
                    <a:pt x="100382" y="440690"/>
                  </a:lnTo>
                  <a:lnTo>
                    <a:pt x="89434" y="486410"/>
                  </a:lnTo>
                  <a:lnTo>
                    <a:pt x="82711" y="532130"/>
                  </a:lnTo>
                  <a:lnTo>
                    <a:pt x="80664" y="575310"/>
                  </a:lnTo>
                  <a:lnTo>
                    <a:pt x="80664" y="585470"/>
                  </a:lnTo>
                  <a:lnTo>
                    <a:pt x="82711" y="628650"/>
                  </a:lnTo>
                  <a:lnTo>
                    <a:pt x="89434" y="675640"/>
                  </a:lnTo>
                  <a:lnTo>
                    <a:pt x="100382" y="721360"/>
                  </a:lnTo>
                  <a:lnTo>
                    <a:pt x="115345" y="764540"/>
                  </a:lnTo>
                  <a:lnTo>
                    <a:pt x="134114" y="806450"/>
                  </a:lnTo>
                  <a:lnTo>
                    <a:pt x="156478" y="845820"/>
                  </a:lnTo>
                  <a:lnTo>
                    <a:pt x="182227" y="883920"/>
                  </a:lnTo>
                  <a:lnTo>
                    <a:pt x="211151" y="918210"/>
                  </a:lnTo>
                  <a:lnTo>
                    <a:pt x="243040" y="949960"/>
                  </a:lnTo>
                  <a:lnTo>
                    <a:pt x="277684" y="979170"/>
                  </a:lnTo>
                  <a:lnTo>
                    <a:pt x="314872" y="1004570"/>
                  </a:lnTo>
                  <a:lnTo>
                    <a:pt x="354396" y="1027430"/>
                  </a:lnTo>
                  <a:lnTo>
                    <a:pt x="396044" y="1046480"/>
                  </a:lnTo>
                  <a:lnTo>
                    <a:pt x="439608" y="1061720"/>
                  </a:lnTo>
                  <a:lnTo>
                    <a:pt x="484875" y="1073150"/>
                  </a:lnTo>
                  <a:lnTo>
                    <a:pt x="531638" y="1079500"/>
                  </a:lnTo>
                  <a:lnTo>
                    <a:pt x="579685" y="1082040"/>
                  </a:lnTo>
                  <a:lnTo>
                    <a:pt x="3694958" y="1082040"/>
                  </a:lnTo>
                  <a:lnTo>
                    <a:pt x="3667423" y="1097280"/>
                  </a:lnTo>
                  <a:lnTo>
                    <a:pt x="3626618" y="1116330"/>
                  </a:lnTo>
                  <a:lnTo>
                    <a:pt x="3584164" y="1132840"/>
                  </a:lnTo>
                  <a:lnTo>
                    <a:pt x="3540212" y="1145540"/>
                  </a:lnTo>
                  <a:lnTo>
                    <a:pt x="3494913" y="1154430"/>
                  </a:lnTo>
                  <a:lnTo>
                    <a:pt x="3448417" y="1160780"/>
                  </a:lnTo>
                  <a:lnTo>
                    <a:pt x="3400875" y="1162050"/>
                  </a:lnTo>
                  <a:close/>
                </a:path>
                <a:path w="3981450" h="1162050">
                  <a:moveTo>
                    <a:pt x="3694958" y="1082040"/>
                  </a:moveTo>
                  <a:lnTo>
                    <a:pt x="3400875" y="1082040"/>
                  </a:lnTo>
                  <a:lnTo>
                    <a:pt x="3448930" y="1079500"/>
                  </a:lnTo>
                  <a:lnTo>
                    <a:pt x="3495715" y="1073150"/>
                  </a:lnTo>
                  <a:lnTo>
                    <a:pt x="3541018" y="1061720"/>
                  </a:lnTo>
                  <a:lnTo>
                    <a:pt x="3584627" y="1046480"/>
                  </a:lnTo>
                  <a:lnTo>
                    <a:pt x="3626330" y="1027430"/>
                  </a:lnTo>
                  <a:lnTo>
                    <a:pt x="3665915" y="1005840"/>
                  </a:lnTo>
                  <a:lnTo>
                    <a:pt x="3703170" y="979170"/>
                  </a:lnTo>
                  <a:lnTo>
                    <a:pt x="3737883" y="949960"/>
                  </a:lnTo>
                  <a:lnTo>
                    <a:pt x="3769842" y="918210"/>
                  </a:lnTo>
                  <a:lnTo>
                    <a:pt x="3798835" y="883920"/>
                  </a:lnTo>
                  <a:lnTo>
                    <a:pt x="3824650" y="845820"/>
                  </a:lnTo>
                  <a:lnTo>
                    <a:pt x="3847076" y="806450"/>
                  </a:lnTo>
                  <a:lnTo>
                    <a:pt x="3865899" y="764540"/>
                  </a:lnTo>
                  <a:lnTo>
                    <a:pt x="3880908" y="721360"/>
                  </a:lnTo>
                  <a:lnTo>
                    <a:pt x="3891892" y="675640"/>
                  </a:lnTo>
                  <a:lnTo>
                    <a:pt x="3898637" y="628650"/>
                  </a:lnTo>
                  <a:lnTo>
                    <a:pt x="3900933" y="580390"/>
                  </a:lnTo>
                  <a:lnTo>
                    <a:pt x="3898637" y="532130"/>
                  </a:lnTo>
                  <a:lnTo>
                    <a:pt x="3891892" y="486410"/>
                  </a:lnTo>
                  <a:lnTo>
                    <a:pt x="3880908" y="440690"/>
                  </a:lnTo>
                  <a:lnTo>
                    <a:pt x="3865899" y="396240"/>
                  </a:lnTo>
                  <a:lnTo>
                    <a:pt x="3847076" y="355600"/>
                  </a:lnTo>
                  <a:lnTo>
                    <a:pt x="3824650" y="314960"/>
                  </a:lnTo>
                  <a:lnTo>
                    <a:pt x="3798835" y="278130"/>
                  </a:lnTo>
                  <a:lnTo>
                    <a:pt x="3769842" y="243840"/>
                  </a:lnTo>
                  <a:lnTo>
                    <a:pt x="3737883" y="210820"/>
                  </a:lnTo>
                  <a:lnTo>
                    <a:pt x="3703170" y="181610"/>
                  </a:lnTo>
                  <a:lnTo>
                    <a:pt x="3665915" y="156210"/>
                  </a:lnTo>
                  <a:lnTo>
                    <a:pt x="3626330" y="133350"/>
                  </a:lnTo>
                  <a:lnTo>
                    <a:pt x="3584627" y="115570"/>
                  </a:lnTo>
                  <a:lnTo>
                    <a:pt x="3541018" y="100330"/>
                  </a:lnTo>
                  <a:lnTo>
                    <a:pt x="3495715" y="88900"/>
                  </a:lnTo>
                  <a:lnTo>
                    <a:pt x="3448930" y="82550"/>
                  </a:lnTo>
                  <a:lnTo>
                    <a:pt x="3400875" y="80010"/>
                  </a:lnTo>
                  <a:lnTo>
                    <a:pt x="3695310" y="80010"/>
                  </a:lnTo>
                  <a:lnTo>
                    <a:pt x="3743832" y="111760"/>
                  </a:lnTo>
                  <a:lnTo>
                    <a:pt x="3778771" y="139700"/>
                  </a:lnTo>
                  <a:lnTo>
                    <a:pt x="3811452" y="170180"/>
                  </a:lnTo>
                  <a:lnTo>
                    <a:pt x="3841726" y="201930"/>
                  </a:lnTo>
                  <a:lnTo>
                    <a:pt x="3869445" y="237490"/>
                  </a:lnTo>
                  <a:lnTo>
                    <a:pt x="3894460" y="274320"/>
                  </a:lnTo>
                  <a:lnTo>
                    <a:pt x="3916622" y="313690"/>
                  </a:lnTo>
                  <a:lnTo>
                    <a:pt x="3935782" y="354330"/>
                  </a:lnTo>
                  <a:lnTo>
                    <a:pt x="3951792" y="397510"/>
                  </a:lnTo>
                  <a:lnTo>
                    <a:pt x="3964504" y="440690"/>
                  </a:lnTo>
                  <a:lnTo>
                    <a:pt x="3973767" y="486410"/>
                  </a:lnTo>
                  <a:lnTo>
                    <a:pt x="3979434" y="533400"/>
                  </a:lnTo>
                  <a:lnTo>
                    <a:pt x="3981149" y="575310"/>
                  </a:lnTo>
                  <a:lnTo>
                    <a:pt x="3981153" y="585470"/>
                  </a:lnTo>
                  <a:lnTo>
                    <a:pt x="3979429" y="628650"/>
                  </a:lnTo>
                  <a:lnTo>
                    <a:pt x="3973746" y="675640"/>
                  </a:lnTo>
                  <a:lnTo>
                    <a:pt x="3964458" y="721360"/>
                  </a:lnTo>
                  <a:lnTo>
                    <a:pt x="3951716" y="764540"/>
                  </a:lnTo>
                  <a:lnTo>
                    <a:pt x="3935670" y="807720"/>
                  </a:lnTo>
                  <a:lnTo>
                    <a:pt x="3916471" y="848360"/>
                  </a:lnTo>
                  <a:lnTo>
                    <a:pt x="3894270" y="887730"/>
                  </a:lnTo>
                  <a:lnTo>
                    <a:pt x="3869216" y="924560"/>
                  </a:lnTo>
                  <a:lnTo>
                    <a:pt x="3841460" y="960120"/>
                  </a:lnTo>
                  <a:lnTo>
                    <a:pt x="3811153" y="991870"/>
                  </a:lnTo>
                  <a:lnTo>
                    <a:pt x="3778446" y="1022350"/>
                  </a:lnTo>
                  <a:lnTo>
                    <a:pt x="3743488" y="1050290"/>
                  </a:lnTo>
                  <a:lnTo>
                    <a:pt x="3706430" y="1075690"/>
                  </a:lnTo>
                  <a:lnTo>
                    <a:pt x="3694958" y="1082040"/>
                  </a:lnTo>
                  <a:close/>
                </a:path>
                <a:path w="3981450" h="1162050">
                  <a:moveTo>
                    <a:pt x="1431875" y="739140"/>
                  </a:moveTo>
                  <a:lnTo>
                    <a:pt x="1347042" y="739140"/>
                  </a:lnTo>
                  <a:lnTo>
                    <a:pt x="1354656" y="736600"/>
                  </a:lnTo>
                  <a:lnTo>
                    <a:pt x="1361375" y="732790"/>
                  </a:lnTo>
                  <a:lnTo>
                    <a:pt x="1378345" y="699770"/>
                  </a:lnTo>
                  <a:lnTo>
                    <a:pt x="1377599" y="689610"/>
                  </a:lnTo>
                  <a:lnTo>
                    <a:pt x="1359546" y="652780"/>
                  </a:lnTo>
                  <a:lnTo>
                    <a:pt x="1321810" y="612140"/>
                  </a:lnTo>
                  <a:lnTo>
                    <a:pt x="1300908" y="591820"/>
                  </a:lnTo>
                  <a:lnTo>
                    <a:pt x="1283589" y="572770"/>
                  </a:lnTo>
                  <a:lnTo>
                    <a:pt x="1259701" y="539750"/>
                  </a:lnTo>
                  <a:lnTo>
                    <a:pt x="1244024" y="494030"/>
                  </a:lnTo>
                  <a:lnTo>
                    <a:pt x="1242979" y="477520"/>
                  </a:lnTo>
                  <a:lnTo>
                    <a:pt x="1244497" y="455930"/>
                  </a:lnTo>
                  <a:lnTo>
                    <a:pt x="1257088" y="419100"/>
                  </a:lnTo>
                  <a:lnTo>
                    <a:pt x="1298320" y="383540"/>
                  </a:lnTo>
                  <a:lnTo>
                    <a:pt x="1337735" y="377190"/>
                  </a:lnTo>
                  <a:lnTo>
                    <a:pt x="1358525" y="378460"/>
                  </a:lnTo>
                  <a:lnTo>
                    <a:pt x="1407011" y="405130"/>
                  </a:lnTo>
                  <a:lnTo>
                    <a:pt x="1424882" y="434340"/>
                  </a:lnTo>
                  <a:lnTo>
                    <a:pt x="1339328" y="434340"/>
                  </a:lnTo>
                  <a:lnTo>
                    <a:pt x="1331539" y="435610"/>
                  </a:lnTo>
                  <a:lnTo>
                    <a:pt x="1305673" y="464820"/>
                  </a:lnTo>
                  <a:lnTo>
                    <a:pt x="1305088" y="473710"/>
                  </a:lnTo>
                  <a:lnTo>
                    <a:pt x="1305834" y="483870"/>
                  </a:lnTo>
                  <a:lnTo>
                    <a:pt x="1324223" y="520700"/>
                  </a:lnTo>
                  <a:lnTo>
                    <a:pt x="1382525" y="582930"/>
                  </a:lnTo>
                  <a:lnTo>
                    <a:pt x="1399844" y="603250"/>
                  </a:lnTo>
                  <a:lnTo>
                    <a:pt x="1423732" y="635000"/>
                  </a:lnTo>
                  <a:lnTo>
                    <a:pt x="1439409" y="679450"/>
                  </a:lnTo>
                  <a:lnTo>
                    <a:pt x="1440454" y="695960"/>
                  </a:lnTo>
                  <a:lnTo>
                    <a:pt x="1439583" y="711200"/>
                  </a:lnTo>
                  <a:lnTo>
                    <a:pt x="1437070" y="723900"/>
                  </a:lnTo>
                  <a:lnTo>
                    <a:pt x="1433064" y="736600"/>
                  </a:lnTo>
                  <a:lnTo>
                    <a:pt x="1431875" y="739140"/>
                  </a:lnTo>
                  <a:close/>
                </a:path>
                <a:path w="3981450" h="1162050">
                  <a:moveTo>
                    <a:pt x="1754185" y="440690"/>
                  </a:moveTo>
                  <a:lnTo>
                    <a:pt x="1556710" y="440690"/>
                  </a:lnTo>
                  <a:lnTo>
                    <a:pt x="1556710" y="383540"/>
                  </a:lnTo>
                  <a:lnTo>
                    <a:pt x="1754185" y="383540"/>
                  </a:lnTo>
                  <a:lnTo>
                    <a:pt x="1754185" y="440690"/>
                  </a:lnTo>
                  <a:close/>
                </a:path>
                <a:path w="3981450" h="1162050">
                  <a:moveTo>
                    <a:pt x="1907069" y="792480"/>
                  </a:moveTo>
                  <a:lnTo>
                    <a:pt x="1844960" y="792480"/>
                  </a:lnTo>
                  <a:lnTo>
                    <a:pt x="1912643" y="383540"/>
                  </a:lnTo>
                  <a:lnTo>
                    <a:pt x="1995455" y="383540"/>
                  </a:lnTo>
                  <a:lnTo>
                    <a:pt x="2009959" y="471170"/>
                  </a:lnTo>
                  <a:lnTo>
                    <a:pt x="1952457" y="471170"/>
                  </a:lnTo>
                  <a:lnTo>
                    <a:pt x="1926976" y="642620"/>
                  </a:lnTo>
                  <a:lnTo>
                    <a:pt x="2038335" y="642620"/>
                  </a:lnTo>
                  <a:lnTo>
                    <a:pt x="2048004" y="701040"/>
                  </a:lnTo>
                  <a:lnTo>
                    <a:pt x="1920606" y="701040"/>
                  </a:lnTo>
                  <a:lnTo>
                    <a:pt x="1907069" y="792480"/>
                  </a:lnTo>
                  <a:close/>
                </a:path>
                <a:path w="3981450" h="1162050">
                  <a:moveTo>
                    <a:pt x="2259021" y="792480"/>
                  </a:moveTo>
                  <a:lnTo>
                    <a:pt x="2197708" y="792480"/>
                  </a:lnTo>
                  <a:lnTo>
                    <a:pt x="2197708" y="383540"/>
                  </a:lnTo>
                  <a:lnTo>
                    <a:pt x="2294853" y="383540"/>
                  </a:lnTo>
                  <a:lnTo>
                    <a:pt x="2334468" y="389890"/>
                  </a:lnTo>
                  <a:lnTo>
                    <a:pt x="2377554" y="425450"/>
                  </a:lnTo>
                  <a:lnTo>
                    <a:pt x="2385728" y="441960"/>
                  </a:lnTo>
                  <a:lnTo>
                    <a:pt x="2259818" y="441960"/>
                  </a:lnTo>
                  <a:lnTo>
                    <a:pt x="2259818" y="565150"/>
                  </a:lnTo>
                  <a:lnTo>
                    <a:pt x="2385086" y="565150"/>
                  </a:lnTo>
                  <a:lnTo>
                    <a:pt x="2380851" y="575310"/>
                  </a:lnTo>
                  <a:lnTo>
                    <a:pt x="2374767" y="585470"/>
                  </a:lnTo>
                  <a:lnTo>
                    <a:pt x="2367414" y="594360"/>
                  </a:lnTo>
                  <a:lnTo>
                    <a:pt x="2359015" y="603250"/>
                  </a:lnTo>
                  <a:lnTo>
                    <a:pt x="2349796" y="609600"/>
                  </a:lnTo>
                  <a:lnTo>
                    <a:pt x="2353750" y="623570"/>
                  </a:lnTo>
                  <a:lnTo>
                    <a:pt x="2259021" y="623570"/>
                  </a:lnTo>
                  <a:lnTo>
                    <a:pt x="2259021" y="792480"/>
                  </a:lnTo>
                  <a:close/>
                </a:path>
                <a:path w="3981450" h="1162050">
                  <a:moveTo>
                    <a:pt x="2715285" y="440690"/>
                  </a:moveTo>
                  <a:lnTo>
                    <a:pt x="2517810" y="440690"/>
                  </a:lnTo>
                  <a:lnTo>
                    <a:pt x="2517810" y="383540"/>
                  </a:lnTo>
                  <a:lnTo>
                    <a:pt x="2715285" y="383540"/>
                  </a:lnTo>
                  <a:lnTo>
                    <a:pt x="2715285" y="440690"/>
                  </a:lnTo>
                  <a:close/>
                </a:path>
                <a:path w="3981450" h="1162050">
                  <a:moveTo>
                    <a:pt x="1373567" y="495300"/>
                  </a:moveTo>
                  <a:lnTo>
                    <a:pt x="1368864" y="454660"/>
                  </a:lnTo>
                  <a:lnTo>
                    <a:pt x="1339328" y="434340"/>
                  </a:lnTo>
                  <a:lnTo>
                    <a:pt x="1424882" y="434340"/>
                  </a:lnTo>
                  <a:lnTo>
                    <a:pt x="1426022" y="436880"/>
                  </a:lnTo>
                  <a:lnTo>
                    <a:pt x="1430862" y="455930"/>
                  </a:lnTo>
                  <a:lnTo>
                    <a:pt x="1432491" y="477520"/>
                  </a:lnTo>
                  <a:lnTo>
                    <a:pt x="1432491" y="488950"/>
                  </a:lnTo>
                  <a:lnTo>
                    <a:pt x="1373567" y="495300"/>
                  </a:lnTo>
                  <a:close/>
                </a:path>
                <a:path w="3981450" h="1162050">
                  <a:moveTo>
                    <a:pt x="1686502" y="791210"/>
                  </a:moveTo>
                  <a:lnTo>
                    <a:pt x="1624393" y="791210"/>
                  </a:lnTo>
                  <a:lnTo>
                    <a:pt x="1624393" y="440690"/>
                  </a:lnTo>
                  <a:lnTo>
                    <a:pt x="1686502" y="440690"/>
                  </a:lnTo>
                  <a:lnTo>
                    <a:pt x="1686502" y="791210"/>
                  </a:lnTo>
                  <a:close/>
                </a:path>
                <a:path w="3981450" h="1162050">
                  <a:moveTo>
                    <a:pt x="2647602" y="791210"/>
                  </a:moveTo>
                  <a:lnTo>
                    <a:pt x="2585493" y="791210"/>
                  </a:lnTo>
                  <a:lnTo>
                    <a:pt x="2585493" y="440690"/>
                  </a:lnTo>
                  <a:lnTo>
                    <a:pt x="2647602" y="440690"/>
                  </a:lnTo>
                  <a:lnTo>
                    <a:pt x="2647602" y="791210"/>
                  </a:lnTo>
                  <a:close/>
                </a:path>
                <a:path w="3981450" h="1162050">
                  <a:moveTo>
                    <a:pt x="2385086" y="565150"/>
                  </a:moveTo>
                  <a:lnTo>
                    <a:pt x="2292465" y="565150"/>
                  </a:lnTo>
                  <a:lnTo>
                    <a:pt x="2300962" y="563880"/>
                  </a:lnTo>
                  <a:lnTo>
                    <a:pt x="2308490" y="562610"/>
                  </a:lnTo>
                  <a:lnTo>
                    <a:pt x="2329890" y="527050"/>
                  </a:lnTo>
                  <a:lnTo>
                    <a:pt x="2329890" y="480060"/>
                  </a:lnTo>
                  <a:lnTo>
                    <a:pt x="2308788" y="444500"/>
                  </a:lnTo>
                  <a:lnTo>
                    <a:pt x="2292465" y="441960"/>
                  </a:lnTo>
                  <a:lnTo>
                    <a:pt x="2385728" y="441960"/>
                  </a:lnTo>
                  <a:lnTo>
                    <a:pt x="2390468" y="459740"/>
                  </a:lnTo>
                  <a:lnTo>
                    <a:pt x="2391908" y="480060"/>
                  </a:lnTo>
                  <a:lnTo>
                    <a:pt x="2391932" y="527050"/>
                  </a:lnTo>
                  <a:lnTo>
                    <a:pt x="2391264" y="539750"/>
                  </a:lnTo>
                  <a:lnTo>
                    <a:pt x="2389112" y="552450"/>
                  </a:lnTo>
                  <a:lnTo>
                    <a:pt x="2385616" y="563880"/>
                  </a:lnTo>
                  <a:lnTo>
                    <a:pt x="2385086" y="565150"/>
                  </a:lnTo>
                  <a:close/>
                </a:path>
                <a:path w="3981450" h="1162050">
                  <a:moveTo>
                    <a:pt x="2038335" y="642620"/>
                  </a:moveTo>
                  <a:lnTo>
                    <a:pt x="1977938" y="642620"/>
                  </a:lnTo>
                  <a:lnTo>
                    <a:pt x="1952457" y="471170"/>
                  </a:lnTo>
                  <a:lnTo>
                    <a:pt x="2009959" y="471170"/>
                  </a:lnTo>
                  <a:lnTo>
                    <a:pt x="2038335" y="642620"/>
                  </a:lnTo>
                  <a:close/>
                </a:path>
                <a:path w="3981450" h="1162050">
                  <a:moveTo>
                    <a:pt x="2401554" y="792480"/>
                  </a:moveTo>
                  <a:lnTo>
                    <a:pt x="2336260" y="792480"/>
                  </a:lnTo>
                  <a:lnTo>
                    <a:pt x="2291668" y="623570"/>
                  </a:lnTo>
                  <a:lnTo>
                    <a:pt x="2353750" y="623570"/>
                  </a:lnTo>
                  <a:lnTo>
                    <a:pt x="2401554" y="792480"/>
                  </a:lnTo>
                  <a:close/>
                </a:path>
                <a:path w="3981450" h="1162050">
                  <a:moveTo>
                    <a:pt x="1340920" y="797560"/>
                  </a:moveTo>
                  <a:lnTo>
                    <a:pt x="1298258" y="789940"/>
                  </a:lnTo>
                  <a:lnTo>
                    <a:pt x="1258444" y="759460"/>
                  </a:lnTo>
                  <a:lnTo>
                    <a:pt x="1239869" y="711200"/>
                  </a:lnTo>
                  <a:lnTo>
                    <a:pt x="1238998" y="697230"/>
                  </a:lnTo>
                  <a:lnTo>
                    <a:pt x="1238998" y="683260"/>
                  </a:lnTo>
                  <a:lnTo>
                    <a:pt x="1297922" y="676910"/>
                  </a:lnTo>
                  <a:lnTo>
                    <a:pt x="1297922" y="692150"/>
                  </a:lnTo>
                  <a:lnTo>
                    <a:pt x="1298656" y="702310"/>
                  </a:lnTo>
                  <a:lnTo>
                    <a:pt x="1321710" y="736600"/>
                  </a:lnTo>
                  <a:lnTo>
                    <a:pt x="1329561" y="739140"/>
                  </a:lnTo>
                  <a:lnTo>
                    <a:pt x="1431875" y="739140"/>
                  </a:lnTo>
                  <a:lnTo>
                    <a:pt x="1427714" y="748030"/>
                  </a:lnTo>
                  <a:lnTo>
                    <a:pt x="1392678" y="784860"/>
                  </a:lnTo>
                  <a:lnTo>
                    <a:pt x="1354942" y="796290"/>
                  </a:lnTo>
                  <a:lnTo>
                    <a:pt x="1340920" y="797560"/>
                  </a:lnTo>
                  <a:close/>
                </a:path>
                <a:path w="3981450" h="1162050">
                  <a:moveTo>
                    <a:pt x="2063138" y="792480"/>
                  </a:moveTo>
                  <a:lnTo>
                    <a:pt x="2000233" y="792480"/>
                  </a:lnTo>
                  <a:lnTo>
                    <a:pt x="1986697" y="701040"/>
                  </a:lnTo>
                  <a:lnTo>
                    <a:pt x="2048004" y="701040"/>
                  </a:lnTo>
                  <a:lnTo>
                    <a:pt x="2063138" y="792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0"/>
            <a:ext cx="7000875" cy="2280285"/>
          </a:xfrm>
          <a:custGeom>
            <a:avLst/>
            <a:gdLst/>
            <a:ahLst/>
            <a:cxnLst/>
            <a:rect l="l" t="t" r="r" b="b"/>
            <a:pathLst>
              <a:path w="7000875" h="2280285">
                <a:moveTo>
                  <a:pt x="0" y="1707342"/>
                </a:moveTo>
                <a:lnTo>
                  <a:pt x="0" y="0"/>
                </a:lnTo>
                <a:lnTo>
                  <a:pt x="6998880" y="0"/>
                </a:lnTo>
                <a:lnTo>
                  <a:pt x="7000807" y="11785"/>
                </a:lnTo>
                <a:lnTo>
                  <a:pt x="6982215" y="68730"/>
                </a:lnTo>
                <a:lnTo>
                  <a:pt x="6962573" y="123309"/>
                </a:lnTo>
                <a:lnTo>
                  <a:pt x="6941900" y="175572"/>
                </a:lnTo>
                <a:lnTo>
                  <a:pt x="6920215" y="225570"/>
                </a:lnTo>
                <a:lnTo>
                  <a:pt x="6897536" y="273353"/>
                </a:lnTo>
                <a:lnTo>
                  <a:pt x="6873883" y="318973"/>
                </a:lnTo>
                <a:lnTo>
                  <a:pt x="6849274" y="362480"/>
                </a:lnTo>
                <a:lnTo>
                  <a:pt x="6823729" y="403925"/>
                </a:lnTo>
                <a:lnTo>
                  <a:pt x="6797266" y="443358"/>
                </a:lnTo>
                <a:lnTo>
                  <a:pt x="6769905" y="480831"/>
                </a:lnTo>
                <a:lnTo>
                  <a:pt x="6741663" y="516393"/>
                </a:lnTo>
                <a:lnTo>
                  <a:pt x="6712560" y="550095"/>
                </a:lnTo>
                <a:lnTo>
                  <a:pt x="6682616" y="581989"/>
                </a:lnTo>
                <a:lnTo>
                  <a:pt x="6651848" y="612125"/>
                </a:lnTo>
                <a:lnTo>
                  <a:pt x="6620276" y="640554"/>
                </a:lnTo>
                <a:lnTo>
                  <a:pt x="6587918" y="667326"/>
                </a:lnTo>
                <a:lnTo>
                  <a:pt x="6554794" y="692492"/>
                </a:lnTo>
                <a:lnTo>
                  <a:pt x="6520923" y="716103"/>
                </a:lnTo>
                <a:lnTo>
                  <a:pt x="6486323" y="738209"/>
                </a:lnTo>
                <a:lnTo>
                  <a:pt x="6451013" y="758862"/>
                </a:lnTo>
                <a:lnTo>
                  <a:pt x="6415012" y="778111"/>
                </a:lnTo>
                <a:lnTo>
                  <a:pt x="6378340" y="796008"/>
                </a:lnTo>
                <a:lnTo>
                  <a:pt x="6341015" y="812604"/>
                </a:lnTo>
                <a:lnTo>
                  <a:pt x="6303055" y="827948"/>
                </a:lnTo>
                <a:lnTo>
                  <a:pt x="6264480" y="842092"/>
                </a:lnTo>
                <a:lnTo>
                  <a:pt x="6225309" y="855087"/>
                </a:lnTo>
                <a:lnTo>
                  <a:pt x="6185561" y="866983"/>
                </a:lnTo>
                <a:lnTo>
                  <a:pt x="6145254" y="877830"/>
                </a:lnTo>
                <a:lnTo>
                  <a:pt x="6104408" y="887680"/>
                </a:lnTo>
                <a:lnTo>
                  <a:pt x="6063041" y="896584"/>
                </a:lnTo>
                <a:lnTo>
                  <a:pt x="6021172" y="904591"/>
                </a:lnTo>
                <a:lnTo>
                  <a:pt x="5978821" y="911753"/>
                </a:lnTo>
                <a:lnTo>
                  <a:pt x="5936005" y="918120"/>
                </a:lnTo>
                <a:lnTo>
                  <a:pt x="5892745" y="923744"/>
                </a:lnTo>
                <a:lnTo>
                  <a:pt x="5849059" y="928674"/>
                </a:lnTo>
                <a:lnTo>
                  <a:pt x="5804965" y="932962"/>
                </a:lnTo>
                <a:lnTo>
                  <a:pt x="5760483" y="936657"/>
                </a:lnTo>
                <a:lnTo>
                  <a:pt x="5715632" y="939812"/>
                </a:lnTo>
                <a:lnTo>
                  <a:pt x="5670430" y="942477"/>
                </a:lnTo>
                <a:lnTo>
                  <a:pt x="5624897" y="944701"/>
                </a:lnTo>
                <a:lnTo>
                  <a:pt x="5579051" y="946537"/>
                </a:lnTo>
                <a:lnTo>
                  <a:pt x="5532911" y="948034"/>
                </a:lnTo>
                <a:lnTo>
                  <a:pt x="5486496" y="949244"/>
                </a:lnTo>
                <a:lnTo>
                  <a:pt x="5439826" y="950217"/>
                </a:lnTo>
                <a:lnTo>
                  <a:pt x="5392918" y="951004"/>
                </a:lnTo>
                <a:lnTo>
                  <a:pt x="5345793" y="951655"/>
                </a:lnTo>
                <a:lnTo>
                  <a:pt x="5298468" y="952222"/>
                </a:lnTo>
                <a:lnTo>
                  <a:pt x="5250963" y="952754"/>
                </a:lnTo>
                <a:lnTo>
                  <a:pt x="5197464" y="952136"/>
                </a:lnTo>
                <a:lnTo>
                  <a:pt x="5144593" y="950184"/>
                </a:lnTo>
                <a:lnTo>
                  <a:pt x="5092341" y="947222"/>
                </a:lnTo>
                <a:lnTo>
                  <a:pt x="5040697" y="943575"/>
                </a:lnTo>
                <a:lnTo>
                  <a:pt x="4989652" y="939565"/>
                </a:lnTo>
                <a:lnTo>
                  <a:pt x="4939196" y="935517"/>
                </a:lnTo>
                <a:lnTo>
                  <a:pt x="4889318" y="931756"/>
                </a:lnTo>
                <a:lnTo>
                  <a:pt x="4840011" y="928604"/>
                </a:lnTo>
                <a:lnTo>
                  <a:pt x="4791262" y="926386"/>
                </a:lnTo>
                <a:lnTo>
                  <a:pt x="4743064" y="925426"/>
                </a:lnTo>
                <a:lnTo>
                  <a:pt x="4695405" y="926048"/>
                </a:lnTo>
                <a:lnTo>
                  <a:pt x="4648277" y="928576"/>
                </a:lnTo>
                <a:lnTo>
                  <a:pt x="4601669" y="933333"/>
                </a:lnTo>
                <a:lnTo>
                  <a:pt x="4555571" y="940644"/>
                </a:lnTo>
                <a:lnTo>
                  <a:pt x="4509974" y="950832"/>
                </a:lnTo>
                <a:lnTo>
                  <a:pt x="4464868" y="964223"/>
                </a:lnTo>
                <a:lnTo>
                  <a:pt x="4419643" y="980707"/>
                </a:lnTo>
                <a:lnTo>
                  <a:pt x="4375046" y="999519"/>
                </a:lnTo>
                <a:lnTo>
                  <a:pt x="4331046" y="1020457"/>
                </a:lnTo>
                <a:lnTo>
                  <a:pt x="4287612" y="1043322"/>
                </a:lnTo>
                <a:lnTo>
                  <a:pt x="4244713" y="1067914"/>
                </a:lnTo>
                <a:lnTo>
                  <a:pt x="4202318" y="1094032"/>
                </a:lnTo>
                <a:lnTo>
                  <a:pt x="4160395" y="1121477"/>
                </a:lnTo>
                <a:lnTo>
                  <a:pt x="4118915" y="1150048"/>
                </a:lnTo>
                <a:lnTo>
                  <a:pt x="4077845" y="1179546"/>
                </a:lnTo>
                <a:lnTo>
                  <a:pt x="4037155" y="1209770"/>
                </a:lnTo>
                <a:lnTo>
                  <a:pt x="3996814" y="1240522"/>
                </a:lnTo>
                <a:lnTo>
                  <a:pt x="3956790" y="1271599"/>
                </a:lnTo>
                <a:lnTo>
                  <a:pt x="3917053" y="1302803"/>
                </a:lnTo>
                <a:lnTo>
                  <a:pt x="3877571" y="1333934"/>
                </a:lnTo>
                <a:lnTo>
                  <a:pt x="3838313" y="1364791"/>
                </a:lnTo>
                <a:lnTo>
                  <a:pt x="3799249" y="1395174"/>
                </a:lnTo>
                <a:lnTo>
                  <a:pt x="3760347" y="1424884"/>
                </a:lnTo>
                <a:lnTo>
                  <a:pt x="3721577" y="1453720"/>
                </a:lnTo>
                <a:lnTo>
                  <a:pt x="3685580" y="1479688"/>
                </a:lnTo>
                <a:lnTo>
                  <a:pt x="3648519" y="1505876"/>
                </a:lnTo>
                <a:lnTo>
                  <a:pt x="3610447" y="1532242"/>
                </a:lnTo>
                <a:lnTo>
                  <a:pt x="3571416" y="1558746"/>
                </a:lnTo>
                <a:lnTo>
                  <a:pt x="3531480" y="1585348"/>
                </a:lnTo>
                <a:lnTo>
                  <a:pt x="3490691" y="1612006"/>
                </a:lnTo>
                <a:lnTo>
                  <a:pt x="3449101" y="1638681"/>
                </a:lnTo>
                <a:lnTo>
                  <a:pt x="3406764" y="1665332"/>
                </a:lnTo>
                <a:lnTo>
                  <a:pt x="3363733" y="1691918"/>
                </a:lnTo>
                <a:lnTo>
                  <a:pt x="3320060" y="1718399"/>
                </a:lnTo>
                <a:lnTo>
                  <a:pt x="3275798" y="1744734"/>
                </a:lnTo>
                <a:lnTo>
                  <a:pt x="3230999" y="1770882"/>
                </a:lnTo>
                <a:lnTo>
                  <a:pt x="3185717" y="1796802"/>
                </a:lnTo>
                <a:lnTo>
                  <a:pt x="3140005" y="1822455"/>
                </a:lnTo>
                <a:lnTo>
                  <a:pt x="3093914" y="1847800"/>
                </a:lnTo>
                <a:lnTo>
                  <a:pt x="3047499" y="1872796"/>
                </a:lnTo>
                <a:lnTo>
                  <a:pt x="3000811" y="1897402"/>
                </a:lnTo>
                <a:lnTo>
                  <a:pt x="2953903" y="1921578"/>
                </a:lnTo>
                <a:lnTo>
                  <a:pt x="2906829" y="1945283"/>
                </a:lnTo>
                <a:lnTo>
                  <a:pt x="2859641" y="1968476"/>
                </a:lnTo>
                <a:lnTo>
                  <a:pt x="2812392" y="1991118"/>
                </a:lnTo>
                <a:lnTo>
                  <a:pt x="2765134" y="2013168"/>
                </a:lnTo>
                <a:lnTo>
                  <a:pt x="2717921" y="2034584"/>
                </a:lnTo>
                <a:lnTo>
                  <a:pt x="2670805" y="2055326"/>
                </a:lnTo>
                <a:lnTo>
                  <a:pt x="2623839" y="2075354"/>
                </a:lnTo>
                <a:lnTo>
                  <a:pt x="2577076" y="2094627"/>
                </a:lnTo>
                <a:lnTo>
                  <a:pt x="2530568" y="2113105"/>
                </a:lnTo>
                <a:lnTo>
                  <a:pt x="2484369" y="2130746"/>
                </a:lnTo>
                <a:lnTo>
                  <a:pt x="2438530" y="2147511"/>
                </a:lnTo>
                <a:lnTo>
                  <a:pt x="2393106" y="2163358"/>
                </a:lnTo>
                <a:lnTo>
                  <a:pt x="2348148" y="2178248"/>
                </a:lnTo>
                <a:lnTo>
                  <a:pt x="2303710" y="2192139"/>
                </a:lnTo>
                <a:lnTo>
                  <a:pt x="2259844" y="2204991"/>
                </a:lnTo>
                <a:lnTo>
                  <a:pt x="2216603" y="2216763"/>
                </a:lnTo>
                <a:lnTo>
                  <a:pt x="2170711" y="2227789"/>
                </a:lnTo>
                <a:lnTo>
                  <a:pt x="2123359" y="2237545"/>
                </a:lnTo>
                <a:lnTo>
                  <a:pt x="2074730" y="2246096"/>
                </a:lnTo>
                <a:lnTo>
                  <a:pt x="2025001" y="2253510"/>
                </a:lnTo>
                <a:lnTo>
                  <a:pt x="1974355" y="2259853"/>
                </a:lnTo>
                <a:lnTo>
                  <a:pt x="1922971" y="2265191"/>
                </a:lnTo>
                <a:lnTo>
                  <a:pt x="1871029" y="2269591"/>
                </a:lnTo>
                <a:lnTo>
                  <a:pt x="1818710" y="2273119"/>
                </a:lnTo>
                <a:lnTo>
                  <a:pt x="1766193" y="2275842"/>
                </a:lnTo>
                <a:lnTo>
                  <a:pt x="1713659" y="2277827"/>
                </a:lnTo>
                <a:lnTo>
                  <a:pt x="1661289" y="2279141"/>
                </a:lnTo>
                <a:lnTo>
                  <a:pt x="1609262" y="2279848"/>
                </a:lnTo>
                <a:lnTo>
                  <a:pt x="1557758" y="2280017"/>
                </a:lnTo>
                <a:lnTo>
                  <a:pt x="1506958" y="2279714"/>
                </a:lnTo>
                <a:lnTo>
                  <a:pt x="1457042" y="2279005"/>
                </a:lnTo>
                <a:lnTo>
                  <a:pt x="1410283" y="2276835"/>
                </a:lnTo>
                <a:lnTo>
                  <a:pt x="1362685" y="2273035"/>
                </a:lnTo>
                <a:lnTo>
                  <a:pt x="1314356" y="2267671"/>
                </a:lnTo>
                <a:lnTo>
                  <a:pt x="1265405" y="2260809"/>
                </a:lnTo>
                <a:lnTo>
                  <a:pt x="1215942" y="2252515"/>
                </a:lnTo>
                <a:lnTo>
                  <a:pt x="1166075" y="2242855"/>
                </a:lnTo>
                <a:lnTo>
                  <a:pt x="1115914" y="2231896"/>
                </a:lnTo>
                <a:lnTo>
                  <a:pt x="1065567" y="2219704"/>
                </a:lnTo>
                <a:lnTo>
                  <a:pt x="1015143" y="2206345"/>
                </a:lnTo>
                <a:lnTo>
                  <a:pt x="964753" y="2191885"/>
                </a:lnTo>
                <a:lnTo>
                  <a:pt x="914504" y="2176391"/>
                </a:lnTo>
                <a:lnTo>
                  <a:pt x="864505" y="2159928"/>
                </a:lnTo>
                <a:lnTo>
                  <a:pt x="814867" y="2142564"/>
                </a:lnTo>
                <a:lnTo>
                  <a:pt x="765697" y="2124363"/>
                </a:lnTo>
                <a:lnTo>
                  <a:pt x="717105" y="2105393"/>
                </a:lnTo>
                <a:lnTo>
                  <a:pt x="669200" y="2085720"/>
                </a:lnTo>
                <a:lnTo>
                  <a:pt x="622092" y="2065409"/>
                </a:lnTo>
                <a:lnTo>
                  <a:pt x="575888" y="2044528"/>
                </a:lnTo>
                <a:lnTo>
                  <a:pt x="530698" y="2023141"/>
                </a:lnTo>
                <a:lnTo>
                  <a:pt x="486632" y="2001317"/>
                </a:lnTo>
                <a:lnTo>
                  <a:pt x="443797" y="1979120"/>
                </a:lnTo>
                <a:lnTo>
                  <a:pt x="402304" y="1956617"/>
                </a:lnTo>
                <a:lnTo>
                  <a:pt x="362262" y="1933874"/>
                </a:lnTo>
                <a:lnTo>
                  <a:pt x="323778" y="1910958"/>
                </a:lnTo>
                <a:lnTo>
                  <a:pt x="286963" y="1887934"/>
                </a:lnTo>
                <a:lnTo>
                  <a:pt x="209013" y="1836875"/>
                </a:lnTo>
                <a:lnTo>
                  <a:pt x="166287" y="1810039"/>
                </a:lnTo>
                <a:lnTo>
                  <a:pt x="40713" y="1733083"/>
                </a:lnTo>
                <a:lnTo>
                  <a:pt x="0" y="1707342"/>
                </a:lnTo>
                <a:close/>
              </a:path>
            </a:pathLst>
          </a:custGeom>
          <a:solidFill>
            <a:srgbClr val="C270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66755" y="7133957"/>
            <a:ext cx="4121244" cy="316211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7004584"/>
            <a:ext cx="3476625" cy="3282950"/>
            <a:chOff x="0" y="7004584"/>
            <a:chExt cx="3476625" cy="3282950"/>
          </a:xfrm>
        </p:grpSpPr>
        <p:sp>
          <p:nvSpPr>
            <p:cNvPr id="16" name="object 16"/>
            <p:cNvSpPr/>
            <p:nvPr/>
          </p:nvSpPr>
          <p:spPr>
            <a:xfrm>
              <a:off x="0" y="7847011"/>
              <a:ext cx="3251835" cy="2440305"/>
            </a:xfrm>
            <a:custGeom>
              <a:avLst/>
              <a:gdLst/>
              <a:ahLst/>
              <a:cxnLst/>
              <a:rect l="l" t="t" r="r" b="b"/>
              <a:pathLst>
                <a:path w="3251835" h="2440304">
                  <a:moveTo>
                    <a:pt x="3251404" y="2439988"/>
                  </a:moveTo>
                  <a:lnTo>
                    <a:pt x="0" y="2439988"/>
                  </a:lnTo>
                  <a:lnTo>
                    <a:pt x="0" y="1143800"/>
                  </a:lnTo>
                  <a:lnTo>
                    <a:pt x="33039" y="1129488"/>
                  </a:lnTo>
                  <a:lnTo>
                    <a:pt x="76925" y="1107176"/>
                  </a:lnTo>
                  <a:lnTo>
                    <a:pt x="119541" y="1082503"/>
                  </a:lnTo>
                  <a:lnTo>
                    <a:pt x="160933" y="1055674"/>
                  </a:lnTo>
                  <a:lnTo>
                    <a:pt x="201148" y="1026894"/>
                  </a:lnTo>
                  <a:lnTo>
                    <a:pt x="240230" y="996369"/>
                  </a:lnTo>
                  <a:lnTo>
                    <a:pt x="278227" y="964302"/>
                  </a:lnTo>
                  <a:lnTo>
                    <a:pt x="315185" y="930898"/>
                  </a:lnTo>
                  <a:lnTo>
                    <a:pt x="351150" y="896362"/>
                  </a:lnTo>
                  <a:lnTo>
                    <a:pt x="386778" y="860278"/>
                  </a:lnTo>
                  <a:lnTo>
                    <a:pt x="421618" y="823336"/>
                  </a:lnTo>
                  <a:lnTo>
                    <a:pt x="455798" y="785676"/>
                  </a:lnTo>
                  <a:lnTo>
                    <a:pt x="489446" y="747438"/>
                  </a:lnTo>
                  <a:lnTo>
                    <a:pt x="522690" y="708761"/>
                  </a:lnTo>
                  <a:lnTo>
                    <a:pt x="654185" y="552464"/>
                  </a:lnTo>
                  <a:lnTo>
                    <a:pt x="687328" y="513692"/>
                  </a:lnTo>
                  <a:lnTo>
                    <a:pt x="720836" y="475321"/>
                  </a:lnTo>
                  <a:lnTo>
                    <a:pt x="754835" y="437490"/>
                  </a:lnTo>
                  <a:lnTo>
                    <a:pt x="789455" y="400339"/>
                  </a:lnTo>
                  <a:lnTo>
                    <a:pt x="824822" y="364009"/>
                  </a:lnTo>
                  <a:lnTo>
                    <a:pt x="861065" y="328638"/>
                  </a:lnTo>
                  <a:lnTo>
                    <a:pt x="898312" y="294367"/>
                  </a:lnTo>
                  <a:lnTo>
                    <a:pt x="935134" y="262670"/>
                  </a:lnTo>
                  <a:lnTo>
                    <a:pt x="973371" y="231993"/>
                  </a:lnTo>
                  <a:lnTo>
                    <a:pt x="1012929" y="202499"/>
                  </a:lnTo>
                  <a:lnTo>
                    <a:pt x="1053716" y="174351"/>
                  </a:lnTo>
                  <a:lnTo>
                    <a:pt x="1095638" y="147712"/>
                  </a:lnTo>
                  <a:lnTo>
                    <a:pt x="1138602" y="122742"/>
                  </a:lnTo>
                  <a:lnTo>
                    <a:pt x="1182516" y="99606"/>
                  </a:lnTo>
                  <a:lnTo>
                    <a:pt x="1227286" y="78465"/>
                  </a:lnTo>
                  <a:lnTo>
                    <a:pt x="1272819" y="59482"/>
                  </a:lnTo>
                  <a:lnTo>
                    <a:pt x="1319021" y="42820"/>
                  </a:lnTo>
                  <a:lnTo>
                    <a:pt x="1365801" y="28640"/>
                  </a:lnTo>
                  <a:lnTo>
                    <a:pt x="1413065" y="17106"/>
                  </a:lnTo>
                  <a:lnTo>
                    <a:pt x="1460719" y="8379"/>
                  </a:lnTo>
                  <a:lnTo>
                    <a:pt x="1508671" y="2623"/>
                  </a:lnTo>
                  <a:lnTo>
                    <a:pt x="1556827" y="0"/>
                  </a:lnTo>
                  <a:lnTo>
                    <a:pt x="1605095" y="671"/>
                  </a:lnTo>
                  <a:lnTo>
                    <a:pt x="1654704" y="5248"/>
                  </a:lnTo>
                  <a:lnTo>
                    <a:pt x="1702900" y="13953"/>
                  </a:lnTo>
                  <a:lnTo>
                    <a:pt x="1749529" y="26659"/>
                  </a:lnTo>
                  <a:lnTo>
                    <a:pt x="1794440" y="43239"/>
                  </a:lnTo>
                  <a:lnTo>
                    <a:pt x="1837480" y="63565"/>
                  </a:lnTo>
                  <a:lnTo>
                    <a:pt x="1878497" y="87510"/>
                  </a:lnTo>
                  <a:lnTo>
                    <a:pt x="1917340" y="114946"/>
                  </a:lnTo>
                  <a:lnTo>
                    <a:pt x="1953855" y="145746"/>
                  </a:lnTo>
                  <a:lnTo>
                    <a:pt x="1987890" y="179782"/>
                  </a:lnTo>
                  <a:lnTo>
                    <a:pt x="2019294" y="216927"/>
                  </a:lnTo>
                  <a:lnTo>
                    <a:pt x="2047913" y="257054"/>
                  </a:lnTo>
                  <a:lnTo>
                    <a:pt x="2073597" y="300034"/>
                  </a:lnTo>
                  <a:lnTo>
                    <a:pt x="2096193" y="345740"/>
                  </a:lnTo>
                  <a:lnTo>
                    <a:pt x="2115547" y="394046"/>
                  </a:lnTo>
                  <a:lnTo>
                    <a:pt x="2130870" y="441728"/>
                  </a:lnTo>
                  <a:lnTo>
                    <a:pt x="2143298" y="490179"/>
                  </a:lnTo>
                  <a:lnTo>
                    <a:pt x="2153117" y="539289"/>
                  </a:lnTo>
                  <a:lnTo>
                    <a:pt x="2160609" y="588951"/>
                  </a:lnTo>
                  <a:lnTo>
                    <a:pt x="2166060" y="639056"/>
                  </a:lnTo>
                  <a:lnTo>
                    <a:pt x="2169753" y="689496"/>
                  </a:lnTo>
                  <a:lnTo>
                    <a:pt x="2171971" y="740164"/>
                  </a:lnTo>
                  <a:lnTo>
                    <a:pt x="2172999" y="790949"/>
                  </a:lnTo>
                  <a:lnTo>
                    <a:pt x="2173121" y="841745"/>
                  </a:lnTo>
                  <a:lnTo>
                    <a:pt x="2172621" y="892443"/>
                  </a:lnTo>
                  <a:lnTo>
                    <a:pt x="2171782" y="942935"/>
                  </a:lnTo>
                  <a:lnTo>
                    <a:pt x="2170888" y="993113"/>
                  </a:lnTo>
                  <a:lnTo>
                    <a:pt x="2170224" y="1042868"/>
                  </a:lnTo>
                  <a:lnTo>
                    <a:pt x="2169971" y="1082503"/>
                  </a:lnTo>
                  <a:lnTo>
                    <a:pt x="2170073" y="1142178"/>
                  </a:lnTo>
                  <a:lnTo>
                    <a:pt x="2171025" y="1192334"/>
                  </a:lnTo>
                  <a:lnTo>
                    <a:pt x="2173073" y="1242576"/>
                  </a:lnTo>
                  <a:lnTo>
                    <a:pt x="2176525" y="1292718"/>
                  </a:lnTo>
                  <a:lnTo>
                    <a:pt x="2181690" y="1342576"/>
                  </a:lnTo>
                  <a:lnTo>
                    <a:pt x="2188875" y="1391962"/>
                  </a:lnTo>
                  <a:lnTo>
                    <a:pt x="2198389" y="1440692"/>
                  </a:lnTo>
                  <a:lnTo>
                    <a:pt x="2210541" y="1488579"/>
                  </a:lnTo>
                  <a:lnTo>
                    <a:pt x="2225637" y="1535438"/>
                  </a:lnTo>
                  <a:lnTo>
                    <a:pt x="2243987" y="1581082"/>
                  </a:lnTo>
                  <a:lnTo>
                    <a:pt x="2265899" y="1625328"/>
                  </a:lnTo>
                  <a:lnTo>
                    <a:pt x="2291681" y="1667987"/>
                  </a:lnTo>
                  <a:lnTo>
                    <a:pt x="2322050" y="1709512"/>
                  </a:lnTo>
                  <a:lnTo>
                    <a:pt x="2355368" y="1747776"/>
                  </a:lnTo>
                  <a:lnTo>
                    <a:pt x="2391311" y="1783099"/>
                  </a:lnTo>
                  <a:lnTo>
                    <a:pt x="2429556" y="1815799"/>
                  </a:lnTo>
                  <a:lnTo>
                    <a:pt x="2469780" y="1846196"/>
                  </a:lnTo>
                  <a:lnTo>
                    <a:pt x="2511659" y="1874609"/>
                  </a:lnTo>
                  <a:lnTo>
                    <a:pt x="2554869" y="1901358"/>
                  </a:lnTo>
                  <a:lnTo>
                    <a:pt x="2599087" y="1926760"/>
                  </a:lnTo>
                  <a:lnTo>
                    <a:pt x="2643991" y="1951137"/>
                  </a:lnTo>
                  <a:lnTo>
                    <a:pt x="2779576" y="2021301"/>
                  </a:lnTo>
                  <a:lnTo>
                    <a:pt x="2823985" y="2044765"/>
                  </a:lnTo>
                  <a:lnTo>
                    <a:pt x="2867462" y="2068798"/>
                  </a:lnTo>
                  <a:lnTo>
                    <a:pt x="2909683" y="2093721"/>
                  </a:lnTo>
                  <a:lnTo>
                    <a:pt x="2951371" y="2120356"/>
                  </a:lnTo>
                  <a:lnTo>
                    <a:pt x="2991931" y="2148544"/>
                  </a:lnTo>
                  <a:lnTo>
                    <a:pt x="3031190" y="2178429"/>
                  </a:lnTo>
                  <a:lnTo>
                    <a:pt x="3068977" y="2210158"/>
                  </a:lnTo>
                  <a:lnTo>
                    <a:pt x="3105118" y="2243875"/>
                  </a:lnTo>
                  <a:lnTo>
                    <a:pt x="3139441" y="2279726"/>
                  </a:lnTo>
                  <a:lnTo>
                    <a:pt x="3171774" y="2317856"/>
                  </a:lnTo>
                  <a:lnTo>
                    <a:pt x="3201946" y="2358412"/>
                  </a:lnTo>
                  <a:lnTo>
                    <a:pt x="3230521" y="2402635"/>
                  </a:lnTo>
                  <a:lnTo>
                    <a:pt x="3251404" y="2439988"/>
                  </a:lnTo>
                  <a:close/>
                </a:path>
              </a:pathLst>
            </a:custGeom>
            <a:solidFill>
              <a:srgbClr val="F1BC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7004584"/>
              <a:ext cx="3476625" cy="3276600"/>
            </a:xfrm>
            <a:custGeom>
              <a:avLst/>
              <a:gdLst/>
              <a:ahLst/>
              <a:cxnLst/>
              <a:rect l="l" t="t" r="r" b="b"/>
              <a:pathLst>
                <a:path w="3476625" h="3276600">
                  <a:moveTo>
                    <a:pt x="0" y="1104900"/>
                  </a:moveTo>
                  <a:lnTo>
                    <a:pt x="0" y="939800"/>
                  </a:lnTo>
                  <a:lnTo>
                    <a:pt x="54369" y="939800"/>
                  </a:lnTo>
                  <a:lnTo>
                    <a:pt x="206802" y="901700"/>
                  </a:lnTo>
                  <a:lnTo>
                    <a:pt x="256760" y="876300"/>
                  </a:lnTo>
                  <a:lnTo>
                    <a:pt x="306169" y="863600"/>
                  </a:lnTo>
                  <a:lnTo>
                    <a:pt x="350738" y="850900"/>
                  </a:lnTo>
                  <a:lnTo>
                    <a:pt x="394577" y="825500"/>
                  </a:lnTo>
                  <a:lnTo>
                    <a:pt x="480226" y="774700"/>
                  </a:lnTo>
                  <a:lnTo>
                    <a:pt x="563438" y="723900"/>
                  </a:lnTo>
                  <a:lnTo>
                    <a:pt x="644535" y="673100"/>
                  </a:lnTo>
                  <a:lnTo>
                    <a:pt x="723838" y="622300"/>
                  </a:lnTo>
                  <a:lnTo>
                    <a:pt x="762917" y="584200"/>
                  </a:lnTo>
                  <a:lnTo>
                    <a:pt x="840131" y="533400"/>
                  </a:lnTo>
                  <a:lnTo>
                    <a:pt x="877486" y="495300"/>
                  </a:lnTo>
                  <a:lnTo>
                    <a:pt x="952988" y="444500"/>
                  </a:lnTo>
                  <a:lnTo>
                    <a:pt x="991169" y="406400"/>
                  </a:lnTo>
                  <a:lnTo>
                    <a:pt x="1068479" y="355600"/>
                  </a:lnTo>
                  <a:lnTo>
                    <a:pt x="1107640" y="317500"/>
                  </a:lnTo>
                  <a:lnTo>
                    <a:pt x="1187063" y="266700"/>
                  </a:lnTo>
                  <a:lnTo>
                    <a:pt x="1227358" y="228600"/>
                  </a:lnTo>
                  <a:lnTo>
                    <a:pt x="1268064" y="203200"/>
                  </a:lnTo>
                  <a:lnTo>
                    <a:pt x="1392825" y="127000"/>
                  </a:lnTo>
                  <a:lnTo>
                    <a:pt x="1435348" y="114300"/>
                  </a:lnTo>
                  <a:lnTo>
                    <a:pt x="1478369" y="88900"/>
                  </a:lnTo>
                  <a:lnTo>
                    <a:pt x="1521903" y="76200"/>
                  </a:lnTo>
                  <a:lnTo>
                    <a:pt x="1565968" y="50800"/>
                  </a:lnTo>
                  <a:lnTo>
                    <a:pt x="1747876" y="0"/>
                  </a:lnTo>
                  <a:lnTo>
                    <a:pt x="1988363" y="0"/>
                  </a:lnTo>
                  <a:lnTo>
                    <a:pt x="2036713" y="12700"/>
                  </a:lnTo>
                  <a:lnTo>
                    <a:pt x="2084559" y="12700"/>
                  </a:lnTo>
                  <a:lnTo>
                    <a:pt x="2131773" y="25400"/>
                  </a:lnTo>
                  <a:lnTo>
                    <a:pt x="2178225" y="50800"/>
                  </a:lnTo>
                  <a:lnTo>
                    <a:pt x="2223788" y="63500"/>
                  </a:lnTo>
                  <a:lnTo>
                    <a:pt x="2268332" y="88900"/>
                  </a:lnTo>
                  <a:lnTo>
                    <a:pt x="2311728" y="114300"/>
                  </a:lnTo>
                  <a:lnTo>
                    <a:pt x="2353849" y="139700"/>
                  </a:lnTo>
                  <a:lnTo>
                    <a:pt x="1853838" y="139700"/>
                  </a:lnTo>
                  <a:lnTo>
                    <a:pt x="1833954" y="152400"/>
                  </a:lnTo>
                  <a:lnTo>
                    <a:pt x="1755000" y="152400"/>
                  </a:lnTo>
                  <a:lnTo>
                    <a:pt x="1735483" y="165100"/>
                  </a:lnTo>
                  <a:lnTo>
                    <a:pt x="1696795" y="165100"/>
                  </a:lnTo>
                  <a:lnTo>
                    <a:pt x="1650408" y="177800"/>
                  </a:lnTo>
                  <a:lnTo>
                    <a:pt x="1604864" y="203200"/>
                  </a:lnTo>
                  <a:lnTo>
                    <a:pt x="1560125" y="215900"/>
                  </a:lnTo>
                  <a:lnTo>
                    <a:pt x="1516152" y="241300"/>
                  </a:lnTo>
                  <a:lnTo>
                    <a:pt x="1472907" y="254000"/>
                  </a:lnTo>
                  <a:lnTo>
                    <a:pt x="1388443" y="304800"/>
                  </a:lnTo>
                  <a:lnTo>
                    <a:pt x="1306424" y="355600"/>
                  </a:lnTo>
                  <a:lnTo>
                    <a:pt x="1266234" y="393700"/>
                  </a:lnTo>
                  <a:lnTo>
                    <a:pt x="1187302" y="444500"/>
                  </a:lnTo>
                  <a:lnTo>
                    <a:pt x="1145682" y="482600"/>
                  </a:lnTo>
                  <a:lnTo>
                    <a:pt x="1104335" y="508000"/>
                  </a:lnTo>
                  <a:lnTo>
                    <a:pt x="1063187" y="546100"/>
                  </a:lnTo>
                  <a:lnTo>
                    <a:pt x="1022162" y="571500"/>
                  </a:lnTo>
                  <a:lnTo>
                    <a:pt x="981183" y="609600"/>
                  </a:lnTo>
                  <a:lnTo>
                    <a:pt x="940176" y="635000"/>
                  </a:lnTo>
                  <a:lnTo>
                    <a:pt x="899064" y="673100"/>
                  </a:lnTo>
                  <a:lnTo>
                    <a:pt x="857773" y="698500"/>
                  </a:lnTo>
                  <a:lnTo>
                    <a:pt x="816225" y="736600"/>
                  </a:lnTo>
                  <a:lnTo>
                    <a:pt x="774346" y="762000"/>
                  </a:lnTo>
                  <a:lnTo>
                    <a:pt x="732060" y="800100"/>
                  </a:lnTo>
                  <a:lnTo>
                    <a:pt x="646167" y="850900"/>
                  </a:lnTo>
                  <a:lnTo>
                    <a:pt x="602536" y="889000"/>
                  </a:lnTo>
                  <a:lnTo>
                    <a:pt x="513674" y="939800"/>
                  </a:lnTo>
                  <a:lnTo>
                    <a:pt x="468401" y="952500"/>
                  </a:lnTo>
                  <a:lnTo>
                    <a:pt x="376068" y="1003300"/>
                  </a:lnTo>
                  <a:lnTo>
                    <a:pt x="328966" y="1016000"/>
                  </a:lnTo>
                  <a:lnTo>
                    <a:pt x="281214" y="1041400"/>
                  </a:lnTo>
                  <a:lnTo>
                    <a:pt x="83980" y="1092200"/>
                  </a:lnTo>
                  <a:lnTo>
                    <a:pt x="33923" y="1092200"/>
                  </a:lnTo>
                  <a:lnTo>
                    <a:pt x="0" y="1104900"/>
                  </a:lnTo>
                  <a:close/>
                </a:path>
                <a:path w="3476625" h="3276600">
                  <a:moveTo>
                    <a:pt x="3309363" y="3225800"/>
                  </a:moveTo>
                  <a:lnTo>
                    <a:pt x="2938746" y="3225800"/>
                  </a:lnTo>
                  <a:lnTo>
                    <a:pt x="3031231" y="3200400"/>
                  </a:lnTo>
                  <a:lnTo>
                    <a:pt x="3075353" y="3175000"/>
                  </a:lnTo>
                  <a:lnTo>
                    <a:pt x="3117718" y="3149600"/>
                  </a:lnTo>
                  <a:lnTo>
                    <a:pt x="3158071" y="3124200"/>
                  </a:lnTo>
                  <a:lnTo>
                    <a:pt x="3193223" y="3098800"/>
                  </a:lnTo>
                  <a:lnTo>
                    <a:pt x="3225096" y="3060700"/>
                  </a:lnTo>
                  <a:lnTo>
                    <a:pt x="3252897" y="3022600"/>
                  </a:lnTo>
                  <a:lnTo>
                    <a:pt x="3293115" y="2933700"/>
                  </a:lnTo>
                  <a:lnTo>
                    <a:pt x="3303945" y="2882900"/>
                  </a:lnTo>
                  <a:lnTo>
                    <a:pt x="3306460" y="2832100"/>
                  </a:lnTo>
                  <a:lnTo>
                    <a:pt x="3298906" y="2781300"/>
                  </a:lnTo>
                  <a:lnTo>
                    <a:pt x="3282462" y="2743200"/>
                  </a:lnTo>
                  <a:lnTo>
                    <a:pt x="3258308" y="2705100"/>
                  </a:lnTo>
                  <a:lnTo>
                    <a:pt x="3227624" y="2667000"/>
                  </a:lnTo>
                  <a:lnTo>
                    <a:pt x="3191591" y="2628900"/>
                  </a:lnTo>
                  <a:lnTo>
                    <a:pt x="3151435" y="2603500"/>
                  </a:lnTo>
                  <a:lnTo>
                    <a:pt x="3109797" y="2565400"/>
                  </a:lnTo>
                  <a:lnTo>
                    <a:pt x="2981866" y="2489200"/>
                  </a:lnTo>
                  <a:lnTo>
                    <a:pt x="2940180" y="2463800"/>
                  </a:lnTo>
                  <a:lnTo>
                    <a:pt x="2899953" y="2438400"/>
                  </a:lnTo>
                  <a:lnTo>
                    <a:pt x="2866779" y="2400300"/>
                  </a:lnTo>
                  <a:lnTo>
                    <a:pt x="2835376" y="2374900"/>
                  </a:lnTo>
                  <a:lnTo>
                    <a:pt x="2805743" y="2336800"/>
                  </a:lnTo>
                  <a:lnTo>
                    <a:pt x="2777882" y="2311400"/>
                  </a:lnTo>
                  <a:lnTo>
                    <a:pt x="2751959" y="2273300"/>
                  </a:lnTo>
                  <a:lnTo>
                    <a:pt x="2728142" y="2235200"/>
                  </a:lnTo>
                  <a:lnTo>
                    <a:pt x="2706432" y="2197100"/>
                  </a:lnTo>
                  <a:lnTo>
                    <a:pt x="2686828" y="2159000"/>
                  </a:lnTo>
                  <a:lnTo>
                    <a:pt x="2669813" y="2120900"/>
                  </a:lnTo>
                  <a:lnTo>
                    <a:pt x="2654644" y="2082800"/>
                  </a:lnTo>
                  <a:lnTo>
                    <a:pt x="2641321" y="2044700"/>
                  </a:lnTo>
                  <a:lnTo>
                    <a:pt x="2629843" y="1993900"/>
                  </a:lnTo>
                  <a:lnTo>
                    <a:pt x="2620258" y="1955800"/>
                  </a:lnTo>
                  <a:lnTo>
                    <a:pt x="2612611" y="1917700"/>
                  </a:lnTo>
                  <a:lnTo>
                    <a:pt x="2606903" y="1879600"/>
                  </a:lnTo>
                  <a:lnTo>
                    <a:pt x="2603133" y="1828800"/>
                  </a:lnTo>
                  <a:lnTo>
                    <a:pt x="2601314" y="1790700"/>
                  </a:lnTo>
                  <a:lnTo>
                    <a:pt x="2601458" y="1752600"/>
                  </a:lnTo>
                  <a:lnTo>
                    <a:pt x="2603565" y="1714500"/>
                  </a:lnTo>
                  <a:lnTo>
                    <a:pt x="2607635" y="1663700"/>
                  </a:lnTo>
                  <a:lnTo>
                    <a:pt x="2613646" y="1625600"/>
                  </a:lnTo>
                  <a:lnTo>
                    <a:pt x="2621576" y="1587500"/>
                  </a:lnTo>
                  <a:lnTo>
                    <a:pt x="2631424" y="1549400"/>
                  </a:lnTo>
                  <a:lnTo>
                    <a:pt x="2643192" y="1498600"/>
                  </a:lnTo>
                  <a:lnTo>
                    <a:pt x="2643881" y="1447800"/>
                  </a:lnTo>
                  <a:lnTo>
                    <a:pt x="2645135" y="1397000"/>
                  </a:lnTo>
                  <a:lnTo>
                    <a:pt x="2646524" y="1346200"/>
                  </a:lnTo>
                  <a:lnTo>
                    <a:pt x="2647615" y="1295400"/>
                  </a:lnTo>
                  <a:lnTo>
                    <a:pt x="2648390" y="1244600"/>
                  </a:lnTo>
                  <a:lnTo>
                    <a:pt x="2649047" y="1193800"/>
                  </a:lnTo>
                  <a:lnTo>
                    <a:pt x="2649212" y="1168400"/>
                  </a:lnTo>
                  <a:lnTo>
                    <a:pt x="2649326" y="1130300"/>
                  </a:lnTo>
                  <a:lnTo>
                    <a:pt x="2649173" y="1092200"/>
                  </a:lnTo>
                  <a:lnTo>
                    <a:pt x="2648225" y="1054100"/>
                  </a:lnTo>
                  <a:lnTo>
                    <a:pt x="2646325" y="1003300"/>
                  </a:lnTo>
                  <a:lnTo>
                    <a:pt x="2643265" y="952500"/>
                  </a:lnTo>
                  <a:lnTo>
                    <a:pt x="2638836" y="901700"/>
                  </a:lnTo>
                  <a:lnTo>
                    <a:pt x="2632502" y="850900"/>
                  </a:lnTo>
                  <a:lnTo>
                    <a:pt x="2623978" y="800100"/>
                  </a:lnTo>
                  <a:lnTo>
                    <a:pt x="2613244" y="749300"/>
                  </a:lnTo>
                  <a:lnTo>
                    <a:pt x="2600274" y="711200"/>
                  </a:lnTo>
                  <a:lnTo>
                    <a:pt x="2585048" y="660400"/>
                  </a:lnTo>
                  <a:lnTo>
                    <a:pt x="2567542" y="609600"/>
                  </a:lnTo>
                  <a:lnTo>
                    <a:pt x="2547733" y="571500"/>
                  </a:lnTo>
                  <a:lnTo>
                    <a:pt x="2525599" y="533400"/>
                  </a:lnTo>
                  <a:lnTo>
                    <a:pt x="2501117" y="482600"/>
                  </a:lnTo>
                  <a:lnTo>
                    <a:pt x="2474264" y="444500"/>
                  </a:lnTo>
                  <a:lnTo>
                    <a:pt x="2445017" y="406400"/>
                  </a:lnTo>
                  <a:lnTo>
                    <a:pt x="2413353" y="368300"/>
                  </a:lnTo>
                  <a:lnTo>
                    <a:pt x="2379250" y="342900"/>
                  </a:lnTo>
                  <a:lnTo>
                    <a:pt x="2342685" y="304800"/>
                  </a:lnTo>
                  <a:lnTo>
                    <a:pt x="2303635" y="279400"/>
                  </a:lnTo>
                  <a:lnTo>
                    <a:pt x="2287270" y="266700"/>
                  </a:lnTo>
                  <a:lnTo>
                    <a:pt x="2270611" y="254000"/>
                  </a:lnTo>
                  <a:lnTo>
                    <a:pt x="2253655" y="241300"/>
                  </a:lnTo>
                  <a:lnTo>
                    <a:pt x="2236404" y="241300"/>
                  </a:lnTo>
                  <a:lnTo>
                    <a:pt x="2218885" y="228600"/>
                  </a:lnTo>
                  <a:lnTo>
                    <a:pt x="2183118" y="203200"/>
                  </a:lnTo>
                  <a:lnTo>
                    <a:pt x="2164871" y="203200"/>
                  </a:lnTo>
                  <a:lnTo>
                    <a:pt x="2146411" y="190500"/>
                  </a:lnTo>
                  <a:lnTo>
                    <a:pt x="2127764" y="190500"/>
                  </a:lnTo>
                  <a:lnTo>
                    <a:pt x="2108932" y="177800"/>
                  </a:lnTo>
                  <a:lnTo>
                    <a:pt x="2089914" y="177800"/>
                  </a:lnTo>
                  <a:lnTo>
                    <a:pt x="2070739" y="165100"/>
                  </a:lnTo>
                  <a:lnTo>
                    <a:pt x="2032008" y="165100"/>
                  </a:lnTo>
                  <a:lnTo>
                    <a:pt x="2012452" y="152400"/>
                  </a:lnTo>
                  <a:lnTo>
                    <a:pt x="1953290" y="152400"/>
                  </a:lnTo>
                  <a:lnTo>
                    <a:pt x="1933436" y="139700"/>
                  </a:lnTo>
                  <a:lnTo>
                    <a:pt x="2353849" y="139700"/>
                  </a:lnTo>
                  <a:lnTo>
                    <a:pt x="2394565" y="165100"/>
                  </a:lnTo>
                  <a:lnTo>
                    <a:pt x="2433747" y="190500"/>
                  </a:lnTo>
                  <a:lnTo>
                    <a:pt x="2471268" y="228600"/>
                  </a:lnTo>
                  <a:lnTo>
                    <a:pt x="2506997" y="266700"/>
                  </a:lnTo>
                  <a:lnTo>
                    <a:pt x="2540807" y="304800"/>
                  </a:lnTo>
                  <a:lnTo>
                    <a:pt x="2572569" y="342900"/>
                  </a:lnTo>
                  <a:lnTo>
                    <a:pt x="2602266" y="381000"/>
                  </a:lnTo>
                  <a:lnTo>
                    <a:pt x="2629158" y="431800"/>
                  </a:lnTo>
                  <a:lnTo>
                    <a:pt x="2653364" y="469900"/>
                  </a:lnTo>
                  <a:lnTo>
                    <a:pt x="2675002" y="520700"/>
                  </a:lnTo>
                  <a:lnTo>
                    <a:pt x="2694191" y="558800"/>
                  </a:lnTo>
                  <a:lnTo>
                    <a:pt x="2711049" y="609600"/>
                  </a:lnTo>
                  <a:lnTo>
                    <a:pt x="2725694" y="660400"/>
                  </a:lnTo>
                  <a:lnTo>
                    <a:pt x="2738244" y="698500"/>
                  </a:lnTo>
                  <a:lnTo>
                    <a:pt x="2748818" y="749300"/>
                  </a:lnTo>
                  <a:lnTo>
                    <a:pt x="2757534" y="800100"/>
                  </a:lnTo>
                  <a:lnTo>
                    <a:pt x="2764510" y="850900"/>
                  </a:lnTo>
                  <a:lnTo>
                    <a:pt x="2769864" y="901700"/>
                  </a:lnTo>
                  <a:lnTo>
                    <a:pt x="2773715" y="952500"/>
                  </a:lnTo>
                  <a:lnTo>
                    <a:pt x="2776181" y="1003300"/>
                  </a:lnTo>
                  <a:lnTo>
                    <a:pt x="2777380" y="1054100"/>
                  </a:lnTo>
                  <a:lnTo>
                    <a:pt x="2777431" y="1104900"/>
                  </a:lnTo>
                  <a:lnTo>
                    <a:pt x="2777038" y="1130300"/>
                  </a:lnTo>
                  <a:lnTo>
                    <a:pt x="2776290" y="1168400"/>
                  </a:lnTo>
                  <a:lnTo>
                    <a:pt x="2772767" y="1320800"/>
                  </a:lnTo>
                  <a:lnTo>
                    <a:pt x="2771445" y="1384300"/>
                  </a:lnTo>
                  <a:lnTo>
                    <a:pt x="2770189" y="1447800"/>
                  </a:lnTo>
                  <a:lnTo>
                    <a:pt x="2769083" y="1511300"/>
                  </a:lnTo>
                  <a:lnTo>
                    <a:pt x="2768212" y="1574800"/>
                  </a:lnTo>
                  <a:lnTo>
                    <a:pt x="2767658" y="1638300"/>
                  </a:lnTo>
                  <a:lnTo>
                    <a:pt x="2767507" y="1689100"/>
                  </a:lnTo>
                  <a:lnTo>
                    <a:pt x="2767841" y="1752600"/>
                  </a:lnTo>
                  <a:lnTo>
                    <a:pt x="2768745" y="1790700"/>
                  </a:lnTo>
                  <a:lnTo>
                    <a:pt x="2770303" y="1828800"/>
                  </a:lnTo>
                  <a:lnTo>
                    <a:pt x="2779253" y="1892300"/>
                  </a:lnTo>
                  <a:lnTo>
                    <a:pt x="2788250" y="1943100"/>
                  </a:lnTo>
                  <a:lnTo>
                    <a:pt x="2799591" y="1981200"/>
                  </a:lnTo>
                  <a:lnTo>
                    <a:pt x="2813275" y="2019300"/>
                  </a:lnTo>
                  <a:lnTo>
                    <a:pt x="2829205" y="2057400"/>
                  </a:lnTo>
                  <a:lnTo>
                    <a:pt x="2847282" y="2095500"/>
                  </a:lnTo>
                  <a:lnTo>
                    <a:pt x="2867507" y="2133600"/>
                  </a:lnTo>
                  <a:lnTo>
                    <a:pt x="2889879" y="2171700"/>
                  </a:lnTo>
                  <a:lnTo>
                    <a:pt x="2920028" y="2209800"/>
                  </a:lnTo>
                  <a:lnTo>
                    <a:pt x="2953059" y="2247900"/>
                  </a:lnTo>
                  <a:lnTo>
                    <a:pt x="2988592" y="2273300"/>
                  </a:lnTo>
                  <a:lnTo>
                    <a:pt x="3026247" y="2311400"/>
                  </a:lnTo>
                  <a:lnTo>
                    <a:pt x="3065642" y="2336800"/>
                  </a:lnTo>
                  <a:lnTo>
                    <a:pt x="3106397" y="2362200"/>
                  </a:lnTo>
                  <a:lnTo>
                    <a:pt x="3148131" y="2387600"/>
                  </a:lnTo>
                  <a:lnTo>
                    <a:pt x="3227485" y="2438400"/>
                  </a:lnTo>
                  <a:lnTo>
                    <a:pt x="3266260" y="2463800"/>
                  </a:lnTo>
                  <a:lnTo>
                    <a:pt x="3303608" y="2489200"/>
                  </a:lnTo>
                  <a:lnTo>
                    <a:pt x="3338908" y="2527300"/>
                  </a:lnTo>
                  <a:lnTo>
                    <a:pt x="3371542" y="2565400"/>
                  </a:lnTo>
                  <a:lnTo>
                    <a:pt x="3400890" y="2603500"/>
                  </a:lnTo>
                  <a:lnTo>
                    <a:pt x="3426332" y="2641600"/>
                  </a:lnTo>
                  <a:lnTo>
                    <a:pt x="3436239" y="2654300"/>
                  </a:lnTo>
                  <a:lnTo>
                    <a:pt x="3445083" y="2679700"/>
                  </a:lnTo>
                  <a:lnTo>
                    <a:pt x="3452863" y="2705100"/>
                  </a:lnTo>
                  <a:lnTo>
                    <a:pt x="3459579" y="2717800"/>
                  </a:lnTo>
                  <a:lnTo>
                    <a:pt x="3465200" y="2743200"/>
                  </a:lnTo>
                  <a:lnTo>
                    <a:pt x="3469695" y="2768600"/>
                  </a:lnTo>
                  <a:lnTo>
                    <a:pt x="3473063" y="2794000"/>
                  </a:lnTo>
                  <a:lnTo>
                    <a:pt x="3475304" y="2806700"/>
                  </a:lnTo>
                  <a:lnTo>
                    <a:pt x="3476410" y="2832100"/>
                  </a:lnTo>
                  <a:lnTo>
                    <a:pt x="3476373" y="2857500"/>
                  </a:lnTo>
                  <a:lnTo>
                    <a:pt x="3475192" y="2882900"/>
                  </a:lnTo>
                  <a:lnTo>
                    <a:pt x="3472868" y="2908300"/>
                  </a:lnTo>
                  <a:lnTo>
                    <a:pt x="3469414" y="2921000"/>
                  </a:lnTo>
                  <a:lnTo>
                    <a:pt x="3464846" y="2946400"/>
                  </a:lnTo>
                  <a:lnTo>
                    <a:pt x="3452368" y="2997200"/>
                  </a:lnTo>
                  <a:lnTo>
                    <a:pt x="3436062" y="3035300"/>
                  </a:lnTo>
                  <a:lnTo>
                    <a:pt x="3416662" y="3073400"/>
                  </a:lnTo>
                  <a:lnTo>
                    <a:pt x="3394170" y="3111500"/>
                  </a:lnTo>
                  <a:lnTo>
                    <a:pt x="3368585" y="3149600"/>
                  </a:lnTo>
                  <a:lnTo>
                    <a:pt x="3340214" y="3187700"/>
                  </a:lnTo>
                  <a:lnTo>
                    <a:pt x="3309363" y="3225800"/>
                  </a:lnTo>
                  <a:close/>
                </a:path>
                <a:path w="3476625" h="3276600">
                  <a:moveTo>
                    <a:pt x="303568" y="3276600"/>
                  </a:moveTo>
                  <a:lnTo>
                    <a:pt x="121724" y="3276600"/>
                  </a:lnTo>
                  <a:lnTo>
                    <a:pt x="109377" y="3251200"/>
                  </a:lnTo>
                  <a:lnTo>
                    <a:pt x="56483" y="3175000"/>
                  </a:lnTo>
                  <a:lnTo>
                    <a:pt x="29835" y="3124200"/>
                  </a:lnTo>
                  <a:lnTo>
                    <a:pt x="2815" y="3086100"/>
                  </a:lnTo>
                  <a:lnTo>
                    <a:pt x="0" y="3086100"/>
                  </a:lnTo>
                  <a:lnTo>
                    <a:pt x="0" y="2819400"/>
                  </a:lnTo>
                  <a:lnTo>
                    <a:pt x="20427" y="2844800"/>
                  </a:lnTo>
                  <a:lnTo>
                    <a:pt x="50004" y="2882900"/>
                  </a:lnTo>
                  <a:lnTo>
                    <a:pt x="78620" y="2921000"/>
                  </a:lnTo>
                  <a:lnTo>
                    <a:pt x="106422" y="2971800"/>
                  </a:lnTo>
                  <a:lnTo>
                    <a:pt x="133558" y="3009900"/>
                  </a:lnTo>
                  <a:lnTo>
                    <a:pt x="160179" y="3048000"/>
                  </a:lnTo>
                  <a:lnTo>
                    <a:pt x="186431" y="3086100"/>
                  </a:lnTo>
                  <a:lnTo>
                    <a:pt x="238425" y="3175000"/>
                  </a:lnTo>
                  <a:lnTo>
                    <a:pt x="264464" y="3213100"/>
                  </a:lnTo>
                  <a:lnTo>
                    <a:pt x="291393" y="3251200"/>
                  </a:lnTo>
                  <a:lnTo>
                    <a:pt x="303568" y="3276600"/>
                  </a:lnTo>
                  <a:close/>
                </a:path>
                <a:path w="3476625" h="3276600">
                  <a:moveTo>
                    <a:pt x="2168034" y="3136900"/>
                  </a:moveTo>
                  <a:lnTo>
                    <a:pt x="1877704" y="3136900"/>
                  </a:lnTo>
                  <a:lnTo>
                    <a:pt x="1925761" y="3124200"/>
                  </a:lnTo>
                  <a:lnTo>
                    <a:pt x="2119440" y="3124200"/>
                  </a:lnTo>
                  <a:lnTo>
                    <a:pt x="2168034" y="3136900"/>
                  </a:lnTo>
                  <a:close/>
                </a:path>
                <a:path w="3476625" h="3276600">
                  <a:moveTo>
                    <a:pt x="3250361" y="3276600"/>
                  </a:moveTo>
                  <a:lnTo>
                    <a:pt x="1515478" y="3276600"/>
                  </a:lnTo>
                  <a:lnTo>
                    <a:pt x="1549194" y="3251200"/>
                  </a:lnTo>
                  <a:lnTo>
                    <a:pt x="1594463" y="3225800"/>
                  </a:lnTo>
                  <a:lnTo>
                    <a:pt x="1640698" y="3200400"/>
                  </a:lnTo>
                  <a:lnTo>
                    <a:pt x="1688060" y="3187700"/>
                  </a:lnTo>
                  <a:lnTo>
                    <a:pt x="1735007" y="3162300"/>
                  </a:lnTo>
                  <a:lnTo>
                    <a:pt x="1829867" y="3136900"/>
                  </a:lnTo>
                  <a:lnTo>
                    <a:pt x="2216620" y="3136900"/>
                  </a:lnTo>
                  <a:lnTo>
                    <a:pt x="2265163" y="3149600"/>
                  </a:lnTo>
                  <a:lnTo>
                    <a:pt x="2313624" y="3149600"/>
                  </a:lnTo>
                  <a:lnTo>
                    <a:pt x="2410150" y="3175000"/>
                  </a:lnTo>
                  <a:lnTo>
                    <a:pt x="2503331" y="3187700"/>
                  </a:lnTo>
                  <a:lnTo>
                    <a:pt x="2597424" y="3213100"/>
                  </a:lnTo>
                  <a:lnTo>
                    <a:pt x="2645811" y="3213100"/>
                  </a:lnTo>
                  <a:lnTo>
                    <a:pt x="2694749" y="3225800"/>
                  </a:lnTo>
                  <a:lnTo>
                    <a:pt x="3309363" y="3225800"/>
                  </a:lnTo>
                  <a:lnTo>
                    <a:pt x="3276032" y="3251200"/>
                  </a:lnTo>
                  <a:lnTo>
                    <a:pt x="3250361" y="3276600"/>
                  </a:lnTo>
                  <a:close/>
                </a:path>
              </a:pathLst>
            </a:custGeom>
            <a:solidFill>
              <a:srgbClr val="C29A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69873" y="8554059"/>
              <a:ext cx="479425" cy="507365"/>
            </a:xfrm>
            <a:custGeom>
              <a:avLst/>
              <a:gdLst/>
              <a:ahLst/>
              <a:cxnLst/>
              <a:rect l="l" t="t" r="r" b="b"/>
              <a:pathLst>
                <a:path w="479425" h="507365">
                  <a:moveTo>
                    <a:pt x="126961" y="202958"/>
                  </a:moveTo>
                  <a:lnTo>
                    <a:pt x="124942" y="191693"/>
                  </a:lnTo>
                  <a:lnTo>
                    <a:pt x="115150" y="158305"/>
                  </a:lnTo>
                  <a:lnTo>
                    <a:pt x="109004" y="124447"/>
                  </a:lnTo>
                  <a:lnTo>
                    <a:pt x="106514" y="90131"/>
                  </a:lnTo>
                  <a:lnTo>
                    <a:pt x="107670" y="55359"/>
                  </a:lnTo>
                  <a:lnTo>
                    <a:pt x="106527" y="44424"/>
                  </a:lnTo>
                  <a:lnTo>
                    <a:pt x="86639" y="11366"/>
                  </a:lnTo>
                  <a:lnTo>
                    <a:pt x="57365" y="0"/>
                  </a:lnTo>
                  <a:lnTo>
                    <a:pt x="50266" y="50"/>
                  </a:lnTo>
                  <a:lnTo>
                    <a:pt x="9639" y="26047"/>
                  </a:lnTo>
                  <a:lnTo>
                    <a:pt x="0" y="99733"/>
                  </a:lnTo>
                  <a:lnTo>
                    <a:pt x="3314" y="141325"/>
                  </a:lnTo>
                  <a:lnTo>
                    <a:pt x="10718" y="182384"/>
                  </a:lnTo>
                  <a:lnTo>
                    <a:pt x="22225" y="222910"/>
                  </a:lnTo>
                  <a:lnTo>
                    <a:pt x="47117" y="256362"/>
                  </a:lnTo>
                  <a:lnTo>
                    <a:pt x="74358" y="264160"/>
                  </a:lnTo>
                  <a:lnTo>
                    <a:pt x="81419" y="263588"/>
                  </a:lnTo>
                  <a:lnTo>
                    <a:pt x="120015" y="235254"/>
                  </a:lnTo>
                  <a:lnTo>
                    <a:pt x="126822" y="213969"/>
                  </a:lnTo>
                  <a:lnTo>
                    <a:pt x="126961" y="202958"/>
                  </a:lnTo>
                  <a:close/>
                </a:path>
                <a:path w="479425" h="507365">
                  <a:moveTo>
                    <a:pt x="479221" y="445617"/>
                  </a:moveTo>
                  <a:lnTo>
                    <a:pt x="477227" y="434365"/>
                  </a:lnTo>
                  <a:lnTo>
                    <a:pt x="474713" y="425729"/>
                  </a:lnTo>
                  <a:lnTo>
                    <a:pt x="472503" y="417017"/>
                  </a:lnTo>
                  <a:lnTo>
                    <a:pt x="470598" y="408241"/>
                  </a:lnTo>
                  <a:lnTo>
                    <a:pt x="468985" y="399389"/>
                  </a:lnTo>
                  <a:lnTo>
                    <a:pt x="467956" y="387642"/>
                  </a:lnTo>
                  <a:lnTo>
                    <a:pt x="467461" y="375881"/>
                  </a:lnTo>
                  <a:lnTo>
                    <a:pt x="467487" y="364109"/>
                  </a:lnTo>
                  <a:lnTo>
                    <a:pt x="473062" y="324485"/>
                  </a:lnTo>
                  <a:lnTo>
                    <a:pt x="475399" y="315328"/>
                  </a:lnTo>
                  <a:lnTo>
                    <a:pt x="476669" y="293522"/>
                  </a:lnTo>
                  <a:lnTo>
                    <a:pt x="455498" y="255981"/>
                  </a:lnTo>
                  <a:lnTo>
                    <a:pt x="422681" y="245313"/>
                  </a:lnTo>
                  <a:lnTo>
                    <a:pt x="419150" y="245567"/>
                  </a:lnTo>
                  <a:lnTo>
                    <a:pt x="384898" y="262674"/>
                  </a:lnTo>
                  <a:lnTo>
                    <a:pt x="366433" y="309499"/>
                  </a:lnTo>
                  <a:lnTo>
                    <a:pt x="360578" y="354114"/>
                  </a:lnTo>
                  <a:lnTo>
                    <a:pt x="360095" y="376732"/>
                  </a:lnTo>
                  <a:lnTo>
                    <a:pt x="361251" y="399338"/>
                  </a:lnTo>
                  <a:lnTo>
                    <a:pt x="368465" y="443763"/>
                  </a:lnTo>
                  <a:lnTo>
                    <a:pt x="383806" y="484644"/>
                  </a:lnTo>
                  <a:lnTo>
                    <a:pt x="426656" y="506818"/>
                  </a:lnTo>
                  <a:lnTo>
                    <a:pt x="433705" y="506260"/>
                  </a:lnTo>
                  <a:lnTo>
                    <a:pt x="472313" y="477926"/>
                  </a:lnTo>
                  <a:lnTo>
                    <a:pt x="479056" y="456628"/>
                  </a:lnTo>
                  <a:lnTo>
                    <a:pt x="479221" y="4456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391" y="9273649"/>
              <a:ext cx="108737" cy="1720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5992" y="9469824"/>
              <a:ext cx="126719" cy="2512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402" y="9272625"/>
              <a:ext cx="122162" cy="232566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860358" y="2956572"/>
            <a:ext cx="499681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G</a:t>
            </a:r>
            <a:r>
              <a:rPr dirty="0" spc="1060"/>
              <a:t>R</a:t>
            </a:r>
            <a:r>
              <a:rPr dirty="0" spc="1135"/>
              <a:t>O</a:t>
            </a:r>
            <a:r>
              <a:rPr dirty="0" spc="1370"/>
              <a:t>U</a:t>
            </a:r>
            <a:r>
              <a:rPr dirty="0" spc="840"/>
              <a:t>P</a:t>
            </a:r>
            <a:r>
              <a:rPr dirty="0" spc="-1055"/>
              <a:t> </a:t>
            </a:r>
            <a:r>
              <a:rPr dirty="0" spc="-540"/>
              <a:t>7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6687184" cy="1969770"/>
          </a:xfrm>
          <a:custGeom>
            <a:avLst/>
            <a:gdLst/>
            <a:ahLst/>
            <a:cxnLst/>
            <a:rect l="l" t="t" r="r" b="b"/>
            <a:pathLst>
              <a:path w="6687184" h="1969770">
                <a:moveTo>
                  <a:pt x="0" y="1515659"/>
                </a:moveTo>
                <a:lnTo>
                  <a:pt x="0" y="0"/>
                </a:lnTo>
                <a:lnTo>
                  <a:pt x="6686705" y="0"/>
                </a:lnTo>
                <a:lnTo>
                  <a:pt x="6682218" y="8654"/>
                </a:lnTo>
                <a:lnTo>
                  <a:pt x="6657609" y="52161"/>
                </a:lnTo>
                <a:lnTo>
                  <a:pt x="6632064" y="93605"/>
                </a:lnTo>
                <a:lnTo>
                  <a:pt x="6605601" y="133039"/>
                </a:lnTo>
                <a:lnTo>
                  <a:pt x="6578239" y="170511"/>
                </a:lnTo>
                <a:lnTo>
                  <a:pt x="6549998" y="206073"/>
                </a:lnTo>
                <a:lnTo>
                  <a:pt x="6520895" y="239776"/>
                </a:lnTo>
                <a:lnTo>
                  <a:pt x="6490950" y="271670"/>
                </a:lnTo>
                <a:lnTo>
                  <a:pt x="6460183" y="301806"/>
                </a:lnTo>
                <a:lnTo>
                  <a:pt x="6428610" y="330234"/>
                </a:lnTo>
                <a:lnTo>
                  <a:pt x="6396253" y="357006"/>
                </a:lnTo>
                <a:lnTo>
                  <a:pt x="6363129" y="382172"/>
                </a:lnTo>
                <a:lnTo>
                  <a:pt x="6329258" y="405783"/>
                </a:lnTo>
                <a:lnTo>
                  <a:pt x="6294658" y="427890"/>
                </a:lnTo>
                <a:lnTo>
                  <a:pt x="6259348" y="448542"/>
                </a:lnTo>
                <a:lnTo>
                  <a:pt x="6223347" y="467792"/>
                </a:lnTo>
                <a:lnTo>
                  <a:pt x="6186675" y="485689"/>
                </a:lnTo>
                <a:lnTo>
                  <a:pt x="6149349" y="502284"/>
                </a:lnTo>
                <a:lnTo>
                  <a:pt x="6111390" y="517628"/>
                </a:lnTo>
                <a:lnTo>
                  <a:pt x="6072815" y="531773"/>
                </a:lnTo>
                <a:lnTo>
                  <a:pt x="6033644" y="544767"/>
                </a:lnTo>
                <a:lnTo>
                  <a:pt x="5993896" y="556663"/>
                </a:lnTo>
                <a:lnTo>
                  <a:pt x="5953589" y="567510"/>
                </a:lnTo>
                <a:lnTo>
                  <a:pt x="5912743" y="577361"/>
                </a:lnTo>
                <a:lnTo>
                  <a:pt x="5871376" y="586264"/>
                </a:lnTo>
                <a:lnTo>
                  <a:pt x="5829507" y="594271"/>
                </a:lnTo>
                <a:lnTo>
                  <a:pt x="5787156" y="601433"/>
                </a:lnTo>
                <a:lnTo>
                  <a:pt x="5744340" y="607801"/>
                </a:lnTo>
                <a:lnTo>
                  <a:pt x="5701080" y="613424"/>
                </a:lnTo>
                <a:lnTo>
                  <a:pt x="5657393" y="618354"/>
                </a:lnTo>
                <a:lnTo>
                  <a:pt x="5613300" y="622642"/>
                </a:lnTo>
                <a:lnTo>
                  <a:pt x="5568818" y="626338"/>
                </a:lnTo>
                <a:lnTo>
                  <a:pt x="5523966" y="629492"/>
                </a:lnTo>
                <a:lnTo>
                  <a:pt x="5478765" y="632157"/>
                </a:lnTo>
                <a:lnTo>
                  <a:pt x="5433231" y="634381"/>
                </a:lnTo>
                <a:lnTo>
                  <a:pt x="5387385" y="636217"/>
                </a:lnTo>
                <a:lnTo>
                  <a:pt x="5341246" y="637715"/>
                </a:lnTo>
                <a:lnTo>
                  <a:pt x="5294831" y="638924"/>
                </a:lnTo>
                <a:lnTo>
                  <a:pt x="5248161" y="639897"/>
                </a:lnTo>
                <a:lnTo>
                  <a:pt x="5201253" y="640684"/>
                </a:lnTo>
                <a:lnTo>
                  <a:pt x="5154128" y="641335"/>
                </a:lnTo>
                <a:lnTo>
                  <a:pt x="5106803" y="641902"/>
                </a:lnTo>
                <a:lnTo>
                  <a:pt x="5059298" y="642434"/>
                </a:lnTo>
                <a:lnTo>
                  <a:pt x="5005799" y="641816"/>
                </a:lnTo>
                <a:lnTo>
                  <a:pt x="4952928" y="639864"/>
                </a:lnTo>
                <a:lnTo>
                  <a:pt x="4900676" y="636902"/>
                </a:lnTo>
                <a:lnTo>
                  <a:pt x="4849032" y="633255"/>
                </a:lnTo>
                <a:lnTo>
                  <a:pt x="4797987" y="629245"/>
                </a:lnTo>
                <a:lnTo>
                  <a:pt x="4747531" y="625198"/>
                </a:lnTo>
                <a:lnTo>
                  <a:pt x="4697653" y="621436"/>
                </a:lnTo>
                <a:lnTo>
                  <a:pt x="4648346" y="618284"/>
                </a:lnTo>
                <a:lnTo>
                  <a:pt x="4599597" y="616067"/>
                </a:lnTo>
                <a:lnTo>
                  <a:pt x="4551399" y="615107"/>
                </a:lnTo>
                <a:lnTo>
                  <a:pt x="4503740" y="615728"/>
                </a:lnTo>
                <a:lnTo>
                  <a:pt x="4456612" y="618256"/>
                </a:lnTo>
                <a:lnTo>
                  <a:pt x="4410004" y="623013"/>
                </a:lnTo>
                <a:lnTo>
                  <a:pt x="4363906" y="630324"/>
                </a:lnTo>
                <a:lnTo>
                  <a:pt x="4318309" y="640513"/>
                </a:lnTo>
                <a:lnTo>
                  <a:pt x="4273203" y="653903"/>
                </a:lnTo>
                <a:lnTo>
                  <a:pt x="4227978" y="670388"/>
                </a:lnTo>
                <a:lnTo>
                  <a:pt x="4183381" y="689199"/>
                </a:lnTo>
                <a:lnTo>
                  <a:pt x="4139381" y="710137"/>
                </a:lnTo>
                <a:lnTo>
                  <a:pt x="4095947" y="733002"/>
                </a:lnTo>
                <a:lnTo>
                  <a:pt x="4053048" y="757594"/>
                </a:lnTo>
                <a:lnTo>
                  <a:pt x="4010653" y="783712"/>
                </a:lnTo>
                <a:lnTo>
                  <a:pt x="3968730" y="811157"/>
                </a:lnTo>
                <a:lnTo>
                  <a:pt x="3927250" y="839728"/>
                </a:lnTo>
                <a:lnTo>
                  <a:pt x="3886180" y="869226"/>
                </a:lnTo>
                <a:lnTo>
                  <a:pt x="3845490" y="899451"/>
                </a:lnTo>
                <a:lnTo>
                  <a:pt x="3805149" y="930202"/>
                </a:lnTo>
                <a:lnTo>
                  <a:pt x="3765125" y="961279"/>
                </a:lnTo>
                <a:lnTo>
                  <a:pt x="3725388" y="992483"/>
                </a:lnTo>
                <a:lnTo>
                  <a:pt x="3685906" y="1023614"/>
                </a:lnTo>
                <a:lnTo>
                  <a:pt x="3646648" y="1054471"/>
                </a:lnTo>
                <a:lnTo>
                  <a:pt x="3607584" y="1084855"/>
                </a:lnTo>
                <a:lnTo>
                  <a:pt x="3568682" y="1114564"/>
                </a:lnTo>
                <a:lnTo>
                  <a:pt x="3529912" y="1143401"/>
                </a:lnTo>
                <a:lnTo>
                  <a:pt x="3493915" y="1169369"/>
                </a:lnTo>
                <a:lnTo>
                  <a:pt x="3456854" y="1195556"/>
                </a:lnTo>
                <a:lnTo>
                  <a:pt x="3418782" y="1221922"/>
                </a:lnTo>
                <a:lnTo>
                  <a:pt x="3379751" y="1248426"/>
                </a:lnTo>
                <a:lnTo>
                  <a:pt x="3339815" y="1275028"/>
                </a:lnTo>
                <a:lnTo>
                  <a:pt x="3299026" y="1301687"/>
                </a:lnTo>
                <a:lnTo>
                  <a:pt x="3257436" y="1328362"/>
                </a:lnTo>
                <a:lnTo>
                  <a:pt x="3215099" y="1355013"/>
                </a:lnTo>
                <a:lnTo>
                  <a:pt x="3172068" y="1381599"/>
                </a:lnTo>
                <a:lnTo>
                  <a:pt x="3128395" y="1408079"/>
                </a:lnTo>
                <a:lnTo>
                  <a:pt x="3084133" y="1434414"/>
                </a:lnTo>
                <a:lnTo>
                  <a:pt x="3039334" y="1460562"/>
                </a:lnTo>
                <a:lnTo>
                  <a:pt x="2994052" y="1486483"/>
                </a:lnTo>
                <a:lnTo>
                  <a:pt x="2948340" y="1512136"/>
                </a:lnTo>
                <a:lnTo>
                  <a:pt x="2902249" y="1537480"/>
                </a:lnTo>
                <a:lnTo>
                  <a:pt x="2855834" y="1562476"/>
                </a:lnTo>
                <a:lnTo>
                  <a:pt x="2809146" y="1587082"/>
                </a:lnTo>
                <a:lnTo>
                  <a:pt x="2762238" y="1611258"/>
                </a:lnTo>
                <a:lnTo>
                  <a:pt x="2715164" y="1634963"/>
                </a:lnTo>
                <a:lnTo>
                  <a:pt x="2667976" y="1658157"/>
                </a:lnTo>
                <a:lnTo>
                  <a:pt x="2620727" y="1680799"/>
                </a:lnTo>
                <a:lnTo>
                  <a:pt x="2573469" y="1702848"/>
                </a:lnTo>
                <a:lnTo>
                  <a:pt x="2526256" y="1724264"/>
                </a:lnTo>
                <a:lnTo>
                  <a:pt x="2479140" y="1745006"/>
                </a:lnTo>
                <a:lnTo>
                  <a:pt x="2432174" y="1765034"/>
                </a:lnTo>
                <a:lnTo>
                  <a:pt x="2385411" y="1784307"/>
                </a:lnTo>
                <a:lnTo>
                  <a:pt x="2338903" y="1802785"/>
                </a:lnTo>
                <a:lnTo>
                  <a:pt x="2292704" y="1820426"/>
                </a:lnTo>
                <a:lnTo>
                  <a:pt x="2246866" y="1837191"/>
                </a:lnTo>
                <a:lnTo>
                  <a:pt x="2201441" y="1853039"/>
                </a:lnTo>
                <a:lnTo>
                  <a:pt x="2156483" y="1867928"/>
                </a:lnTo>
                <a:lnTo>
                  <a:pt x="2112045" y="1881819"/>
                </a:lnTo>
                <a:lnTo>
                  <a:pt x="2068179" y="1894671"/>
                </a:lnTo>
                <a:lnTo>
                  <a:pt x="2024938" y="1906443"/>
                </a:lnTo>
                <a:lnTo>
                  <a:pt x="1979046" y="1917470"/>
                </a:lnTo>
                <a:lnTo>
                  <a:pt x="1931695" y="1927225"/>
                </a:lnTo>
                <a:lnTo>
                  <a:pt x="1883065" y="1935777"/>
                </a:lnTo>
                <a:lnTo>
                  <a:pt x="1833337" y="1943190"/>
                </a:lnTo>
                <a:lnTo>
                  <a:pt x="1782690" y="1949533"/>
                </a:lnTo>
                <a:lnTo>
                  <a:pt x="1731306" y="1954871"/>
                </a:lnTo>
                <a:lnTo>
                  <a:pt x="1679364" y="1959271"/>
                </a:lnTo>
                <a:lnTo>
                  <a:pt x="1627045" y="1962799"/>
                </a:lnTo>
                <a:lnTo>
                  <a:pt x="1574528" y="1965523"/>
                </a:lnTo>
                <a:lnTo>
                  <a:pt x="1521994" y="1967508"/>
                </a:lnTo>
                <a:lnTo>
                  <a:pt x="1469624" y="1968821"/>
                </a:lnTo>
                <a:lnTo>
                  <a:pt x="1417597" y="1969529"/>
                </a:lnTo>
                <a:lnTo>
                  <a:pt x="1366093" y="1969697"/>
                </a:lnTo>
                <a:lnTo>
                  <a:pt x="1315293" y="1969394"/>
                </a:lnTo>
                <a:lnTo>
                  <a:pt x="1265377" y="1968685"/>
                </a:lnTo>
                <a:lnTo>
                  <a:pt x="1218618" y="1966516"/>
                </a:lnTo>
                <a:lnTo>
                  <a:pt x="1171020" y="1962716"/>
                </a:lnTo>
                <a:lnTo>
                  <a:pt x="1122691" y="1957352"/>
                </a:lnTo>
                <a:lnTo>
                  <a:pt x="1073740" y="1950489"/>
                </a:lnTo>
                <a:lnTo>
                  <a:pt x="1024277" y="1942195"/>
                </a:lnTo>
                <a:lnTo>
                  <a:pt x="974410" y="1932536"/>
                </a:lnTo>
                <a:lnTo>
                  <a:pt x="924249" y="1921577"/>
                </a:lnTo>
                <a:lnTo>
                  <a:pt x="873902" y="1909384"/>
                </a:lnTo>
                <a:lnTo>
                  <a:pt x="823478" y="1896025"/>
                </a:lnTo>
                <a:lnTo>
                  <a:pt x="773088" y="1881565"/>
                </a:lnTo>
                <a:lnTo>
                  <a:pt x="722839" y="1866071"/>
                </a:lnTo>
                <a:lnTo>
                  <a:pt x="672840" y="1849608"/>
                </a:lnTo>
                <a:lnTo>
                  <a:pt x="623202" y="1832244"/>
                </a:lnTo>
                <a:lnTo>
                  <a:pt x="574032" y="1814043"/>
                </a:lnTo>
                <a:lnTo>
                  <a:pt x="525440" y="1795073"/>
                </a:lnTo>
                <a:lnTo>
                  <a:pt x="477536" y="1775400"/>
                </a:lnTo>
                <a:lnTo>
                  <a:pt x="430427" y="1755089"/>
                </a:lnTo>
                <a:lnTo>
                  <a:pt x="384223" y="1734208"/>
                </a:lnTo>
                <a:lnTo>
                  <a:pt x="339033" y="1712822"/>
                </a:lnTo>
                <a:lnTo>
                  <a:pt x="294967" y="1690997"/>
                </a:lnTo>
                <a:lnTo>
                  <a:pt x="252133" y="1668800"/>
                </a:lnTo>
                <a:lnTo>
                  <a:pt x="210639" y="1646297"/>
                </a:lnTo>
                <a:lnTo>
                  <a:pt x="170597" y="1623554"/>
                </a:lnTo>
                <a:lnTo>
                  <a:pt x="132113" y="1600638"/>
                </a:lnTo>
                <a:lnTo>
                  <a:pt x="95299" y="1577614"/>
                </a:lnTo>
                <a:lnTo>
                  <a:pt x="17348" y="1526555"/>
                </a:lnTo>
                <a:lnTo>
                  <a:pt x="0" y="1515659"/>
                </a:lnTo>
                <a:close/>
              </a:path>
            </a:pathLst>
          </a:custGeom>
          <a:solidFill>
            <a:srgbClr val="DBC2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698188" y="5111428"/>
            <a:ext cx="689165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20">
                <a:latin typeface="Verdana"/>
                <a:cs typeface="Verdana"/>
              </a:rPr>
              <a:t>P</a:t>
            </a:r>
            <a:r>
              <a:rPr dirty="0" sz="4300" spc="-65">
                <a:latin typeface="Verdana"/>
                <a:cs typeface="Verdana"/>
              </a:rPr>
              <a:t>r</a:t>
            </a:r>
            <a:r>
              <a:rPr dirty="0" sz="4300" spc="-120">
                <a:latin typeface="Verdana"/>
                <a:cs typeface="Verdana"/>
              </a:rPr>
              <a:t>e</a:t>
            </a:r>
            <a:r>
              <a:rPr dirty="0" sz="4300" spc="-195">
                <a:latin typeface="Verdana"/>
                <a:cs typeface="Verdana"/>
              </a:rPr>
              <a:t>s</a:t>
            </a:r>
            <a:r>
              <a:rPr dirty="0" sz="4300" spc="-120">
                <a:latin typeface="Verdana"/>
                <a:cs typeface="Verdana"/>
              </a:rPr>
              <a:t>e</a:t>
            </a:r>
            <a:r>
              <a:rPr dirty="0" sz="4300" spc="-195">
                <a:latin typeface="Verdana"/>
                <a:cs typeface="Verdana"/>
              </a:rPr>
              <a:t>n</a:t>
            </a:r>
            <a:r>
              <a:rPr dirty="0" sz="4300" spc="-70">
                <a:latin typeface="Verdana"/>
                <a:cs typeface="Verdana"/>
              </a:rPr>
              <a:t>t</a:t>
            </a:r>
            <a:r>
              <a:rPr dirty="0" sz="4300" spc="-120">
                <a:latin typeface="Verdana"/>
                <a:cs typeface="Verdana"/>
              </a:rPr>
              <a:t>e</a:t>
            </a:r>
            <a:r>
              <a:rPr dirty="0" sz="4300" spc="-40">
                <a:latin typeface="Verdana"/>
                <a:cs typeface="Verdana"/>
              </a:rPr>
              <a:t>d</a:t>
            </a:r>
            <a:r>
              <a:rPr dirty="0" sz="4300" spc="-325">
                <a:latin typeface="Verdana"/>
                <a:cs typeface="Verdana"/>
              </a:rPr>
              <a:t> </a:t>
            </a:r>
            <a:r>
              <a:rPr dirty="0" sz="4300" spc="-70">
                <a:latin typeface="Verdana"/>
                <a:cs typeface="Verdana"/>
              </a:rPr>
              <a:t>t</a:t>
            </a:r>
            <a:r>
              <a:rPr dirty="0" sz="4300" spc="-240">
                <a:latin typeface="Verdana"/>
                <a:cs typeface="Verdana"/>
              </a:rPr>
              <a:t>h</a:t>
            </a:r>
            <a:r>
              <a:rPr dirty="0" sz="4300" spc="-114">
                <a:latin typeface="Verdana"/>
                <a:cs typeface="Verdana"/>
              </a:rPr>
              <a:t>e</a:t>
            </a:r>
            <a:r>
              <a:rPr dirty="0" sz="4300" spc="-325">
                <a:latin typeface="Verdana"/>
                <a:cs typeface="Verdana"/>
              </a:rPr>
              <a:t> </a:t>
            </a:r>
            <a:r>
              <a:rPr dirty="0" sz="4300" spc="160">
                <a:latin typeface="Verdana"/>
                <a:cs typeface="Verdana"/>
              </a:rPr>
              <a:t>f</a:t>
            </a:r>
            <a:r>
              <a:rPr dirty="0" sz="4300" spc="-204">
                <a:latin typeface="Verdana"/>
                <a:cs typeface="Verdana"/>
              </a:rPr>
              <a:t>i</a:t>
            </a:r>
            <a:r>
              <a:rPr dirty="0" sz="4300" spc="-195">
                <a:latin typeface="Verdana"/>
                <a:cs typeface="Verdana"/>
              </a:rPr>
              <a:t>n</a:t>
            </a:r>
            <a:r>
              <a:rPr dirty="0" sz="4300" spc="50">
                <a:latin typeface="Verdana"/>
                <a:cs typeface="Verdana"/>
              </a:rPr>
              <a:t>a</a:t>
            </a:r>
            <a:r>
              <a:rPr dirty="0" sz="4300" spc="-95">
                <a:latin typeface="Verdana"/>
                <a:cs typeface="Verdana"/>
              </a:rPr>
              <a:t>l</a:t>
            </a:r>
            <a:r>
              <a:rPr dirty="0" sz="4300" spc="-325">
                <a:latin typeface="Verdana"/>
                <a:cs typeface="Verdana"/>
              </a:rPr>
              <a:t> </a:t>
            </a:r>
            <a:r>
              <a:rPr dirty="0" sz="4300" spc="-45">
                <a:latin typeface="Verdana"/>
                <a:cs typeface="Verdana"/>
              </a:rPr>
              <a:t>p</a:t>
            </a:r>
            <a:r>
              <a:rPr dirty="0" sz="4300" spc="-65">
                <a:latin typeface="Verdana"/>
                <a:cs typeface="Verdana"/>
              </a:rPr>
              <a:t>r</a:t>
            </a:r>
            <a:r>
              <a:rPr dirty="0" sz="4300" spc="-10">
                <a:latin typeface="Verdana"/>
                <a:cs typeface="Verdana"/>
              </a:rPr>
              <a:t>o</a:t>
            </a:r>
            <a:r>
              <a:rPr dirty="0" sz="4300" spc="-360">
                <a:latin typeface="Verdana"/>
                <a:cs typeface="Verdana"/>
              </a:rPr>
              <a:t>j</a:t>
            </a:r>
            <a:r>
              <a:rPr dirty="0" sz="4300" spc="-120">
                <a:latin typeface="Verdana"/>
                <a:cs typeface="Verdana"/>
              </a:rPr>
              <a:t>e</a:t>
            </a:r>
            <a:r>
              <a:rPr dirty="0" sz="4300" spc="-40">
                <a:latin typeface="Verdana"/>
                <a:cs typeface="Verdana"/>
              </a:rPr>
              <a:t>c</a:t>
            </a:r>
            <a:r>
              <a:rPr dirty="0" sz="4300" spc="-65">
                <a:latin typeface="Verdana"/>
                <a:cs typeface="Verdana"/>
              </a:rPr>
              <a:t>t</a:t>
            </a:r>
            <a:endParaRPr sz="4300">
              <a:latin typeface="Verdana"/>
              <a:cs typeface="Verdana"/>
            </a:endParaRPr>
          </a:p>
          <a:p>
            <a:pPr algn="ctr" marR="662940">
              <a:lnSpc>
                <a:spcPct val="100000"/>
              </a:lnSpc>
              <a:spcBef>
                <a:spcPts val="4200"/>
              </a:spcBef>
            </a:pPr>
            <a:r>
              <a:rPr dirty="0" sz="4200" spc="-10">
                <a:latin typeface="Verdana"/>
                <a:cs typeface="Verdana"/>
              </a:rPr>
              <a:t>T</a:t>
            </a:r>
            <a:r>
              <a:rPr dirty="0" sz="4200" spc="-150">
                <a:latin typeface="Verdana"/>
                <a:cs typeface="Verdana"/>
              </a:rPr>
              <a:t>H</a:t>
            </a:r>
            <a:r>
              <a:rPr dirty="0" sz="4200" spc="-270">
                <a:latin typeface="Verdana"/>
                <a:cs typeface="Verdana"/>
              </a:rPr>
              <a:t>E</a:t>
            </a:r>
            <a:r>
              <a:rPr dirty="0" sz="4200" spc="-320">
                <a:latin typeface="Verdana"/>
                <a:cs typeface="Verdana"/>
              </a:rPr>
              <a:t> </a:t>
            </a:r>
            <a:r>
              <a:rPr dirty="0" sz="4200" spc="-105">
                <a:latin typeface="Verdana"/>
                <a:cs typeface="Verdana"/>
              </a:rPr>
              <a:t>M</a:t>
            </a:r>
            <a:r>
              <a:rPr dirty="0" sz="4200" spc="-120">
                <a:latin typeface="Verdana"/>
                <a:cs typeface="Verdana"/>
              </a:rPr>
              <a:t>O</a:t>
            </a:r>
            <a:r>
              <a:rPr dirty="0" sz="4200" spc="-150">
                <a:latin typeface="Verdana"/>
                <a:cs typeface="Verdana"/>
              </a:rPr>
              <a:t>B</a:t>
            </a:r>
            <a:r>
              <a:rPr dirty="0" sz="4200" spc="-40">
                <a:latin typeface="Verdana"/>
                <a:cs typeface="Verdana"/>
              </a:rPr>
              <a:t>L</a:t>
            </a:r>
            <a:r>
              <a:rPr dirty="0" sz="4200" spc="-660">
                <a:latin typeface="Verdana"/>
                <a:cs typeface="Verdana"/>
              </a:rPr>
              <a:t>I</a:t>
            </a:r>
            <a:r>
              <a:rPr dirty="0" sz="4200" spc="-270">
                <a:latin typeface="Verdana"/>
                <a:cs typeface="Verdana"/>
              </a:rPr>
              <a:t>E</a:t>
            </a:r>
            <a:r>
              <a:rPr dirty="0" sz="4200" spc="-320">
                <a:latin typeface="Verdana"/>
                <a:cs typeface="Verdana"/>
              </a:rPr>
              <a:t> </a:t>
            </a:r>
            <a:r>
              <a:rPr dirty="0" sz="4200" spc="-440">
                <a:latin typeface="Verdana"/>
                <a:cs typeface="Verdana"/>
              </a:rPr>
              <a:t>S</a:t>
            </a:r>
            <a:r>
              <a:rPr dirty="0" sz="4200" spc="-150">
                <a:latin typeface="Verdana"/>
                <a:cs typeface="Verdana"/>
              </a:rPr>
              <a:t>H</a:t>
            </a:r>
            <a:r>
              <a:rPr dirty="0" sz="4200" spc="-120">
                <a:latin typeface="Verdana"/>
                <a:cs typeface="Verdana"/>
              </a:rPr>
              <a:t>O</a:t>
            </a:r>
            <a:r>
              <a:rPr dirty="0" sz="4200" spc="-20">
                <a:latin typeface="Verdana"/>
                <a:cs typeface="Verdana"/>
              </a:rPr>
              <a:t>P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6365"/>
            <a:chOff x="0" y="3"/>
            <a:chExt cx="18288000" cy="1028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3913464" cy="102742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95" y="3"/>
              <a:ext cx="781049" cy="3400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85840" y="3"/>
              <a:ext cx="10601325" cy="10274300"/>
            </a:xfrm>
            <a:custGeom>
              <a:avLst/>
              <a:gdLst/>
              <a:ahLst/>
              <a:cxnLst/>
              <a:rect l="l" t="t" r="r" b="b"/>
              <a:pathLst>
                <a:path w="10601325" h="10274300">
                  <a:moveTo>
                    <a:pt x="63227" y="10274299"/>
                  </a:moveTo>
                  <a:lnTo>
                    <a:pt x="0" y="10274299"/>
                  </a:lnTo>
                  <a:lnTo>
                    <a:pt x="0" y="25399"/>
                  </a:lnTo>
                  <a:lnTo>
                    <a:pt x="2481" y="12699"/>
                  </a:lnTo>
                  <a:lnTo>
                    <a:pt x="9254" y="0"/>
                  </a:lnTo>
                  <a:lnTo>
                    <a:pt x="10592059" y="0"/>
                  </a:lnTo>
                  <a:lnTo>
                    <a:pt x="10598836" y="12699"/>
                  </a:lnTo>
                  <a:lnTo>
                    <a:pt x="10601322" y="25399"/>
                  </a:lnTo>
                  <a:lnTo>
                    <a:pt x="10601322" y="50799"/>
                  </a:lnTo>
                  <a:lnTo>
                    <a:pt x="63227" y="50799"/>
                  </a:lnTo>
                  <a:lnTo>
                    <a:pt x="63227" y="952499"/>
                  </a:lnTo>
                  <a:lnTo>
                    <a:pt x="10601322" y="952499"/>
                  </a:lnTo>
                  <a:lnTo>
                    <a:pt x="10601322" y="1015999"/>
                  </a:lnTo>
                  <a:lnTo>
                    <a:pt x="63227" y="1015999"/>
                  </a:lnTo>
                  <a:lnTo>
                    <a:pt x="63227" y="1904999"/>
                  </a:lnTo>
                  <a:lnTo>
                    <a:pt x="10601322" y="1904999"/>
                  </a:lnTo>
                  <a:lnTo>
                    <a:pt x="10601322" y="1968499"/>
                  </a:lnTo>
                  <a:lnTo>
                    <a:pt x="63227" y="1968499"/>
                  </a:lnTo>
                  <a:lnTo>
                    <a:pt x="63227" y="2870199"/>
                  </a:lnTo>
                  <a:lnTo>
                    <a:pt x="10601322" y="2870199"/>
                  </a:lnTo>
                  <a:lnTo>
                    <a:pt x="10601322" y="2933699"/>
                  </a:lnTo>
                  <a:lnTo>
                    <a:pt x="63227" y="2933699"/>
                  </a:lnTo>
                  <a:lnTo>
                    <a:pt x="63227" y="3822699"/>
                  </a:lnTo>
                  <a:lnTo>
                    <a:pt x="10601322" y="3822699"/>
                  </a:lnTo>
                  <a:lnTo>
                    <a:pt x="10601322" y="3886199"/>
                  </a:lnTo>
                  <a:lnTo>
                    <a:pt x="63227" y="3886199"/>
                  </a:lnTo>
                  <a:lnTo>
                    <a:pt x="63227" y="4787899"/>
                  </a:lnTo>
                  <a:lnTo>
                    <a:pt x="10601322" y="4787899"/>
                  </a:lnTo>
                  <a:lnTo>
                    <a:pt x="10601322" y="4851399"/>
                  </a:lnTo>
                  <a:lnTo>
                    <a:pt x="63227" y="4851399"/>
                  </a:lnTo>
                  <a:lnTo>
                    <a:pt x="63227" y="5740399"/>
                  </a:lnTo>
                  <a:lnTo>
                    <a:pt x="10601322" y="5740399"/>
                  </a:lnTo>
                  <a:lnTo>
                    <a:pt x="10601322" y="5803899"/>
                  </a:lnTo>
                  <a:lnTo>
                    <a:pt x="63227" y="5803899"/>
                  </a:lnTo>
                  <a:lnTo>
                    <a:pt x="63227" y="6705599"/>
                  </a:lnTo>
                  <a:lnTo>
                    <a:pt x="10601322" y="6705599"/>
                  </a:lnTo>
                  <a:lnTo>
                    <a:pt x="10601322" y="6769099"/>
                  </a:lnTo>
                  <a:lnTo>
                    <a:pt x="63227" y="6769099"/>
                  </a:lnTo>
                  <a:lnTo>
                    <a:pt x="63227" y="7658099"/>
                  </a:lnTo>
                  <a:lnTo>
                    <a:pt x="10601322" y="7658099"/>
                  </a:lnTo>
                  <a:lnTo>
                    <a:pt x="10601322" y="7721599"/>
                  </a:lnTo>
                  <a:lnTo>
                    <a:pt x="63227" y="7721599"/>
                  </a:lnTo>
                  <a:lnTo>
                    <a:pt x="63227" y="8610599"/>
                  </a:lnTo>
                  <a:lnTo>
                    <a:pt x="10601322" y="8610599"/>
                  </a:lnTo>
                  <a:lnTo>
                    <a:pt x="10601322" y="8674099"/>
                  </a:lnTo>
                  <a:lnTo>
                    <a:pt x="63227" y="8674099"/>
                  </a:lnTo>
                  <a:lnTo>
                    <a:pt x="63227" y="9575799"/>
                  </a:lnTo>
                  <a:lnTo>
                    <a:pt x="10601322" y="9575799"/>
                  </a:lnTo>
                  <a:lnTo>
                    <a:pt x="10601322" y="9639299"/>
                  </a:lnTo>
                  <a:lnTo>
                    <a:pt x="63227" y="9639299"/>
                  </a:lnTo>
                  <a:lnTo>
                    <a:pt x="63227" y="10274299"/>
                  </a:lnTo>
                  <a:close/>
                </a:path>
                <a:path w="10601325" h="10274300">
                  <a:moveTo>
                    <a:pt x="1021245" y="952499"/>
                  </a:moveTo>
                  <a:lnTo>
                    <a:pt x="958017" y="952499"/>
                  </a:lnTo>
                  <a:lnTo>
                    <a:pt x="958017" y="50799"/>
                  </a:lnTo>
                  <a:lnTo>
                    <a:pt x="1021245" y="50799"/>
                  </a:lnTo>
                  <a:lnTo>
                    <a:pt x="1021245" y="952499"/>
                  </a:lnTo>
                  <a:close/>
                </a:path>
                <a:path w="10601325" h="10274300">
                  <a:moveTo>
                    <a:pt x="1979242" y="952499"/>
                  </a:moveTo>
                  <a:lnTo>
                    <a:pt x="1916035" y="952499"/>
                  </a:lnTo>
                  <a:lnTo>
                    <a:pt x="1916035" y="50799"/>
                  </a:lnTo>
                  <a:lnTo>
                    <a:pt x="1979242" y="50799"/>
                  </a:lnTo>
                  <a:lnTo>
                    <a:pt x="1979242" y="952499"/>
                  </a:lnTo>
                  <a:close/>
                </a:path>
                <a:path w="10601325" h="10274300">
                  <a:moveTo>
                    <a:pt x="2937239" y="952499"/>
                  </a:moveTo>
                  <a:lnTo>
                    <a:pt x="2874032" y="952499"/>
                  </a:lnTo>
                  <a:lnTo>
                    <a:pt x="2874032" y="50799"/>
                  </a:lnTo>
                  <a:lnTo>
                    <a:pt x="2937239" y="50799"/>
                  </a:lnTo>
                  <a:lnTo>
                    <a:pt x="2937239" y="952499"/>
                  </a:lnTo>
                  <a:close/>
                </a:path>
                <a:path w="10601325" h="10274300">
                  <a:moveTo>
                    <a:pt x="3895258" y="952499"/>
                  </a:moveTo>
                  <a:lnTo>
                    <a:pt x="3832029" y="952499"/>
                  </a:lnTo>
                  <a:lnTo>
                    <a:pt x="3832029" y="50799"/>
                  </a:lnTo>
                  <a:lnTo>
                    <a:pt x="3895258" y="50799"/>
                  </a:lnTo>
                  <a:lnTo>
                    <a:pt x="3895258" y="952499"/>
                  </a:lnTo>
                  <a:close/>
                </a:path>
                <a:path w="10601325" h="10274300">
                  <a:moveTo>
                    <a:pt x="4853276" y="952499"/>
                  </a:moveTo>
                  <a:lnTo>
                    <a:pt x="4790047" y="952499"/>
                  </a:lnTo>
                  <a:lnTo>
                    <a:pt x="4790047" y="50799"/>
                  </a:lnTo>
                  <a:lnTo>
                    <a:pt x="4853276" y="50799"/>
                  </a:lnTo>
                  <a:lnTo>
                    <a:pt x="4853276" y="952499"/>
                  </a:lnTo>
                  <a:close/>
                </a:path>
                <a:path w="10601325" h="10274300">
                  <a:moveTo>
                    <a:pt x="5811294" y="952499"/>
                  </a:moveTo>
                  <a:lnTo>
                    <a:pt x="5748066" y="952499"/>
                  </a:lnTo>
                  <a:lnTo>
                    <a:pt x="5748066" y="50799"/>
                  </a:lnTo>
                  <a:lnTo>
                    <a:pt x="5811294" y="50799"/>
                  </a:lnTo>
                  <a:lnTo>
                    <a:pt x="5811294" y="952499"/>
                  </a:lnTo>
                  <a:close/>
                </a:path>
                <a:path w="10601325" h="10274300">
                  <a:moveTo>
                    <a:pt x="6769292" y="952499"/>
                  </a:moveTo>
                  <a:lnTo>
                    <a:pt x="6706063" y="952499"/>
                  </a:lnTo>
                  <a:lnTo>
                    <a:pt x="6706063" y="50799"/>
                  </a:lnTo>
                  <a:lnTo>
                    <a:pt x="6769292" y="50799"/>
                  </a:lnTo>
                  <a:lnTo>
                    <a:pt x="6769292" y="952499"/>
                  </a:lnTo>
                  <a:close/>
                </a:path>
                <a:path w="10601325" h="10274300">
                  <a:moveTo>
                    <a:pt x="7727309" y="952499"/>
                  </a:moveTo>
                  <a:lnTo>
                    <a:pt x="7664081" y="952499"/>
                  </a:lnTo>
                  <a:lnTo>
                    <a:pt x="7664081" y="50799"/>
                  </a:lnTo>
                  <a:lnTo>
                    <a:pt x="7727309" y="50799"/>
                  </a:lnTo>
                  <a:lnTo>
                    <a:pt x="7727309" y="952499"/>
                  </a:lnTo>
                  <a:close/>
                </a:path>
                <a:path w="10601325" h="10274300">
                  <a:moveTo>
                    <a:pt x="8685307" y="952499"/>
                  </a:moveTo>
                  <a:lnTo>
                    <a:pt x="8622078" y="952499"/>
                  </a:lnTo>
                  <a:lnTo>
                    <a:pt x="8622078" y="50799"/>
                  </a:lnTo>
                  <a:lnTo>
                    <a:pt x="8685307" y="50799"/>
                  </a:lnTo>
                  <a:lnTo>
                    <a:pt x="8685307" y="952499"/>
                  </a:lnTo>
                  <a:close/>
                </a:path>
                <a:path w="10601325" h="10274300">
                  <a:moveTo>
                    <a:pt x="9643325" y="952499"/>
                  </a:moveTo>
                  <a:lnTo>
                    <a:pt x="9580097" y="952499"/>
                  </a:lnTo>
                  <a:lnTo>
                    <a:pt x="9580097" y="50799"/>
                  </a:lnTo>
                  <a:lnTo>
                    <a:pt x="9643325" y="50799"/>
                  </a:lnTo>
                  <a:lnTo>
                    <a:pt x="9643325" y="952499"/>
                  </a:lnTo>
                  <a:close/>
                </a:path>
                <a:path w="10601325" h="10274300">
                  <a:moveTo>
                    <a:pt x="10601322" y="952499"/>
                  </a:moveTo>
                  <a:lnTo>
                    <a:pt x="10538093" y="952499"/>
                  </a:lnTo>
                  <a:lnTo>
                    <a:pt x="10538093" y="50799"/>
                  </a:lnTo>
                  <a:lnTo>
                    <a:pt x="10601322" y="50799"/>
                  </a:lnTo>
                  <a:lnTo>
                    <a:pt x="10601322" y="952499"/>
                  </a:lnTo>
                  <a:close/>
                </a:path>
                <a:path w="10601325" h="10274300">
                  <a:moveTo>
                    <a:pt x="1021245" y="1904999"/>
                  </a:moveTo>
                  <a:lnTo>
                    <a:pt x="958017" y="1904999"/>
                  </a:lnTo>
                  <a:lnTo>
                    <a:pt x="958017" y="1015999"/>
                  </a:lnTo>
                  <a:lnTo>
                    <a:pt x="1021245" y="1015999"/>
                  </a:lnTo>
                  <a:lnTo>
                    <a:pt x="1021245" y="1904999"/>
                  </a:lnTo>
                  <a:close/>
                </a:path>
                <a:path w="10601325" h="10274300">
                  <a:moveTo>
                    <a:pt x="1979242" y="1904999"/>
                  </a:moveTo>
                  <a:lnTo>
                    <a:pt x="1916014" y="1904999"/>
                  </a:lnTo>
                  <a:lnTo>
                    <a:pt x="1916014" y="1015999"/>
                  </a:lnTo>
                  <a:lnTo>
                    <a:pt x="1979242" y="1015999"/>
                  </a:lnTo>
                  <a:lnTo>
                    <a:pt x="1979242" y="1904999"/>
                  </a:lnTo>
                  <a:close/>
                </a:path>
                <a:path w="10601325" h="10274300">
                  <a:moveTo>
                    <a:pt x="2937239" y="1904999"/>
                  </a:moveTo>
                  <a:lnTo>
                    <a:pt x="2874032" y="1904999"/>
                  </a:lnTo>
                  <a:lnTo>
                    <a:pt x="2874032" y="1015999"/>
                  </a:lnTo>
                  <a:lnTo>
                    <a:pt x="2937239" y="1015999"/>
                  </a:lnTo>
                  <a:lnTo>
                    <a:pt x="2937239" y="1904999"/>
                  </a:lnTo>
                  <a:close/>
                </a:path>
                <a:path w="10601325" h="10274300">
                  <a:moveTo>
                    <a:pt x="3895258" y="1904999"/>
                  </a:moveTo>
                  <a:lnTo>
                    <a:pt x="3832029" y="1904999"/>
                  </a:lnTo>
                  <a:lnTo>
                    <a:pt x="3832029" y="1015999"/>
                  </a:lnTo>
                  <a:lnTo>
                    <a:pt x="3895258" y="1015999"/>
                  </a:lnTo>
                  <a:lnTo>
                    <a:pt x="3895258" y="1904999"/>
                  </a:lnTo>
                  <a:close/>
                </a:path>
                <a:path w="10601325" h="10274300">
                  <a:moveTo>
                    <a:pt x="4853276" y="1904999"/>
                  </a:moveTo>
                  <a:lnTo>
                    <a:pt x="4790047" y="1904999"/>
                  </a:lnTo>
                  <a:lnTo>
                    <a:pt x="4790047" y="1015999"/>
                  </a:lnTo>
                  <a:lnTo>
                    <a:pt x="4853276" y="1015999"/>
                  </a:lnTo>
                  <a:lnTo>
                    <a:pt x="4853276" y="1904999"/>
                  </a:lnTo>
                  <a:close/>
                </a:path>
                <a:path w="10601325" h="10274300">
                  <a:moveTo>
                    <a:pt x="5811294" y="1904999"/>
                  </a:moveTo>
                  <a:lnTo>
                    <a:pt x="5748066" y="1904999"/>
                  </a:lnTo>
                  <a:lnTo>
                    <a:pt x="5748066" y="1015999"/>
                  </a:lnTo>
                  <a:lnTo>
                    <a:pt x="5811294" y="1015999"/>
                  </a:lnTo>
                  <a:lnTo>
                    <a:pt x="5811294" y="1904999"/>
                  </a:lnTo>
                  <a:close/>
                </a:path>
                <a:path w="10601325" h="10274300">
                  <a:moveTo>
                    <a:pt x="6769292" y="1904999"/>
                  </a:moveTo>
                  <a:lnTo>
                    <a:pt x="6706063" y="1904999"/>
                  </a:lnTo>
                  <a:lnTo>
                    <a:pt x="6706063" y="1015999"/>
                  </a:lnTo>
                  <a:lnTo>
                    <a:pt x="6769292" y="1015999"/>
                  </a:lnTo>
                  <a:lnTo>
                    <a:pt x="6769292" y="1904999"/>
                  </a:lnTo>
                  <a:close/>
                </a:path>
                <a:path w="10601325" h="10274300">
                  <a:moveTo>
                    <a:pt x="7727309" y="1904999"/>
                  </a:moveTo>
                  <a:lnTo>
                    <a:pt x="7664081" y="1904999"/>
                  </a:lnTo>
                  <a:lnTo>
                    <a:pt x="7664081" y="1015999"/>
                  </a:lnTo>
                  <a:lnTo>
                    <a:pt x="7727309" y="1015999"/>
                  </a:lnTo>
                  <a:lnTo>
                    <a:pt x="7727309" y="1904999"/>
                  </a:lnTo>
                  <a:close/>
                </a:path>
                <a:path w="10601325" h="10274300">
                  <a:moveTo>
                    <a:pt x="8685307" y="1904999"/>
                  </a:moveTo>
                  <a:lnTo>
                    <a:pt x="8622078" y="1904999"/>
                  </a:lnTo>
                  <a:lnTo>
                    <a:pt x="8622078" y="1015999"/>
                  </a:lnTo>
                  <a:lnTo>
                    <a:pt x="8685307" y="1015999"/>
                  </a:lnTo>
                  <a:lnTo>
                    <a:pt x="8685307" y="1904999"/>
                  </a:lnTo>
                  <a:close/>
                </a:path>
                <a:path w="10601325" h="10274300">
                  <a:moveTo>
                    <a:pt x="9643325" y="1904999"/>
                  </a:moveTo>
                  <a:lnTo>
                    <a:pt x="9580097" y="1904999"/>
                  </a:lnTo>
                  <a:lnTo>
                    <a:pt x="9580097" y="1015999"/>
                  </a:lnTo>
                  <a:lnTo>
                    <a:pt x="9643325" y="1015999"/>
                  </a:lnTo>
                  <a:lnTo>
                    <a:pt x="9643325" y="1904999"/>
                  </a:lnTo>
                  <a:close/>
                </a:path>
                <a:path w="10601325" h="10274300">
                  <a:moveTo>
                    <a:pt x="10601322" y="1904999"/>
                  </a:moveTo>
                  <a:lnTo>
                    <a:pt x="10538093" y="1904999"/>
                  </a:lnTo>
                  <a:lnTo>
                    <a:pt x="10538093" y="1015999"/>
                  </a:lnTo>
                  <a:lnTo>
                    <a:pt x="10601322" y="1015999"/>
                  </a:lnTo>
                  <a:lnTo>
                    <a:pt x="10601322" y="1904999"/>
                  </a:lnTo>
                  <a:close/>
                </a:path>
                <a:path w="10601325" h="10274300">
                  <a:moveTo>
                    <a:pt x="1021245" y="2870199"/>
                  </a:moveTo>
                  <a:lnTo>
                    <a:pt x="958017" y="2870199"/>
                  </a:lnTo>
                  <a:lnTo>
                    <a:pt x="958017" y="1968499"/>
                  </a:lnTo>
                  <a:lnTo>
                    <a:pt x="1021245" y="1968499"/>
                  </a:lnTo>
                  <a:lnTo>
                    <a:pt x="1021245" y="2870199"/>
                  </a:lnTo>
                  <a:close/>
                </a:path>
                <a:path w="10601325" h="10274300">
                  <a:moveTo>
                    <a:pt x="1979242" y="2870199"/>
                  </a:moveTo>
                  <a:lnTo>
                    <a:pt x="1916035" y="2870199"/>
                  </a:lnTo>
                  <a:lnTo>
                    <a:pt x="1916035" y="1968499"/>
                  </a:lnTo>
                  <a:lnTo>
                    <a:pt x="1979242" y="1968499"/>
                  </a:lnTo>
                  <a:lnTo>
                    <a:pt x="1979242" y="2870199"/>
                  </a:lnTo>
                  <a:close/>
                </a:path>
                <a:path w="10601325" h="10274300">
                  <a:moveTo>
                    <a:pt x="2937239" y="2870199"/>
                  </a:moveTo>
                  <a:lnTo>
                    <a:pt x="2874032" y="2870199"/>
                  </a:lnTo>
                  <a:lnTo>
                    <a:pt x="2874032" y="1968499"/>
                  </a:lnTo>
                  <a:lnTo>
                    <a:pt x="2937239" y="1968499"/>
                  </a:lnTo>
                  <a:lnTo>
                    <a:pt x="2937239" y="2870199"/>
                  </a:lnTo>
                  <a:close/>
                </a:path>
                <a:path w="10601325" h="10274300">
                  <a:moveTo>
                    <a:pt x="3895258" y="2870199"/>
                  </a:moveTo>
                  <a:lnTo>
                    <a:pt x="3832029" y="2870199"/>
                  </a:lnTo>
                  <a:lnTo>
                    <a:pt x="3832029" y="1968499"/>
                  </a:lnTo>
                  <a:lnTo>
                    <a:pt x="3895258" y="1968499"/>
                  </a:lnTo>
                  <a:lnTo>
                    <a:pt x="3895258" y="2870199"/>
                  </a:lnTo>
                  <a:close/>
                </a:path>
                <a:path w="10601325" h="10274300">
                  <a:moveTo>
                    <a:pt x="4853276" y="2870199"/>
                  </a:moveTo>
                  <a:lnTo>
                    <a:pt x="4790047" y="2870199"/>
                  </a:lnTo>
                  <a:lnTo>
                    <a:pt x="4790047" y="1968499"/>
                  </a:lnTo>
                  <a:lnTo>
                    <a:pt x="4853276" y="1968499"/>
                  </a:lnTo>
                  <a:lnTo>
                    <a:pt x="4853276" y="2870199"/>
                  </a:lnTo>
                  <a:close/>
                </a:path>
                <a:path w="10601325" h="10274300">
                  <a:moveTo>
                    <a:pt x="5811294" y="2870199"/>
                  </a:moveTo>
                  <a:lnTo>
                    <a:pt x="5748066" y="2870199"/>
                  </a:lnTo>
                  <a:lnTo>
                    <a:pt x="5748066" y="1968499"/>
                  </a:lnTo>
                  <a:lnTo>
                    <a:pt x="5811294" y="1968499"/>
                  </a:lnTo>
                  <a:lnTo>
                    <a:pt x="5811294" y="2870199"/>
                  </a:lnTo>
                  <a:close/>
                </a:path>
                <a:path w="10601325" h="10274300">
                  <a:moveTo>
                    <a:pt x="6769292" y="2870199"/>
                  </a:moveTo>
                  <a:lnTo>
                    <a:pt x="6706063" y="2870199"/>
                  </a:lnTo>
                  <a:lnTo>
                    <a:pt x="6706063" y="1968499"/>
                  </a:lnTo>
                  <a:lnTo>
                    <a:pt x="6769292" y="1968499"/>
                  </a:lnTo>
                  <a:lnTo>
                    <a:pt x="6769292" y="2870199"/>
                  </a:lnTo>
                  <a:close/>
                </a:path>
                <a:path w="10601325" h="10274300">
                  <a:moveTo>
                    <a:pt x="7727309" y="2870199"/>
                  </a:moveTo>
                  <a:lnTo>
                    <a:pt x="7664081" y="2870199"/>
                  </a:lnTo>
                  <a:lnTo>
                    <a:pt x="7664081" y="1968499"/>
                  </a:lnTo>
                  <a:lnTo>
                    <a:pt x="7727309" y="1968499"/>
                  </a:lnTo>
                  <a:lnTo>
                    <a:pt x="7727309" y="2870199"/>
                  </a:lnTo>
                  <a:close/>
                </a:path>
                <a:path w="10601325" h="10274300">
                  <a:moveTo>
                    <a:pt x="8685307" y="2870199"/>
                  </a:moveTo>
                  <a:lnTo>
                    <a:pt x="8622078" y="2870199"/>
                  </a:lnTo>
                  <a:lnTo>
                    <a:pt x="8622078" y="1968499"/>
                  </a:lnTo>
                  <a:lnTo>
                    <a:pt x="8685307" y="1968499"/>
                  </a:lnTo>
                  <a:lnTo>
                    <a:pt x="8685307" y="2870199"/>
                  </a:lnTo>
                  <a:close/>
                </a:path>
                <a:path w="10601325" h="10274300">
                  <a:moveTo>
                    <a:pt x="9643325" y="2870199"/>
                  </a:moveTo>
                  <a:lnTo>
                    <a:pt x="9580097" y="2870199"/>
                  </a:lnTo>
                  <a:lnTo>
                    <a:pt x="9580097" y="1968499"/>
                  </a:lnTo>
                  <a:lnTo>
                    <a:pt x="9643325" y="1968499"/>
                  </a:lnTo>
                  <a:lnTo>
                    <a:pt x="9643325" y="2870199"/>
                  </a:lnTo>
                  <a:close/>
                </a:path>
                <a:path w="10601325" h="10274300">
                  <a:moveTo>
                    <a:pt x="10601322" y="2870199"/>
                  </a:moveTo>
                  <a:lnTo>
                    <a:pt x="10538093" y="2870199"/>
                  </a:lnTo>
                  <a:lnTo>
                    <a:pt x="10538093" y="1968499"/>
                  </a:lnTo>
                  <a:lnTo>
                    <a:pt x="10601322" y="1968499"/>
                  </a:lnTo>
                  <a:lnTo>
                    <a:pt x="10601322" y="2870199"/>
                  </a:lnTo>
                  <a:close/>
                </a:path>
                <a:path w="10601325" h="10274300">
                  <a:moveTo>
                    <a:pt x="1021245" y="3822699"/>
                  </a:moveTo>
                  <a:lnTo>
                    <a:pt x="958017" y="3822699"/>
                  </a:lnTo>
                  <a:lnTo>
                    <a:pt x="958017" y="2933699"/>
                  </a:lnTo>
                  <a:lnTo>
                    <a:pt x="1021245" y="2933699"/>
                  </a:lnTo>
                  <a:lnTo>
                    <a:pt x="1021245" y="3822699"/>
                  </a:lnTo>
                  <a:close/>
                </a:path>
                <a:path w="10601325" h="10274300">
                  <a:moveTo>
                    <a:pt x="1979242" y="3822699"/>
                  </a:moveTo>
                  <a:lnTo>
                    <a:pt x="1916035" y="3822699"/>
                  </a:lnTo>
                  <a:lnTo>
                    <a:pt x="1916035" y="2933699"/>
                  </a:lnTo>
                  <a:lnTo>
                    <a:pt x="1979242" y="2933699"/>
                  </a:lnTo>
                  <a:lnTo>
                    <a:pt x="1979242" y="3822699"/>
                  </a:lnTo>
                  <a:close/>
                </a:path>
                <a:path w="10601325" h="10274300">
                  <a:moveTo>
                    <a:pt x="2937239" y="3822699"/>
                  </a:moveTo>
                  <a:lnTo>
                    <a:pt x="2874032" y="3822699"/>
                  </a:lnTo>
                  <a:lnTo>
                    <a:pt x="2874032" y="2933699"/>
                  </a:lnTo>
                  <a:lnTo>
                    <a:pt x="2937239" y="2933699"/>
                  </a:lnTo>
                  <a:lnTo>
                    <a:pt x="2937239" y="3822699"/>
                  </a:lnTo>
                  <a:close/>
                </a:path>
                <a:path w="10601325" h="10274300">
                  <a:moveTo>
                    <a:pt x="3895258" y="3822699"/>
                  </a:moveTo>
                  <a:lnTo>
                    <a:pt x="3832029" y="3822699"/>
                  </a:lnTo>
                  <a:lnTo>
                    <a:pt x="3832029" y="2933699"/>
                  </a:lnTo>
                  <a:lnTo>
                    <a:pt x="3895258" y="2933699"/>
                  </a:lnTo>
                  <a:lnTo>
                    <a:pt x="3895258" y="3822699"/>
                  </a:lnTo>
                  <a:close/>
                </a:path>
                <a:path w="10601325" h="10274300">
                  <a:moveTo>
                    <a:pt x="4853276" y="3822699"/>
                  </a:moveTo>
                  <a:lnTo>
                    <a:pt x="4790047" y="3822699"/>
                  </a:lnTo>
                  <a:lnTo>
                    <a:pt x="4790047" y="2933699"/>
                  </a:lnTo>
                  <a:lnTo>
                    <a:pt x="4853276" y="2933699"/>
                  </a:lnTo>
                  <a:lnTo>
                    <a:pt x="4853276" y="3822699"/>
                  </a:lnTo>
                  <a:close/>
                </a:path>
                <a:path w="10601325" h="10274300">
                  <a:moveTo>
                    <a:pt x="5811294" y="3822699"/>
                  </a:moveTo>
                  <a:lnTo>
                    <a:pt x="5748066" y="3822699"/>
                  </a:lnTo>
                  <a:lnTo>
                    <a:pt x="5748066" y="2933699"/>
                  </a:lnTo>
                  <a:lnTo>
                    <a:pt x="5811294" y="2933699"/>
                  </a:lnTo>
                  <a:lnTo>
                    <a:pt x="5811294" y="3822699"/>
                  </a:lnTo>
                  <a:close/>
                </a:path>
                <a:path w="10601325" h="10274300">
                  <a:moveTo>
                    <a:pt x="6769292" y="3822699"/>
                  </a:moveTo>
                  <a:lnTo>
                    <a:pt x="6706063" y="3822699"/>
                  </a:lnTo>
                  <a:lnTo>
                    <a:pt x="6706063" y="2933699"/>
                  </a:lnTo>
                  <a:lnTo>
                    <a:pt x="6769292" y="2933699"/>
                  </a:lnTo>
                  <a:lnTo>
                    <a:pt x="6769292" y="3822699"/>
                  </a:lnTo>
                  <a:close/>
                </a:path>
                <a:path w="10601325" h="10274300">
                  <a:moveTo>
                    <a:pt x="7727309" y="3822699"/>
                  </a:moveTo>
                  <a:lnTo>
                    <a:pt x="7664081" y="3822699"/>
                  </a:lnTo>
                  <a:lnTo>
                    <a:pt x="7664081" y="2933699"/>
                  </a:lnTo>
                  <a:lnTo>
                    <a:pt x="7727309" y="2933699"/>
                  </a:lnTo>
                  <a:lnTo>
                    <a:pt x="7727309" y="3822699"/>
                  </a:lnTo>
                  <a:close/>
                </a:path>
                <a:path w="10601325" h="10274300">
                  <a:moveTo>
                    <a:pt x="8685307" y="3822699"/>
                  </a:moveTo>
                  <a:lnTo>
                    <a:pt x="8622078" y="3822699"/>
                  </a:lnTo>
                  <a:lnTo>
                    <a:pt x="8622078" y="2933699"/>
                  </a:lnTo>
                  <a:lnTo>
                    <a:pt x="8685307" y="2933699"/>
                  </a:lnTo>
                  <a:lnTo>
                    <a:pt x="8685307" y="3822699"/>
                  </a:lnTo>
                  <a:close/>
                </a:path>
                <a:path w="10601325" h="10274300">
                  <a:moveTo>
                    <a:pt x="9643325" y="3822699"/>
                  </a:moveTo>
                  <a:lnTo>
                    <a:pt x="9580097" y="3822699"/>
                  </a:lnTo>
                  <a:lnTo>
                    <a:pt x="9580097" y="2933699"/>
                  </a:lnTo>
                  <a:lnTo>
                    <a:pt x="9643325" y="2933699"/>
                  </a:lnTo>
                  <a:lnTo>
                    <a:pt x="9643325" y="3822699"/>
                  </a:lnTo>
                  <a:close/>
                </a:path>
                <a:path w="10601325" h="10274300">
                  <a:moveTo>
                    <a:pt x="10601322" y="3822699"/>
                  </a:moveTo>
                  <a:lnTo>
                    <a:pt x="10538093" y="3822699"/>
                  </a:lnTo>
                  <a:lnTo>
                    <a:pt x="10538093" y="2933699"/>
                  </a:lnTo>
                  <a:lnTo>
                    <a:pt x="10601322" y="2933699"/>
                  </a:lnTo>
                  <a:lnTo>
                    <a:pt x="10601322" y="3822699"/>
                  </a:lnTo>
                  <a:close/>
                </a:path>
                <a:path w="10601325" h="10274300">
                  <a:moveTo>
                    <a:pt x="1021245" y="4787899"/>
                  </a:moveTo>
                  <a:lnTo>
                    <a:pt x="958017" y="4787899"/>
                  </a:lnTo>
                  <a:lnTo>
                    <a:pt x="958017" y="3886199"/>
                  </a:lnTo>
                  <a:lnTo>
                    <a:pt x="1021245" y="3886199"/>
                  </a:lnTo>
                  <a:lnTo>
                    <a:pt x="1021245" y="4787899"/>
                  </a:lnTo>
                  <a:close/>
                </a:path>
                <a:path w="10601325" h="10274300">
                  <a:moveTo>
                    <a:pt x="1979242" y="4787899"/>
                  </a:moveTo>
                  <a:lnTo>
                    <a:pt x="1916014" y="4787899"/>
                  </a:lnTo>
                  <a:lnTo>
                    <a:pt x="1916014" y="3886199"/>
                  </a:lnTo>
                  <a:lnTo>
                    <a:pt x="1979242" y="3886199"/>
                  </a:lnTo>
                  <a:lnTo>
                    <a:pt x="1979242" y="4787899"/>
                  </a:lnTo>
                  <a:close/>
                </a:path>
                <a:path w="10601325" h="10274300">
                  <a:moveTo>
                    <a:pt x="2937239" y="4787899"/>
                  </a:moveTo>
                  <a:lnTo>
                    <a:pt x="2874032" y="4787899"/>
                  </a:lnTo>
                  <a:lnTo>
                    <a:pt x="2874032" y="3886199"/>
                  </a:lnTo>
                  <a:lnTo>
                    <a:pt x="2937239" y="3886199"/>
                  </a:lnTo>
                  <a:lnTo>
                    <a:pt x="2937239" y="4787899"/>
                  </a:lnTo>
                  <a:close/>
                </a:path>
                <a:path w="10601325" h="10274300">
                  <a:moveTo>
                    <a:pt x="3895258" y="4787899"/>
                  </a:moveTo>
                  <a:lnTo>
                    <a:pt x="3832029" y="4787899"/>
                  </a:lnTo>
                  <a:lnTo>
                    <a:pt x="3832029" y="3886199"/>
                  </a:lnTo>
                  <a:lnTo>
                    <a:pt x="3895258" y="3886199"/>
                  </a:lnTo>
                  <a:lnTo>
                    <a:pt x="3895258" y="4787899"/>
                  </a:lnTo>
                  <a:close/>
                </a:path>
                <a:path w="10601325" h="10274300">
                  <a:moveTo>
                    <a:pt x="4853276" y="4787899"/>
                  </a:moveTo>
                  <a:lnTo>
                    <a:pt x="4790047" y="4787899"/>
                  </a:lnTo>
                  <a:lnTo>
                    <a:pt x="4790047" y="3886199"/>
                  </a:lnTo>
                  <a:lnTo>
                    <a:pt x="4853276" y="3886199"/>
                  </a:lnTo>
                  <a:lnTo>
                    <a:pt x="4853276" y="4787899"/>
                  </a:lnTo>
                  <a:close/>
                </a:path>
                <a:path w="10601325" h="10274300">
                  <a:moveTo>
                    <a:pt x="5811294" y="4787899"/>
                  </a:moveTo>
                  <a:lnTo>
                    <a:pt x="5748066" y="4787899"/>
                  </a:lnTo>
                  <a:lnTo>
                    <a:pt x="5748066" y="3886199"/>
                  </a:lnTo>
                  <a:lnTo>
                    <a:pt x="5811294" y="3886199"/>
                  </a:lnTo>
                  <a:lnTo>
                    <a:pt x="5811294" y="4787899"/>
                  </a:lnTo>
                  <a:close/>
                </a:path>
                <a:path w="10601325" h="10274300">
                  <a:moveTo>
                    <a:pt x="6769292" y="4787899"/>
                  </a:moveTo>
                  <a:lnTo>
                    <a:pt x="6706063" y="4787899"/>
                  </a:lnTo>
                  <a:lnTo>
                    <a:pt x="6706063" y="3886199"/>
                  </a:lnTo>
                  <a:lnTo>
                    <a:pt x="6769292" y="3886199"/>
                  </a:lnTo>
                  <a:lnTo>
                    <a:pt x="6769292" y="4787899"/>
                  </a:lnTo>
                  <a:close/>
                </a:path>
                <a:path w="10601325" h="10274300">
                  <a:moveTo>
                    <a:pt x="7727309" y="4787899"/>
                  </a:moveTo>
                  <a:lnTo>
                    <a:pt x="7664081" y="4787899"/>
                  </a:lnTo>
                  <a:lnTo>
                    <a:pt x="7664081" y="3886199"/>
                  </a:lnTo>
                  <a:lnTo>
                    <a:pt x="7727309" y="3886199"/>
                  </a:lnTo>
                  <a:lnTo>
                    <a:pt x="7727309" y="4787899"/>
                  </a:lnTo>
                  <a:close/>
                </a:path>
                <a:path w="10601325" h="10274300">
                  <a:moveTo>
                    <a:pt x="8685307" y="4787899"/>
                  </a:moveTo>
                  <a:lnTo>
                    <a:pt x="8622078" y="4787899"/>
                  </a:lnTo>
                  <a:lnTo>
                    <a:pt x="8622078" y="3886199"/>
                  </a:lnTo>
                  <a:lnTo>
                    <a:pt x="8685307" y="3886199"/>
                  </a:lnTo>
                  <a:lnTo>
                    <a:pt x="8685307" y="4787899"/>
                  </a:lnTo>
                  <a:close/>
                </a:path>
                <a:path w="10601325" h="10274300">
                  <a:moveTo>
                    <a:pt x="9643325" y="4787899"/>
                  </a:moveTo>
                  <a:lnTo>
                    <a:pt x="9580097" y="4787899"/>
                  </a:lnTo>
                  <a:lnTo>
                    <a:pt x="9580097" y="3886199"/>
                  </a:lnTo>
                  <a:lnTo>
                    <a:pt x="9643325" y="3886199"/>
                  </a:lnTo>
                  <a:lnTo>
                    <a:pt x="9643325" y="4787899"/>
                  </a:lnTo>
                  <a:close/>
                </a:path>
                <a:path w="10601325" h="10274300">
                  <a:moveTo>
                    <a:pt x="10601322" y="4787899"/>
                  </a:moveTo>
                  <a:lnTo>
                    <a:pt x="10538093" y="4787899"/>
                  </a:lnTo>
                  <a:lnTo>
                    <a:pt x="10538093" y="3886199"/>
                  </a:lnTo>
                  <a:lnTo>
                    <a:pt x="10601322" y="3886199"/>
                  </a:lnTo>
                  <a:lnTo>
                    <a:pt x="10601322" y="4787899"/>
                  </a:lnTo>
                  <a:close/>
                </a:path>
                <a:path w="10601325" h="10274300">
                  <a:moveTo>
                    <a:pt x="1021245" y="5740399"/>
                  </a:moveTo>
                  <a:lnTo>
                    <a:pt x="958017" y="5740399"/>
                  </a:lnTo>
                  <a:lnTo>
                    <a:pt x="958017" y="4851399"/>
                  </a:lnTo>
                  <a:lnTo>
                    <a:pt x="1021245" y="4851399"/>
                  </a:lnTo>
                  <a:lnTo>
                    <a:pt x="1021245" y="5740399"/>
                  </a:lnTo>
                  <a:close/>
                </a:path>
                <a:path w="10601325" h="10274300">
                  <a:moveTo>
                    <a:pt x="1979242" y="5740399"/>
                  </a:moveTo>
                  <a:lnTo>
                    <a:pt x="1916014" y="5740399"/>
                  </a:lnTo>
                  <a:lnTo>
                    <a:pt x="1916014" y="4851399"/>
                  </a:lnTo>
                  <a:lnTo>
                    <a:pt x="1979242" y="4851399"/>
                  </a:lnTo>
                  <a:lnTo>
                    <a:pt x="1979242" y="5740399"/>
                  </a:lnTo>
                  <a:close/>
                </a:path>
                <a:path w="10601325" h="10274300">
                  <a:moveTo>
                    <a:pt x="2937239" y="5740399"/>
                  </a:moveTo>
                  <a:lnTo>
                    <a:pt x="2874032" y="5740399"/>
                  </a:lnTo>
                  <a:lnTo>
                    <a:pt x="2874032" y="4851399"/>
                  </a:lnTo>
                  <a:lnTo>
                    <a:pt x="2937239" y="4851399"/>
                  </a:lnTo>
                  <a:lnTo>
                    <a:pt x="2937239" y="5740399"/>
                  </a:lnTo>
                  <a:close/>
                </a:path>
                <a:path w="10601325" h="10274300">
                  <a:moveTo>
                    <a:pt x="3895258" y="5740399"/>
                  </a:moveTo>
                  <a:lnTo>
                    <a:pt x="3832029" y="5740399"/>
                  </a:lnTo>
                  <a:lnTo>
                    <a:pt x="3832029" y="4851399"/>
                  </a:lnTo>
                  <a:lnTo>
                    <a:pt x="3895258" y="4851399"/>
                  </a:lnTo>
                  <a:lnTo>
                    <a:pt x="3895258" y="5740399"/>
                  </a:lnTo>
                  <a:close/>
                </a:path>
                <a:path w="10601325" h="10274300">
                  <a:moveTo>
                    <a:pt x="4853276" y="5740399"/>
                  </a:moveTo>
                  <a:lnTo>
                    <a:pt x="4790047" y="5740399"/>
                  </a:lnTo>
                  <a:lnTo>
                    <a:pt x="4790047" y="4851399"/>
                  </a:lnTo>
                  <a:lnTo>
                    <a:pt x="4853276" y="4851399"/>
                  </a:lnTo>
                  <a:lnTo>
                    <a:pt x="4853276" y="5740399"/>
                  </a:lnTo>
                  <a:close/>
                </a:path>
                <a:path w="10601325" h="10274300">
                  <a:moveTo>
                    <a:pt x="5811294" y="5740399"/>
                  </a:moveTo>
                  <a:lnTo>
                    <a:pt x="5748066" y="5740399"/>
                  </a:lnTo>
                  <a:lnTo>
                    <a:pt x="5748066" y="4851399"/>
                  </a:lnTo>
                  <a:lnTo>
                    <a:pt x="5811294" y="4851399"/>
                  </a:lnTo>
                  <a:lnTo>
                    <a:pt x="5811294" y="5740399"/>
                  </a:lnTo>
                  <a:close/>
                </a:path>
                <a:path w="10601325" h="10274300">
                  <a:moveTo>
                    <a:pt x="6769292" y="5740399"/>
                  </a:moveTo>
                  <a:lnTo>
                    <a:pt x="6706063" y="5740399"/>
                  </a:lnTo>
                  <a:lnTo>
                    <a:pt x="6706063" y="4851399"/>
                  </a:lnTo>
                  <a:lnTo>
                    <a:pt x="6769292" y="4851399"/>
                  </a:lnTo>
                  <a:lnTo>
                    <a:pt x="6769292" y="5740399"/>
                  </a:lnTo>
                  <a:close/>
                </a:path>
                <a:path w="10601325" h="10274300">
                  <a:moveTo>
                    <a:pt x="7727309" y="5740399"/>
                  </a:moveTo>
                  <a:lnTo>
                    <a:pt x="7664081" y="5740399"/>
                  </a:lnTo>
                  <a:lnTo>
                    <a:pt x="7664081" y="4851399"/>
                  </a:lnTo>
                  <a:lnTo>
                    <a:pt x="7727309" y="4851399"/>
                  </a:lnTo>
                  <a:lnTo>
                    <a:pt x="7727309" y="5740399"/>
                  </a:lnTo>
                  <a:close/>
                </a:path>
                <a:path w="10601325" h="10274300">
                  <a:moveTo>
                    <a:pt x="8685307" y="5740399"/>
                  </a:moveTo>
                  <a:lnTo>
                    <a:pt x="8622078" y="5740399"/>
                  </a:lnTo>
                  <a:lnTo>
                    <a:pt x="8622078" y="4851399"/>
                  </a:lnTo>
                  <a:lnTo>
                    <a:pt x="8685307" y="4851399"/>
                  </a:lnTo>
                  <a:lnTo>
                    <a:pt x="8685307" y="5740399"/>
                  </a:lnTo>
                  <a:close/>
                </a:path>
                <a:path w="10601325" h="10274300">
                  <a:moveTo>
                    <a:pt x="9643325" y="5740399"/>
                  </a:moveTo>
                  <a:lnTo>
                    <a:pt x="9580097" y="5740399"/>
                  </a:lnTo>
                  <a:lnTo>
                    <a:pt x="9580097" y="4851399"/>
                  </a:lnTo>
                  <a:lnTo>
                    <a:pt x="9643325" y="4851399"/>
                  </a:lnTo>
                  <a:lnTo>
                    <a:pt x="9643325" y="5740399"/>
                  </a:lnTo>
                  <a:close/>
                </a:path>
                <a:path w="10601325" h="10274300">
                  <a:moveTo>
                    <a:pt x="10601322" y="5740399"/>
                  </a:moveTo>
                  <a:lnTo>
                    <a:pt x="10538093" y="5740399"/>
                  </a:lnTo>
                  <a:lnTo>
                    <a:pt x="10538093" y="4851399"/>
                  </a:lnTo>
                  <a:lnTo>
                    <a:pt x="10601322" y="4851399"/>
                  </a:lnTo>
                  <a:lnTo>
                    <a:pt x="10601322" y="5740399"/>
                  </a:lnTo>
                  <a:close/>
                </a:path>
                <a:path w="10601325" h="10274300">
                  <a:moveTo>
                    <a:pt x="1021245" y="6705599"/>
                  </a:moveTo>
                  <a:lnTo>
                    <a:pt x="958017" y="6705599"/>
                  </a:lnTo>
                  <a:lnTo>
                    <a:pt x="958017" y="5803899"/>
                  </a:lnTo>
                  <a:lnTo>
                    <a:pt x="1021245" y="5803899"/>
                  </a:lnTo>
                  <a:lnTo>
                    <a:pt x="1021245" y="6705599"/>
                  </a:lnTo>
                  <a:close/>
                </a:path>
                <a:path w="10601325" h="10274300">
                  <a:moveTo>
                    <a:pt x="1979242" y="6705599"/>
                  </a:moveTo>
                  <a:lnTo>
                    <a:pt x="1916014" y="6705599"/>
                  </a:lnTo>
                  <a:lnTo>
                    <a:pt x="1916014" y="5803899"/>
                  </a:lnTo>
                  <a:lnTo>
                    <a:pt x="1979242" y="5803899"/>
                  </a:lnTo>
                  <a:lnTo>
                    <a:pt x="1979242" y="6705599"/>
                  </a:lnTo>
                  <a:close/>
                </a:path>
                <a:path w="10601325" h="10274300">
                  <a:moveTo>
                    <a:pt x="2937261" y="6705599"/>
                  </a:moveTo>
                  <a:lnTo>
                    <a:pt x="2874032" y="6705599"/>
                  </a:lnTo>
                  <a:lnTo>
                    <a:pt x="2874032" y="5803899"/>
                  </a:lnTo>
                  <a:lnTo>
                    <a:pt x="2937261" y="5803899"/>
                  </a:lnTo>
                  <a:lnTo>
                    <a:pt x="2937261" y="6705599"/>
                  </a:lnTo>
                  <a:close/>
                </a:path>
                <a:path w="10601325" h="10274300">
                  <a:moveTo>
                    <a:pt x="3895258" y="6705599"/>
                  </a:moveTo>
                  <a:lnTo>
                    <a:pt x="3832050" y="6705599"/>
                  </a:lnTo>
                  <a:lnTo>
                    <a:pt x="3832050" y="5803899"/>
                  </a:lnTo>
                  <a:lnTo>
                    <a:pt x="3895258" y="5803899"/>
                  </a:lnTo>
                  <a:lnTo>
                    <a:pt x="3895258" y="6705599"/>
                  </a:lnTo>
                  <a:close/>
                </a:path>
                <a:path w="10601325" h="10274300">
                  <a:moveTo>
                    <a:pt x="4853276" y="6705599"/>
                  </a:moveTo>
                  <a:lnTo>
                    <a:pt x="4790047" y="6705599"/>
                  </a:lnTo>
                  <a:lnTo>
                    <a:pt x="4790047" y="5803899"/>
                  </a:lnTo>
                  <a:lnTo>
                    <a:pt x="4853276" y="5803899"/>
                  </a:lnTo>
                  <a:lnTo>
                    <a:pt x="4853276" y="6705599"/>
                  </a:lnTo>
                  <a:close/>
                </a:path>
                <a:path w="10601325" h="10274300">
                  <a:moveTo>
                    <a:pt x="5811294" y="6705599"/>
                  </a:moveTo>
                  <a:lnTo>
                    <a:pt x="5748066" y="6705599"/>
                  </a:lnTo>
                  <a:lnTo>
                    <a:pt x="5748066" y="5803899"/>
                  </a:lnTo>
                  <a:lnTo>
                    <a:pt x="5811294" y="5803899"/>
                  </a:lnTo>
                  <a:lnTo>
                    <a:pt x="5811294" y="6705599"/>
                  </a:lnTo>
                  <a:close/>
                </a:path>
                <a:path w="10601325" h="10274300">
                  <a:moveTo>
                    <a:pt x="6769292" y="6705599"/>
                  </a:moveTo>
                  <a:lnTo>
                    <a:pt x="6706063" y="6705599"/>
                  </a:lnTo>
                  <a:lnTo>
                    <a:pt x="6706063" y="5803899"/>
                  </a:lnTo>
                  <a:lnTo>
                    <a:pt x="6769292" y="5803899"/>
                  </a:lnTo>
                  <a:lnTo>
                    <a:pt x="6769292" y="6705599"/>
                  </a:lnTo>
                  <a:close/>
                </a:path>
                <a:path w="10601325" h="10274300">
                  <a:moveTo>
                    <a:pt x="7727309" y="6705599"/>
                  </a:moveTo>
                  <a:lnTo>
                    <a:pt x="7664081" y="6705599"/>
                  </a:lnTo>
                  <a:lnTo>
                    <a:pt x="7664081" y="5803899"/>
                  </a:lnTo>
                  <a:lnTo>
                    <a:pt x="7727309" y="5803899"/>
                  </a:lnTo>
                  <a:lnTo>
                    <a:pt x="7727309" y="6705599"/>
                  </a:lnTo>
                  <a:close/>
                </a:path>
                <a:path w="10601325" h="10274300">
                  <a:moveTo>
                    <a:pt x="8685307" y="6705599"/>
                  </a:moveTo>
                  <a:lnTo>
                    <a:pt x="8622078" y="6705599"/>
                  </a:lnTo>
                  <a:lnTo>
                    <a:pt x="8622078" y="5803899"/>
                  </a:lnTo>
                  <a:lnTo>
                    <a:pt x="8685307" y="5803899"/>
                  </a:lnTo>
                  <a:lnTo>
                    <a:pt x="8685307" y="6705599"/>
                  </a:lnTo>
                  <a:close/>
                </a:path>
                <a:path w="10601325" h="10274300">
                  <a:moveTo>
                    <a:pt x="9643325" y="6705599"/>
                  </a:moveTo>
                  <a:lnTo>
                    <a:pt x="9580097" y="6705599"/>
                  </a:lnTo>
                  <a:lnTo>
                    <a:pt x="9580097" y="5803899"/>
                  </a:lnTo>
                  <a:lnTo>
                    <a:pt x="9643325" y="5803899"/>
                  </a:lnTo>
                  <a:lnTo>
                    <a:pt x="9643325" y="6705599"/>
                  </a:lnTo>
                  <a:close/>
                </a:path>
                <a:path w="10601325" h="10274300">
                  <a:moveTo>
                    <a:pt x="10601322" y="6705599"/>
                  </a:moveTo>
                  <a:lnTo>
                    <a:pt x="10538093" y="6705599"/>
                  </a:lnTo>
                  <a:lnTo>
                    <a:pt x="10538093" y="5803899"/>
                  </a:lnTo>
                  <a:lnTo>
                    <a:pt x="10601322" y="5803899"/>
                  </a:lnTo>
                  <a:lnTo>
                    <a:pt x="10601322" y="6705599"/>
                  </a:lnTo>
                  <a:close/>
                </a:path>
                <a:path w="10601325" h="10274300">
                  <a:moveTo>
                    <a:pt x="1021245" y="7658099"/>
                  </a:moveTo>
                  <a:lnTo>
                    <a:pt x="958017" y="7658099"/>
                  </a:lnTo>
                  <a:lnTo>
                    <a:pt x="958017" y="6769099"/>
                  </a:lnTo>
                  <a:lnTo>
                    <a:pt x="1021245" y="6769099"/>
                  </a:lnTo>
                  <a:lnTo>
                    <a:pt x="1021245" y="7658099"/>
                  </a:lnTo>
                  <a:close/>
                </a:path>
                <a:path w="10601325" h="10274300">
                  <a:moveTo>
                    <a:pt x="1979242" y="7658099"/>
                  </a:moveTo>
                  <a:lnTo>
                    <a:pt x="1916014" y="7658099"/>
                  </a:lnTo>
                  <a:lnTo>
                    <a:pt x="1916014" y="6769099"/>
                  </a:lnTo>
                  <a:lnTo>
                    <a:pt x="1979242" y="6769099"/>
                  </a:lnTo>
                  <a:lnTo>
                    <a:pt x="1979242" y="7658099"/>
                  </a:lnTo>
                  <a:close/>
                </a:path>
                <a:path w="10601325" h="10274300">
                  <a:moveTo>
                    <a:pt x="2937261" y="7658099"/>
                  </a:moveTo>
                  <a:lnTo>
                    <a:pt x="2874032" y="7658099"/>
                  </a:lnTo>
                  <a:lnTo>
                    <a:pt x="2874032" y="6769099"/>
                  </a:lnTo>
                  <a:lnTo>
                    <a:pt x="2937261" y="6769099"/>
                  </a:lnTo>
                  <a:lnTo>
                    <a:pt x="2937261" y="7658099"/>
                  </a:lnTo>
                  <a:close/>
                </a:path>
                <a:path w="10601325" h="10274300">
                  <a:moveTo>
                    <a:pt x="3895258" y="7658099"/>
                  </a:moveTo>
                  <a:lnTo>
                    <a:pt x="3832050" y="7658099"/>
                  </a:lnTo>
                  <a:lnTo>
                    <a:pt x="3832050" y="6769099"/>
                  </a:lnTo>
                  <a:lnTo>
                    <a:pt x="3895258" y="6769099"/>
                  </a:lnTo>
                  <a:lnTo>
                    <a:pt x="3895258" y="7658099"/>
                  </a:lnTo>
                  <a:close/>
                </a:path>
                <a:path w="10601325" h="10274300">
                  <a:moveTo>
                    <a:pt x="4853276" y="7658099"/>
                  </a:moveTo>
                  <a:lnTo>
                    <a:pt x="4790047" y="7658099"/>
                  </a:lnTo>
                  <a:lnTo>
                    <a:pt x="4790047" y="6769099"/>
                  </a:lnTo>
                  <a:lnTo>
                    <a:pt x="4853276" y="6769099"/>
                  </a:lnTo>
                  <a:lnTo>
                    <a:pt x="4853276" y="7658099"/>
                  </a:lnTo>
                  <a:close/>
                </a:path>
                <a:path w="10601325" h="10274300">
                  <a:moveTo>
                    <a:pt x="5811294" y="7658099"/>
                  </a:moveTo>
                  <a:lnTo>
                    <a:pt x="5748066" y="7658099"/>
                  </a:lnTo>
                  <a:lnTo>
                    <a:pt x="5748066" y="6769099"/>
                  </a:lnTo>
                  <a:lnTo>
                    <a:pt x="5811294" y="6769099"/>
                  </a:lnTo>
                  <a:lnTo>
                    <a:pt x="5811294" y="7658099"/>
                  </a:lnTo>
                  <a:close/>
                </a:path>
                <a:path w="10601325" h="10274300">
                  <a:moveTo>
                    <a:pt x="6769292" y="7658099"/>
                  </a:moveTo>
                  <a:lnTo>
                    <a:pt x="6706063" y="7658099"/>
                  </a:lnTo>
                  <a:lnTo>
                    <a:pt x="6706063" y="6769099"/>
                  </a:lnTo>
                  <a:lnTo>
                    <a:pt x="6769292" y="6769099"/>
                  </a:lnTo>
                  <a:lnTo>
                    <a:pt x="6769292" y="7658099"/>
                  </a:lnTo>
                  <a:close/>
                </a:path>
                <a:path w="10601325" h="10274300">
                  <a:moveTo>
                    <a:pt x="7727309" y="7658099"/>
                  </a:moveTo>
                  <a:lnTo>
                    <a:pt x="7664081" y="7658099"/>
                  </a:lnTo>
                  <a:lnTo>
                    <a:pt x="7664081" y="6769099"/>
                  </a:lnTo>
                  <a:lnTo>
                    <a:pt x="7727309" y="6769099"/>
                  </a:lnTo>
                  <a:lnTo>
                    <a:pt x="7727309" y="7658099"/>
                  </a:lnTo>
                  <a:close/>
                </a:path>
                <a:path w="10601325" h="10274300">
                  <a:moveTo>
                    <a:pt x="8685307" y="7658099"/>
                  </a:moveTo>
                  <a:lnTo>
                    <a:pt x="8622078" y="7658099"/>
                  </a:lnTo>
                  <a:lnTo>
                    <a:pt x="8622078" y="6769099"/>
                  </a:lnTo>
                  <a:lnTo>
                    <a:pt x="8685307" y="6769099"/>
                  </a:lnTo>
                  <a:lnTo>
                    <a:pt x="8685307" y="7658099"/>
                  </a:lnTo>
                  <a:close/>
                </a:path>
                <a:path w="10601325" h="10274300">
                  <a:moveTo>
                    <a:pt x="9643325" y="7658099"/>
                  </a:moveTo>
                  <a:lnTo>
                    <a:pt x="9580097" y="7658099"/>
                  </a:lnTo>
                  <a:lnTo>
                    <a:pt x="9580097" y="6769099"/>
                  </a:lnTo>
                  <a:lnTo>
                    <a:pt x="9643325" y="6769099"/>
                  </a:lnTo>
                  <a:lnTo>
                    <a:pt x="9643325" y="7658099"/>
                  </a:lnTo>
                  <a:close/>
                </a:path>
                <a:path w="10601325" h="10274300">
                  <a:moveTo>
                    <a:pt x="10601322" y="7658099"/>
                  </a:moveTo>
                  <a:lnTo>
                    <a:pt x="10538093" y="7658099"/>
                  </a:lnTo>
                  <a:lnTo>
                    <a:pt x="10538093" y="6769099"/>
                  </a:lnTo>
                  <a:lnTo>
                    <a:pt x="10601322" y="6769099"/>
                  </a:lnTo>
                  <a:lnTo>
                    <a:pt x="10601322" y="7658099"/>
                  </a:lnTo>
                  <a:close/>
                </a:path>
                <a:path w="10601325" h="10274300">
                  <a:moveTo>
                    <a:pt x="1021245" y="8610599"/>
                  </a:moveTo>
                  <a:lnTo>
                    <a:pt x="958017" y="8610599"/>
                  </a:lnTo>
                  <a:lnTo>
                    <a:pt x="958017" y="7721599"/>
                  </a:lnTo>
                  <a:lnTo>
                    <a:pt x="1021245" y="7721599"/>
                  </a:lnTo>
                  <a:lnTo>
                    <a:pt x="1021245" y="8610599"/>
                  </a:lnTo>
                  <a:close/>
                </a:path>
                <a:path w="10601325" h="10274300">
                  <a:moveTo>
                    <a:pt x="1979242" y="8610599"/>
                  </a:moveTo>
                  <a:lnTo>
                    <a:pt x="1916035" y="8610599"/>
                  </a:lnTo>
                  <a:lnTo>
                    <a:pt x="1916035" y="7721599"/>
                  </a:lnTo>
                  <a:lnTo>
                    <a:pt x="1979242" y="7721599"/>
                  </a:lnTo>
                  <a:lnTo>
                    <a:pt x="1979242" y="8610599"/>
                  </a:lnTo>
                  <a:close/>
                </a:path>
                <a:path w="10601325" h="10274300">
                  <a:moveTo>
                    <a:pt x="2937239" y="8610599"/>
                  </a:moveTo>
                  <a:lnTo>
                    <a:pt x="2874032" y="8610599"/>
                  </a:lnTo>
                  <a:lnTo>
                    <a:pt x="2874032" y="7721599"/>
                  </a:lnTo>
                  <a:lnTo>
                    <a:pt x="2937239" y="7721599"/>
                  </a:lnTo>
                  <a:lnTo>
                    <a:pt x="2937239" y="8610599"/>
                  </a:lnTo>
                  <a:close/>
                </a:path>
                <a:path w="10601325" h="10274300">
                  <a:moveTo>
                    <a:pt x="3895258" y="8610599"/>
                  </a:moveTo>
                  <a:lnTo>
                    <a:pt x="3832029" y="8610599"/>
                  </a:lnTo>
                  <a:lnTo>
                    <a:pt x="3832029" y="7721599"/>
                  </a:lnTo>
                  <a:lnTo>
                    <a:pt x="3895258" y="7721599"/>
                  </a:lnTo>
                  <a:lnTo>
                    <a:pt x="3895258" y="8610599"/>
                  </a:lnTo>
                  <a:close/>
                </a:path>
                <a:path w="10601325" h="10274300">
                  <a:moveTo>
                    <a:pt x="4853276" y="8610599"/>
                  </a:moveTo>
                  <a:lnTo>
                    <a:pt x="4790047" y="8610599"/>
                  </a:lnTo>
                  <a:lnTo>
                    <a:pt x="4790047" y="7721599"/>
                  </a:lnTo>
                  <a:lnTo>
                    <a:pt x="4853276" y="7721599"/>
                  </a:lnTo>
                  <a:lnTo>
                    <a:pt x="4853276" y="8610599"/>
                  </a:lnTo>
                  <a:close/>
                </a:path>
                <a:path w="10601325" h="10274300">
                  <a:moveTo>
                    <a:pt x="5811294" y="8610599"/>
                  </a:moveTo>
                  <a:lnTo>
                    <a:pt x="5748066" y="8610599"/>
                  </a:lnTo>
                  <a:lnTo>
                    <a:pt x="5748066" y="7721599"/>
                  </a:lnTo>
                  <a:lnTo>
                    <a:pt x="5811294" y="7721599"/>
                  </a:lnTo>
                  <a:lnTo>
                    <a:pt x="5811294" y="8610599"/>
                  </a:lnTo>
                  <a:close/>
                </a:path>
                <a:path w="10601325" h="10274300">
                  <a:moveTo>
                    <a:pt x="6769292" y="8610599"/>
                  </a:moveTo>
                  <a:lnTo>
                    <a:pt x="6706063" y="8610599"/>
                  </a:lnTo>
                  <a:lnTo>
                    <a:pt x="6706063" y="7721599"/>
                  </a:lnTo>
                  <a:lnTo>
                    <a:pt x="6769292" y="7721599"/>
                  </a:lnTo>
                  <a:lnTo>
                    <a:pt x="6769292" y="8610599"/>
                  </a:lnTo>
                  <a:close/>
                </a:path>
                <a:path w="10601325" h="10274300">
                  <a:moveTo>
                    <a:pt x="7727309" y="8610599"/>
                  </a:moveTo>
                  <a:lnTo>
                    <a:pt x="7664081" y="8610599"/>
                  </a:lnTo>
                  <a:lnTo>
                    <a:pt x="7664081" y="7721599"/>
                  </a:lnTo>
                  <a:lnTo>
                    <a:pt x="7727309" y="7721599"/>
                  </a:lnTo>
                  <a:lnTo>
                    <a:pt x="7727309" y="8610599"/>
                  </a:lnTo>
                  <a:close/>
                </a:path>
                <a:path w="10601325" h="10274300">
                  <a:moveTo>
                    <a:pt x="8685307" y="8610599"/>
                  </a:moveTo>
                  <a:lnTo>
                    <a:pt x="8622078" y="8610599"/>
                  </a:lnTo>
                  <a:lnTo>
                    <a:pt x="8622078" y="7721599"/>
                  </a:lnTo>
                  <a:lnTo>
                    <a:pt x="8685307" y="7721599"/>
                  </a:lnTo>
                  <a:lnTo>
                    <a:pt x="8685307" y="8610599"/>
                  </a:lnTo>
                  <a:close/>
                </a:path>
                <a:path w="10601325" h="10274300">
                  <a:moveTo>
                    <a:pt x="9643325" y="8610599"/>
                  </a:moveTo>
                  <a:lnTo>
                    <a:pt x="9580097" y="8610599"/>
                  </a:lnTo>
                  <a:lnTo>
                    <a:pt x="9580097" y="7721599"/>
                  </a:lnTo>
                  <a:lnTo>
                    <a:pt x="9643325" y="7721599"/>
                  </a:lnTo>
                  <a:lnTo>
                    <a:pt x="9643325" y="8610599"/>
                  </a:lnTo>
                  <a:close/>
                </a:path>
                <a:path w="10601325" h="10274300">
                  <a:moveTo>
                    <a:pt x="10601322" y="8610599"/>
                  </a:moveTo>
                  <a:lnTo>
                    <a:pt x="10538093" y="8610599"/>
                  </a:lnTo>
                  <a:lnTo>
                    <a:pt x="10538093" y="7721599"/>
                  </a:lnTo>
                  <a:lnTo>
                    <a:pt x="10601322" y="7721599"/>
                  </a:lnTo>
                  <a:lnTo>
                    <a:pt x="10601322" y="8610599"/>
                  </a:lnTo>
                  <a:close/>
                </a:path>
                <a:path w="10601325" h="10274300">
                  <a:moveTo>
                    <a:pt x="1021245" y="9575799"/>
                  </a:moveTo>
                  <a:lnTo>
                    <a:pt x="958017" y="9575799"/>
                  </a:lnTo>
                  <a:lnTo>
                    <a:pt x="958017" y="8674099"/>
                  </a:lnTo>
                  <a:lnTo>
                    <a:pt x="1021245" y="8674099"/>
                  </a:lnTo>
                  <a:lnTo>
                    <a:pt x="1021245" y="9575799"/>
                  </a:lnTo>
                  <a:close/>
                </a:path>
                <a:path w="10601325" h="10274300">
                  <a:moveTo>
                    <a:pt x="1979242" y="9575799"/>
                  </a:moveTo>
                  <a:lnTo>
                    <a:pt x="1916035" y="9575799"/>
                  </a:lnTo>
                  <a:lnTo>
                    <a:pt x="1916035" y="8674099"/>
                  </a:lnTo>
                  <a:lnTo>
                    <a:pt x="1979242" y="8674099"/>
                  </a:lnTo>
                  <a:lnTo>
                    <a:pt x="1979242" y="9575799"/>
                  </a:lnTo>
                  <a:close/>
                </a:path>
                <a:path w="10601325" h="10274300">
                  <a:moveTo>
                    <a:pt x="2937261" y="9575799"/>
                  </a:moveTo>
                  <a:lnTo>
                    <a:pt x="2874032" y="9575799"/>
                  </a:lnTo>
                  <a:lnTo>
                    <a:pt x="2874032" y="8674099"/>
                  </a:lnTo>
                  <a:lnTo>
                    <a:pt x="2937261" y="8674099"/>
                  </a:lnTo>
                  <a:lnTo>
                    <a:pt x="2937261" y="9575799"/>
                  </a:lnTo>
                  <a:close/>
                </a:path>
                <a:path w="10601325" h="10274300">
                  <a:moveTo>
                    <a:pt x="3895258" y="9575799"/>
                  </a:moveTo>
                  <a:lnTo>
                    <a:pt x="3832050" y="9575799"/>
                  </a:lnTo>
                  <a:lnTo>
                    <a:pt x="3832050" y="8674099"/>
                  </a:lnTo>
                  <a:lnTo>
                    <a:pt x="3895258" y="8674099"/>
                  </a:lnTo>
                  <a:lnTo>
                    <a:pt x="3895258" y="9575799"/>
                  </a:lnTo>
                  <a:close/>
                </a:path>
                <a:path w="10601325" h="10274300">
                  <a:moveTo>
                    <a:pt x="4853276" y="9575799"/>
                  </a:moveTo>
                  <a:lnTo>
                    <a:pt x="4790047" y="9575799"/>
                  </a:lnTo>
                  <a:lnTo>
                    <a:pt x="4790047" y="8674099"/>
                  </a:lnTo>
                  <a:lnTo>
                    <a:pt x="4853276" y="8674099"/>
                  </a:lnTo>
                  <a:lnTo>
                    <a:pt x="4853276" y="9575799"/>
                  </a:lnTo>
                  <a:close/>
                </a:path>
                <a:path w="10601325" h="10274300">
                  <a:moveTo>
                    <a:pt x="5811294" y="9575799"/>
                  </a:moveTo>
                  <a:lnTo>
                    <a:pt x="5748066" y="9575799"/>
                  </a:lnTo>
                  <a:lnTo>
                    <a:pt x="5748066" y="8674099"/>
                  </a:lnTo>
                  <a:lnTo>
                    <a:pt x="5811294" y="8674099"/>
                  </a:lnTo>
                  <a:lnTo>
                    <a:pt x="5811294" y="9575799"/>
                  </a:lnTo>
                  <a:close/>
                </a:path>
                <a:path w="10601325" h="10274300">
                  <a:moveTo>
                    <a:pt x="6769292" y="9575799"/>
                  </a:moveTo>
                  <a:lnTo>
                    <a:pt x="6706063" y="9575799"/>
                  </a:lnTo>
                  <a:lnTo>
                    <a:pt x="6706063" y="8674099"/>
                  </a:lnTo>
                  <a:lnTo>
                    <a:pt x="6769292" y="8674099"/>
                  </a:lnTo>
                  <a:lnTo>
                    <a:pt x="6769292" y="9575799"/>
                  </a:lnTo>
                  <a:close/>
                </a:path>
                <a:path w="10601325" h="10274300">
                  <a:moveTo>
                    <a:pt x="7727309" y="9575799"/>
                  </a:moveTo>
                  <a:lnTo>
                    <a:pt x="7664081" y="9575799"/>
                  </a:lnTo>
                  <a:lnTo>
                    <a:pt x="7664081" y="8674099"/>
                  </a:lnTo>
                  <a:lnTo>
                    <a:pt x="7727309" y="8674099"/>
                  </a:lnTo>
                  <a:lnTo>
                    <a:pt x="7727309" y="9575799"/>
                  </a:lnTo>
                  <a:close/>
                </a:path>
                <a:path w="10601325" h="10274300">
                  <a:moveTo>
                    <a:pt x="8685307" y="9575799"/>
                  </a:moveTo>
                  <a:lnTo>
                    <a:pt x="8622078" y="9575799"/>
                  </a:lnTo>
                  <a:lnTo>
                    <a:pt x="8622078" y="8674099"/>
                  </a:lnTo>
                  <a:lnTo>
                    <a:pt x="8685307" y="8674099"/>
                  </a:lnTo>
                  <a:lnTo>
                    <a:pt x="8685307" y="9575799"/>
                  </a:lnTo>
                  <a:close/>
                </a:path>
                <a:path w="10601325" h="10274300">
                  <a:moveTo>
                    <a:pt x="9643325" y="9575799"/>
                  </a:moveTo>
                  <a:lnTo>
                    <a:pt x="9580097" y="9575799"/>
                  </a:lnTo>
                  <a:lnTo>
                    <a:pt x="9580097" y="8674099"/>
                  </a:lnTo>
                  <a:lnTo>
                    <a:pt x="9643325" y="8674099"/>
                  </a:lnTo>
                  <a:lnTo>
                    <a:pt x="9643325" y="9575799"/>
                  </a:lnTo>
                  <a:close/>
                </a:path>
                <a:path w="10601325" h="10274300">
                  <a:moveTo>
                    <a:pt x="10601322" y="9575799"/>
                  </a:moveTo>
                  <a:lnTo>
                    <a:pt x="10538093" y="9575799"/>
                  </a:lnTo>
                  <a:lnTo>
                    <a:pt x="10538093" y="8674099"/>
                  </a:lnTo>
                  <a:lnTo>
                    <a:pt x="10601322" y="8674099"/>
                  </a:lnTo>
                  <a:lnTo>
                    <a:pt x="10601322" y="9575799"/>
                  </a:lnTo>
                  <a:close/>
                </a:path>
                <a:path w="10601325" h="10274300">
                  <a:moveTo>
                    <a:pt x="1021245" y="10274299"/>
                  </a:moveTo>
                  <a:lnTo>
                    <a:pt x="958017" y="10274299"/>
                  </a:lnTo>
                  <a:lnTo>
                    <a:pt x="958017" y="9639299"/>
                  </a:lnTo>
                  <a:lnTo>
                    <a:pt x="1021245" y="9639299"/>
                  </a:lnTo>
                  <a:lnTo>
                    <a:pt x="1021245" y="10274299"/>
                  </a:lnTo>
                  <a:close/>
                </a:path>
                <a:path w="10601325" h="10274300">
                  <a:moveTo>
                    <a:pt x="1979242" y="10274299"/>
                  </a:moveTo>
                  <a:lnTo>
                    <a:pt x="1916014" y="10274299"/>
                  </a:lnTo>
                  <a:lnTo>
                    <a:pt x="1916014" y="9639299"/>
                  </a:lnTo>
                  <a:lnTo>
                    <a:pt x="1979242" y="9639299"/>
                  </a:lnTo>
                  <a:lnTo>
                    <a:pt x="1979242" y="10274299"/>
                  </a:lnTo>
                  <a:close/>
                </a:path>
                <a:path w="10601325" h="10274300">
                  <a:moveTo>
                    <a:pt x="2937261" y="10274299"/>
                  </a:moveTo>
                  <a:lnTo>
                    <a:pt x="2874032" y="10274299"/>
                  </a:lnTo>
                  <a:lnTo>
                    <a:pt x="2874032" y="9639299"/>
                  </a:lnTo>
                  <a:lnTo>
                    <a:pt x="2937261" y="9639299"/>
                  </a:lnTo>
                  <a:lnTo>
                    <a:pt x="2937261" y="10274299"/>
                  </a:lnTo>
                  <a:close/>
                </a:path>
                <a:path w="10601325" h="10274300">
                  <a:moveTo>
                    <a:pt x="3895258" y="10274299"/>
                  </a:moveTo>
                  <a:lnTo>
                    <a:pt x="3832050" y="10274299"/>
                  </a:lnTo>
                  <a:lnTo>
                    <a:pt x="3832050" y="9639299"/>
                  </a:lnTo>
                  <a:lnTo>
                    <a:pt x="3895258" y="9639299"/>
                  </a:lnTo>
                  <a:lnTo>
                    <a:pt x="3895258" y="10274299"/>
                  </a:lnTo>
                  <a:close/>
                </a:path>
                <a:path w="10601325" h="10274300">
                  <a:moveTo>
                    <a:pt x="4853276" y="10274299"/>
                  </a:moveTo>
                  <a:lnTo>
                    <a:pt x="4790047" y="10274299"/>
                  </a:lnTo>
                  <a:lnTo>
                    <a:pt x="4790047" y="9639299"/>
                  </a:lnTo>
                  <a:lnTo>
                    <a:pt x="4853276" y="9639299"/>
                  </a:lnTo>
                  <a:lnTo>
                    <a:pt x="4853276" y="10274299"/>
                  </a:lnTo>
                  <a:close/>
                </a:path>
                <a:path w="10601325" h="10274300">
                  <a:moveTo>
                    <a:pt x="5811294" y="10274299"/>
                  </a:moveTo>
                  <a:lnTo>
                    <a:pt x="5748066" y="10274299"/>
                  </a:lnTo>
                  <a:lnTo>
                    <a:pt x="5748066" y="9639299"/>
                  </a:lnTo>
                  <a:lnTo>
                    <a:pt x="5811294" y="9639299"/>
                  </a:lnTo>
                  <a:lnTo>
                    <a:pt x="5811294" y="10274299"/>
                  </a:lnTo>
                  <a:close/>
                </a:path>
                <a:path w="10601325" h="10274300">
                  <a:moveTo>
                    <a:pt x="6769292" y="10274299"/>
                  </a:moveTo>
                  <a:lnTo>
                    <a:pt x="6706063" y="10274299"/>
                  </a:lnTo>
                  <a:lnTo>
                    <a:pt x="6706063" y="9639299"/>
                  </a:lnTo>
                  <a:lnTo>
                    <a:pt x="6769292" y="9639299"/>
                  </a:lnTo>
                  <a:lnTo>
                    <a:pt x="6769292" y="10274299"/>
                  </a:lnTo>
                  <a:close/>
                </a:path>
                <a:path w="10601325" h="10274300">
                  <a:moveTo>
                    <a:pt x="7727309" y="10274299"/>
                  </a:moveTo>
                  <a:lnTo>
                    <a:pt x="7664081" y="10274299"/>
                  </a:lnTo>
                  <a:lnTo>
                    <a:pt x="7664081" y="9639299"/>
                  </a:lnTo>
                  <a:lnTo>
                    <a:pt x="7727309" y="9639299"/>
                  </a:lnTo>
                  <a:lnTo>
                    <a:pt x="7727309" y="10274299"/>
                  </a:lnTo>
                  <a:close/>
                </a:path>
                <a:path w="10601325" h="10274300">
                  <a:moveTo>
                    <a:pt x="8685307" y="10274299"/>
                  </a:moveTo>
                  <a:lnTo>
                    <a:pt x="8622078" y="10274299"/>
                  </a:lnTo>
                  <a:lnTo>
                    <a:pt x="8622078" y="9639299"/>
                  </a:lnTo>
                  <a:lnTo>
                    <a:pt x="8685307" y="9639299"/>
                  </a:lnTo>
                  <a:lnTo>
                    <a:pt x="8685307" y="10274299"/>
                  </a:lnTo>
                  <a:close/>
                </a:path>
                <a:path w="10601325" h="10274300">
                  <a:moveTo>
                    <a:pt x="9643325" y="10274299"/>
                  </a:moveTo>
                  <a:lnTo>
                    <a:pt x="9580097" y="10274299"/>
                  </a:lnTo>
                  <a:lnTo>
                    <a:pt x="9580097" y="9639299"/>
                  </a:lnTo>
                  <a:lnTo>
                    <a:pt x="9643325" y="9639299"/>
                  </a:lnTo>
                  <a:lnTo>
                    <a:pt x="9643325" y="10274299"/>
                  </a:lnTo>
                  <a:close/>
                </a:path>
                <a:path w="10601325" h="10274300">
                  <a:moveTo>
                    <a:pt x="10601322" y="10274299"/>
                  </a:moveTo>
                  <a:lnTo>
                    <a:pt x="10538093" y="10274299"/>
                  </a:lnTo>
                  <a:lnTo>
                    <a:pt x="10538093" y="9639299"/>
                  </a:lnTo>
                  <a:lnTo>
                    <a:pt x="10601322" y="9639299"/>
                  </a:lnTo>
                  <a:lnTo>
                    <a:pt x="10601322" y="10274299"/>
                  </a:lnTo>
                  <a:close/>
                </a:path>
              </a:pathLst>
            </a:custGeom>
            <a:solidFill>
              <a:srgbClr val="D9B6A0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581210"/>
              <a:ext cx="2353977" cy="2705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16962" y="3"/>
              <a:ext cx="2871037" cy="27715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7102" y="1474065"/>
            <a:ext cx="576707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35">
                <a:solidFill>
                  <a:srgbClr val="AC5445"/>
                </a:solidFill>
              </a:rPr>
              <a:t>O</a:t>
            </a:r>
            <a:r>
              <a:rPr dirty="0" spc="745">
                <a:solidFill>
                  <a:srgbClr val="AC5445"/>
                </a:solidFill>
              </a:rPr>
              <a:t>u</a:t>
            </a:r>
            <a:r>
              <a:rPr dirty="0" spc="525">
                <a:solidFill>
                  <a:srgbClr val="AC5445"/>
                </a:solidFill>
              </a:rPr>
              <a:t>r</a:t>
            </a:r>
            <a:r>
              <a:rPr dirty="0" spc="-1055">
                <a:solidFill>
                  <a:srgbClr val="AC5445"/>
                </a:solidFill>
              </a:rPr>
              <a:t> </a:t>
            </a:r>
            <a:r>
              <a:rPr dirty="0" spc="-40">
                <a:solidFill>
                  <a:srgbClr val="AC5445"/>
                </a:solidFill>
              </a:rPr>
              <a:t>T</a:t>
            </a:r>
            <a:r>
              <a:rPr dirty="0" spc="90">
                <a:solidFill>
                  <a:srgbClr val="AC5445"/>
                </a:solidFill>
              </a:rPr>
              <a:t>e</a:t>
            </a:r>
            <a:r>
              <a:rPr dirty="0" spc="1560">
                <a:solidFill>
                  <a:srgbClr val="AC5445"/>
                </a:solidFill>
              </a:rPr>
              <a:t>a</a:t>
            </a:r>
            <a:r>
              <a:rPr dirty="0" spc="1800">
                <a:solidFill>
                  <a:srgbClr val="AC5445"/>
                </a:solidFill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274" y="3850134"/>
            <a:ext cx="5631180" cy="2659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8100" spc="840">
                <a:solidFill>
                  <a:srgbClr val="7842E6"/>
                </a:solidFill>
                <a:latin typeface="Arial MT"/>
                <a:cs typeface="Arial MT"/>
              </a:rPr>
              <a:t>521H0438</a:t>
            </a:r>
            <a:endParaRPr sz="8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590"/>
              </a:spcBef>
            </a:pPr>
            <a:r>
              <a:rPr dirty="0" sz="4500" spc="-210" b="1">
                <a:latin typeface="Tahoma"/>
                <a:cs typeface="Tahoma"/>
              </a:rPr>
              <a:t>NGUYEN</a:t>
            </a:r>
            <a:r>
              <a:rPr dirty="0" sz="4500" spc="-90" b="1">
                <a:latin typeface="Tahoma"/>
                <a:cs typeface="Tahoma"/>
              </a:rPr>
              <a:t> </a:t>
            </a:r>
            <a:r>
              <a:rPr dirty="0" sz="4500" spc="-105" b="1">
                <a:latin typeface="Tahoma"/>
                <a:cs typeface="Tahoma"/>
              </a:rPr>
              <a:t>TAN</a:t>
            </a:r>
            <a:r>
              <a:rPr dirty="0" sz="4500" spc="-85" b="1">
                <a:latin typeface="Tahoma"/>
                <a:cs typeface="Tahoma"/>
              </a:rPr>
              <a:t> </a:t>
            </a:r>
            <a:r>
              <a:rPr dirty="0" sz="4500" spc="-135" b="1">
                <a:latin typeface="Tahoma"/>
                <a:cs typeface="Tahoma"/>
              </a:rPr>
              <a:t>BAO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3846" y="3922573"/>
            <a:ext cx="5657850" cy="2444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8100" spc="869">
                <a:solidFill>
                  <a:srgbClr val="7842E6"/>
                </a:solidFill>
                <a:latin typeface="Arial MT"/>
                <a:cs typeface="Arial MT"/>
              </a:rPr>
              <a:t>521H0504</a:t>
            </a:r>
            <a:endParaRPr sz="8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900"/>
              </a:spcBef>
            </a:pPr>
            <a:r>
              <a:rPr dirty="0" sz="4500" spc="-145" b="1">
                <a:latin typeface="Tahoma"/>
                <a:cs typeface="Tahoma"/>
              </a:rPr>
              <a:t>B</a:t>
            </a:r>
            <a:r>
              <a:rPr dirty="0" sz="4500" spc="-160" b="1">
                <a:latin typeface="Tahoma"/>
                <a:cs typeface="Tahoma"/>
              </a:rPr>
              <a:t>U</a:t>
            </a:r>
            <a:r>
              <a:rPr dirty="0" sz="4500" spc="-940" b="1">
                <a:latin typeface="Tahoma"/>
                <a:cs typeface="Tahoma"/>
              </a:rPr>
              <a:t>I</a:t>
            </a:r>
            <a:r>
              <a:rPr dirty="0" sz="4500" spc="-60" b="1">
                <a:latin typeface="Tahoma"/>
                <a:cs typeface="Tahoma"/>
              </a:rPr>
              <a:t> </a:t>
            </a:r>
            <a:r>
              <a:rPr dirty="0" sz="4500" spc="-210" b="1">
                <a:latin typeface="Tahoma"/>
                <a:cs typeface="Tahoma"/>
              </a:rPr>
              <a:t>H</a:t>
            </a:r>
            <a:r>
              <a:rPr dirty="0" sz="4500" spc="-160" b="1">
                <a:latin typeface="Tahoma"/>
                <a:cs typeface="Tahoma"/>
              </a:rPr>
              <a:t>U</a:t>
            </a:r>
            <a:r>
              <a:rPr dirty="0" sz="4500" spc="-155" b="1">
                <a:latin typeface="Tahoma"/>
                <a:cs typeface="Tahoma"/>
              </a:rPr>
              <a:t>U</a:t>
            </a:r>
            <a:r>
              <a:rPr dirty="0" sz="4500" spc="-60" b="1">
                <a:latin typeface="Tahoma"/>
                <a:cs typeface="Tahoma"/>
              </a:rPr>
              <a:t> </a:t>
            </a:r>
            <a:r>
              <a:rPr dirty="0" sz="4500" spc="-55" b="1">
                <a:latin typeface="Tahoma"/>
                <a:cs typeface="Tahoma"/>
              </a:rPr>
              <a:t>L</a:t>
            </a:r>
            <a:r>
              <a:rPr dirty="0" sz="4500" spc="-55" b="1">
                <a:latin typeface="Tahoma"/>
                <a:cs typeface="Tahoma"/>
              </a:rPr>
              <a:t>O</a:t>
            </a:r>
            <a:r>
              <a:rPr dirty="0" sz="4500" spc="-185" b="1">
                <a:latin typeface="Tahoma"/>
                <a:cs typeface="Tahoma"/>
              </a:rPr>
              <a:t>C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994" y="1830465"/>
            <a:ext cx="17893030" cy="8456930"/>
            <a:chOff x="394994" y="1830465"/>
            <a:chExt cx="17893030" cy="8456930"/>
          </a:xfrm>
        </p:grpSpPr>
        <p:sp>
          <p:nvSpPr>
            <p:cNvPr id="3" name="object 3"/>
            <p:cNvSpPr/>
            <p:nvPr/>
          </p:nvSpPr>
          <p:spPr>
            <a:xfrm>
              <a:off x="1028699" y="2759890"/>
              <a:ext cx="16230600" cy="6498590"/>
            </a:xfrm>
            <a:custGeom>
              <a:avLst/>
              <a:gdLst/>
              <a:ahLst/>
              <a:cxnLst/>
              <a:rect l="l" t="t" r="r" b="b"/>
              <a:pathLst>
                <a:path w="16230600" h="6498590">
                  <a:moveTo>
                    <a:pt x="15744824" y="6498408"/>
                  </a:moveTo>
                  <a:lnTo>
                    <a:pt x="485774" y="6498408"/>
                  </a:lnTo>
                  <a:lnTo>
                    <a:pt x="437762" y="6496031"/>
                  </a:lnTo>
                  <a:lnTo>
                    <a:pt x="390562" y="6488988"/>
                  </a:lnTo>
                  <a:lnTo>
                    <a:pt x="344494" y="6477410"/>
                  </a:lnTo>
                  <a:lnTo>
                    <a:pt x="299876" y="6461431"/>
                  </a:lnTo>
                  <a:lnTo>
                    <a:pt x="257028" y="6441181"/>
                  </a:lnTo>
                  <a:lnTo>
                    <a:pt x="216266" y="6416792"/>
                  </a:lnTo>
                  <a:lnTo>
                    <a:pt x="177911" y="6388398"/>
                  </a:lnTo>
                  <a:lnTo>
                    <a:pt x="142280" y="6356128"/>
                  </a:lnTo>
                  <a:lnTo>
                    <a:pt x="110010" y="6320497"/>
                  </a:lnTo>
                  <a:lnTo>
                    <a:pt x="81615" y="6282142"/>
                  </a:lnTo>
                  <a:lnTo>
                    <a:pt x="57227" y="6241380"/>
                  </a:lnTo>
                  <a:lnTo>
                    <a:pt x="36977" y="6198532"/>
                  </a:lnTo>
                  <a:lnTo>
                    <a:pt x="20997" y="6153914"/>
                  </a:lnTo>
                  <a:lnTo>
                    <a:pt x="9420" y="6107846"/>
                  </a:lnTo>
                  <a:lnTo>
                    <a:pt x="2377" y="6060647"/>
                  </a:lnTo>
                  <a:lnTo>
                    <a:pt x="0" y="6012634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19"/>
                  </a:lnTo>
                  <a:lnTo>
                    <a:pt x="437762" y="2376"/>
                  </a:lnTo>
                  <a:lnTo>
                    <a:pt x="485769" y="0"/>
                  </a:lnTo>
                  <a:lnTo>
                    <a:pt x="15744830" y="0"/>
                  </a:lnTo>
                  <a:lnTo>
                    <a:pt x="15792837" y="2376"/>
                  </a:lnTo>
                  <a:lnTo>
                    <a:pt x="15840037" y="9419"/>
                  </a:lnTo>
                  <a:lnTo>
                    <a:pt x="15886105" y="20997"/>
                  </a:lnTo>
                  <a:lnTo>
                    <a:pt x="15930723" y="36977"/>
                  </a:lnTo>
                  <a:lnTo>
                    <a:pt x="15973571" y="57227"/>
                  </a:lnTo>
                  <a:lnTo>
                    <a:pt x="16014333" y="81615"/>
                  </a:lnTo>
                  <a:lnTo>
                    <a:pt x="16052688" y="110010"/>
                  </a:lnTo>
                  <a:lnTo>
                    <a:pt x="16088320" y="142279"/>
                  </a:lnTo>
                  <a:lnTo>
                    <a:pt x="16120589" y="177911"/>
                  </a:lnTo>
                  <a:lnTo>
                    <a:pt x="16148984" y="216266"/>
                  </a:lnTo>
                  <a:lnTo>
                    <a:pt x="16173372" y="257027"/>
                  </a:lnTo>
                  <a:lnTo>
                    <a:pt x="16193622" y="299876"/>
                  </a:lnTo>
                  <a:lnTo>
                    <a:pt x="16209602" y="344494"/>
                  </a:lnTo>
                  <a:lnTo>
                    <a:pt x="16221179" y="390562"/>
                  </a:lnTo>
                  <a:lnTo>
                    <a:pt x="16228222" y="437761"/>
                  </a:lnTo>
                  <a:lnTo>
                    <a:pt x="16230599" y="485774"/>
                  </a:lnTo>
                  <a:lnTo>
                    <a:pt x="16230599" y="6012634"/>
                  </a:lnTo>
                  <a:lnTo>
                    <a:pt x="16228222" y="6060647"/>
                  </a:lnTo>
                  <a:lnTo>
                    <a:pt x="16221179" y="6107846"/>
                  </a:lnTo>
                  <a:lnTo>
                    <a:pt x="16209602" y="6153914"/>
                  </a:lnTo>
                  <a:lnTo>
                    <a:pt x="16193622" y="6198532"/>
                  </a:lnTo>
                  <a:lnTo>
                    <a:pt x="16173372" y="6241380"/>
                  </a:lnTo>
                  <a:lnTo>
                    <a:pt x="16148984" y="6282142"/>
                  </a:lnTo>
                  <a:lnTo>
                    <a:pt x="16120589" y="6320497"/>
                  </a:lnTo>
                  <a:lnTo>
                    <a:pt x="16088320" y="6356128"/>
                  </a:lnTo>
                  <a:lnTo>
                    <a:pt x="16052688" y="6388398"/>
                  </a:lnTo>
                  <a:lnTo>
                    <a:pt x="16014333" y="6416792"/>
                  </a:lnTo>
                  <a:lnTo>
                    <a:pt x="15973571" y="6441181"/>
                  </a:lnTo>
                  <a:lnTo>
                    <a:pt x="15930723" y="6461431"/>
                  </a:lnTo>
                  <a:lnTo>
                    <a:pt x="15886105" y="6477410"/>
                  </a:lnTo>
                  <a:lnTo>
                    <a:pt x="15840037" y="6488988"/>
                  </a:lnTo>
                  <a:lnTo>
                    <a:pt x="15792837" y="6496031"/>
                  </a:lnTo>
                  <a:lnTo>
                    <a:pt x="15744824" y="6498408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9244" y="7307816"/>
              <a:ext cx="3998755" cy="29791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994" y="1830465"/>
              <a:ext cx="2475196" cy="240753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425152" y="0"/>
            <a:ext cx="3863340" cy="1720214"/>
            <a:chOff x="14425152" y="0"/>
            <a:chExt cx="3863340" cy="1720214"/>
          </a:xfrm>
        </p:grpSpPr>
        <p:sp>
          <p:nvSpPr>
            <p:cNvPr id="7" name="object 7"/>
            <p:cNvSpPr/>
            <p:nvPr/>
          </p:nvSpPr>
          <p:spPr>
            <a:xfrm>
              <a:off x="14425152" y="2"/>
              <a:ext cx="3863340" cy="847725"/>
            </a:xfrm>
            <a:custGeom>
              <a:avLst/>
              <a:gdLst/>
              <a:ahLst/>
              <a:cxnLst/>
              <a:rect l="l" t="t" r="r" b="b"/>
              <a:pathLst>
                <a:path w="3863340" h="847725">
                  <a:moveTo>
                    <a:pt x="1983764" y="847349"/>
                  </a:moveTo>
                  <a:lnTo>
                    <a:pt x="1931266" y="847098"/>
                  </a:lnTo>
                  <a:lnTo>
                    <a:pt x="1876604" y="844179"/>
                  </a:lnTo>
                  <a:lnTo>
                    <a:pt x="1818902" y="838151"/>
                  </a:lnTo>
                  <a:lnTo>
                    <a:pt x="1761593" y="829394"/>
                  </a:lnTo>
                  <a:lnTo>
                    <a:pt x="1704826" y="818174"/>
                  </a:lnTo>
                  <a:lnTo>
                    <a:pt x="1648749" y="804760"/>
                  </a:lnTo>
                  <a:lnTo>
                    <a:pt x="1593512" y="789422"/>
                  </a:lnTo>
                  <a:lnTo>
                    <a:pt x="1539264" y="772427"/>
                  </a:lnTo>
                  <a:lnTo>
                    <a:pt x="1486154" y="754043"/>
                  </a:lnTo>
                  <a:lnTo>
                    <a:pt x="1434332" y="734540"/>
                  </a:lnTo>
                  <a:lnTo>
                    <a:pt x="1383945" y="714184"/>
                  </a:lnTo>
                  <a:lnTo>
                    <a:pt x="1335144" y="693246"/>
                  </a:lnTo>
                  <a:lnTo>
                    <a:pt x="1288078" y="671993"/>
                  </a:lnTo>
                  <a:lnTo>
                    <a:pt x="1242895" y="650693"/>
                  </a:lnTo>
                  <a:lnTo>
                    <a:pt x="1199745" y="629615"/>
                  </a:lnTo>
                  <a:lnTo>
                    <a:pt x="1158777" y="609027"/>
                  </a:lnTo>
                  <a:lnTo>
                    <a:pt x="920992" y="485465"/>
                  </a:lnTo>
                  <a:lnTo>
                    <a:pt x="825561" y="434362"/>
                  </a:lnTo>
                  <a:lnTo>
                    <a:pt x="508349" y="259469"/>
                  </a:lnTo>
                  <a:lnTo>
                    <a:pt x="257888" y="182564"/>
                  </a:lnTo>
                  <a:lnTo>
                    <a:pt x="216116" y="159362"/>
                  </a:lnTo>
                  <a:lnTo>
                    <a:pt x="172215" y="131509"/>
                  </a:lnTo>
                  <a:lnTo>
                    <a:pt x="127427" y="100332"/>
                  </a:lnTo>
                  <a:lnTo>
                    <a:pt x="82991" y="67158"/>
                  </a:lnTo>
                  <a:lnTo>
                    <a:pt x="40150" y="33313"/>
                  </a:lnTo>
                  <a:lnTo>
                    <a:pt x="0" y="0"/>
                  </a:lnTo>
                  <a:lnTo>
                    <a:pt x="3862848" y="0"/>
                  </a:lnTo>
                  <a:lnTo>
                    <a:pt x="3862848" y="744181"/>
                  </a:lnTo>
                  <a:lnTo>
                    <a:pt x="3004972" y="744181"/>
                  </a:lnTo>
                  <a:lnTo>
                    <a:pt x="2952432" y="744271"/>
                  </a:lnTo>
                  <a:lnTo>
                    <a:pt x="2900165" y="745184"/>
                  </a:lnTo>
                  <a:lnTo>
                    <a:pt x="2848229" y="746853"/>
                  </a:lnTo>
                  <a:lnTo>
                    <a:pt x="2796676" y="749214"/>
                  </a:lnTo>
                  <a:lnTo>
                    <a:pt x="2745563" y="752200"/>
                  </a:lnTo>
                  <a:lnTo>
                    <a:pt x="2694943" y="755747"/>
                  </a:lnTo>
                  <a:lnTo>
                    <a:pt x="2595406" y="764261"/>
                  </a:lnTo>
                  <a:lnTo>
                    <a:pt x="2498503" y="774230"/>
                  </a:lnTo>
                  <a:lnTo>
                    <a:pt x="2451334" y="780202"/>
                  </a:lnTo>
                  <a:lnTo>
                    <a:pt x="2405079" y="787360"/>
                  </a:lnTo>
                  <a:lnTo>
                    <a:pt x="2359458" y="795354"/>
                  </a:lnTo>
                  <a:lnTo>
                    <a:pt x="2223606" y="820847"/>
                  </a:lnTo>
                  <a:lnTo>
                    <a:pt x="2177725" y="828680"/>
                  </a:lnTo>
                  <a:lnTo>
                    <a:pt x="2131081" y="835598"/>
                  </a:lnTo>
                  <a:lnTo>
                    <a:pt x="2083392" y="841249"/>
                  </a:lnTo>
                  <a:lnTo>
                    <a:pt x="2034380" y="845283"/>
                  </a:lnTo>
                  <a:lnTo>
                    <a:pt x="1983764" y="847349"/>
                  </a:lnTo>
                  <a:close/>
                </a:path>
                <a:path w="3863340" h="847725">
                  <a:moveTo>
                    <a:pt x="3862848" y="840823"/>
                  </a:moveTo>
                  <a:lnTo>
                    <a:pt x="3621745" y="802728"/>
                  </a:lnTo>
                  <a:lnTo>
                    <a:pt x="3464239" y="780192"/>
                  </a:lnTo>
                  <a:lnTo>
                    <a:pt x="3361532" y="767417"/>
                  </a:lnTo>
                  <a:lnTo>
                    <a:pt x="3311039" y="761889"/>
                  </a:lnTo>
                  <a:lnTo>
                    <a:pt x="3261196" y="757019"/>
                  </a:lnTo>
                  <a:lnTo>
                    <a:pt x="3212062" y="752868"/>
                  </a:lnTo>
                  <a:lnTo>
                    <a:pt x="3163692" y="749497"/>
                  </a:lnTo>
                  <a:lnTo>
                    <a:pt x="3110657" y="746728"/>
                  </a:lnTo>
                  <a:lnTo>
                    <a:pt x="3057732" y="744978"/>
                  </a:lnTo>
                  <a:lnTo>
                    <a:pt x="3004972" y="744181"/>
                  </a:lnTo>
                  <a:lnTo>
                    <a:pt x="3862848" y="744181"/>
                  </a:lnTo>
                  <a:lnTo>
                    <a:pt x="3862848" y="840823"/>
                  </a:lnTo>
                  <a:close/>
                </a:path>
              </a:pathLst>
            </a:custGeom>
            <a:solidFill>
              <a:srgbClr val="9975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807218" y="0"/>
              <a:ext cx="3481070" cy="1720214"/>
            </a:xfrm>
            <a:custGeom>
              <a:avLst/>
              <a:gdLst/>
              <a:ahLst/>
              <a:cxnLst/>
              <a:rect l="l" t="t" r="r" b="b"/>
              <a:pathLst>
                <a:path w="3481069" h="1720214">
                  <a:moveTo>
                    <a:pt x="819235" y="1720165"/>
                  </a:moveTo>
                  <a:lnTo>
                    <a:pt x="767401" y="1717411"/>
                  </a:lnTo>
                  <a:lnTo>
                    <a:pt x="715285" y="1709969"/>
                  </a:lnTo>
                  <a:lnTo>
                    <a:pt x="666916" y="1695818"/>
                  </a:lnTo>
                  <a:lnTo>
                    <a:pt x="621695" y="1677565"/>
                  </a:lnTo>
                  <a:lnTo>
                    <a:pt x="579620" y="1655210"/>
                  </a:lnTo>
                  <a:lnTo>
                    <a:pt x="540692" y="1628754"/>
                  </a:lnTo>
                  <a:lnTo>
                    <a:pt x="504911" y="1598196"/>
                  </a:lnTo>
                  <a:lnTo>
                    <a:pt x="472277" y="1563537"/>
                  </a:lnTo>
                  <a:lnTo>
                    <a:pt x="442790" y="1524776"/>
                  </a:lnTo>
                  <a:lnTo>
                    <a:pt x="416449" y="1481915"/>
                  </a:lnTo>
                  <a:lnTo>
                    <a:pt x="394275" y="1433477"/>
                  </a:lnTo>
                  <a:lnTo>
                    <a:pt x="377754" y="1383485"/>
                  </a:lnTo>
                  <a:lnTo>
                    <a:pt x="366888" y="1331940"/>
                  </a:lnTo>
                  <a:lnTo>
                    <a:pt x="361676" y="1278842"/>
                  </a:lnTo>
                  <a:lnTo>
                    <a:pt x="361380" y="1232581"/>
                  </a:lnTo>
                  <a:lnTo>
                    <a:pt x="360830" y="1180665"/>
                  </a:lnTo>
                  <a:lnTo>
                    <a:pt x="360151" y="1134495"/>
                  </a:lnTo>
                  <a:lnTo>
                    <a:pt x="359260" y="1087051"/>
                  </a:lnTo>
                  <a:lnTo>
                    <a:pt x="358987" y="1064967"/>
                  </a:lnTo>
                  <a:lnTo>
                    <a:pt x="356974" y="1020647"/>
                  </a:lnTo>
                  <a:lnTo>
                    <a:pt x="342586" y="945380"/>
                  </a:lnTo>
                  <a:lnTo>
                    <a:pt x="328436" y="892785"/>
                  </a:lnTo>
                  <a:lnTo>
                    <a:pt x="312783" y="840622"/>
                  </a:lnTo>
                  <a:lnTo>
                    <a:pt x="295626" y="788889"/>
                  </a:lnTo>
                  <a:lnTo>
                    <a:pt x="275979" y="740252"/>
                  </a:lnTo>
                  <a:lnTo>
                    <a:pt x="256486" y="691553"/>
                  </a:lnTo>
                  <a:lnTo>
                    <a:pt x="237148" y="642791"/>
                  </a:lnTo>
                  <a:lnTo>
                    <a:pt x="217965" y="593967"/>
                  </a:lnTo>
                  <a:lnTo>
                    <a:pt x="198937" y="545081"/>
                  </a:lnTo>
                  <a:lnTo>
                    <a:pt x="180064" y="496133"/>
                  </a:lnTo>
                  <a:lnTo>
                    <a:pt x="161345" y="447123"/>
                  </a:lnTo>
                  <a:lnTo>
                    <a:pt x="142781" y="398050"/>
                  </a:lnTo>
                  <a:lnTo>
                    <a:pt x="124372" y="348916"/>
                  </a:lnTo>
                  <a:lnTo>
                    <a:pt x="106118" y="299719"/>
                  </a:lnTo>
                  <a:lnTo>
                    <a:pt x="88018" y="250460"/>
                  </a:lnTo>
                  <a:lnTo>
                    <a:pt x="70074" y="201139"/>
                  </a:lnTo>
                  <a:lnTo>
                    <a:pt x="52284" y="151756"/>
                  </a:lnTo>
                  <a:lnTo>
                    <a:pt x="34649" y="102310"/>
                  </a:lnTo>
                  <a:lnTo>
                    <a:pt x="19036" y="56733"/>
                  </a:lnTo>
                  <a:lnTo>
                    <a:pt x="3658" y="11057"/>
                  </a:lnTo>
                  <a:lnTo>
                    <a:pt x="0" y="0"/>
                  </a:lnTo>
                  <a:lnTo>
                    <a:pt x="103909" y="0"/>
                  </a:lnTo>
                  <a:lnTo>
                    <a:pt x="118170" y="39514"/>
                  </a:lnTo>
                  <a:lnTo>
                    <a:pt x="135736" y="87888"/>
                  </a:lnTo>
                  <a:lnTo>
                    <a:pt x="153395" y="136228"/>
                  </a:lnTo>
                  <a:lnTo>
                    <a:pt x="171149" y="184533"/>
                  </a:lnTo>
                  <a:lnTo>
                    <a:pt x="188997" y="232802"/>
                  </a:lnTo>
                  <a:lnTo>
                    <a:pt x="206939" y="281036"/>
                  </a:lnTo>
                  <a:lnTo>
                    <a:pt x="224976" y="329235"/>
                  </a:lnTo>
                  <a:lnTo>
                    <a:pt x="243106" y="377399"/>
                  </a:lnTo>
                  <a:lnTo>
                    <a:pt x="261331" y="425527"/>
                  </a:lnTo>
                  <a:lnTo>
                    <a:pt x="279649" y="473620"/>
                  </a:lnTo>
                  <a:lnTo>
                    <a:pt x="298062" y="521678"/>
                  </a:lnTo>
                  <a:lnTo>
                    <a:pt x="316569" y="569700"/>
                  </a:lnTo>
                  <a:lnTo>
                    <a:pt x="336667" y="615686"/>
                  </a:lnTo>
                  <a:lnTo>
                    <a:pt x="356029" y="661974"/>
                  </a:lnTo>
                  <a:lnTo>
                    <a:pt x="374655" y="708563"/>
                  </a:lnTo>
                  <a:lnTo>
                    <a:pt x="392544" y="755452"/>
                  </a:lnTo>
                  <a:lnTo>
                    <a:pt x="409698" y="802642"/>
                  </a:lnTo>
                  <a:lnTo>
                    <a:pt x="426115" y="850133"/>
                  </a:lnTo>
                  <a:lnTo>
                    <a:pt x="431700" y="875907"/>
                  </a:lnTo>
                  <a:lnTo>
                    <a:pt x="438126" y="901421"/>
                  </a:lnTo>
                  <a:lnTo>
                    <a:pt x="445393" y="926675"/>
                  </a:lnTo>
                  <a:lnTo>
                    <a:pt x="453502" y="951670"/>
                  </a:lnTo>
                  <a:lnTo>
                    <a:pt x="457220" y="992544"/>
                  </a:lnTo>
                  <a:lnTo>
                    <a:pt x="460204" y="1033433"/>
                  </a:lnTo>
                  <a:lnTo>
                    <a:pt x="462455" y="1074336"/>
                  </a:lnTo>
                  <a:lnTo>
                    <a:pt x="463973" y="1115256"/>
                  </a:lnTo>
                  <a:lnTo>
                    <a:pt x="463295" y="1150114"/>
                  </a:lnTo>
                  <a:lnTo>
                    <a:pt x="462800" y="1185640"/>
                  </a:lnTo>
                  <a:lnTo>
                    <a:pt x="462533" y="1216768"/>
                  </a:lnTo>
                  <a:lnTo>
                    <a:pt x="462452" y="1232581"/>
                  </a:lnTo>
                  <a:lnTo>
                    <a:pt x="462362" y="1258696"/>
                  </a:lnTo>
                  <a:lnTo>
                    <a:pt x="463737" y="1274615"/>
                  </a:lnTo>
                  <a:lnTo>
                    <a:pt x="469612" y="1322358"/>
                  </a:lnTo>
                  <a:lnTo>
                    <a:pt x="478148" y="1361694"/>
                  </a:lnTo>
                  <a:lnTo>
                    <a:pt x="490928" y="1399249"/>
                  </a:lnTo>
                  <a:lnTo>
                    <a:pt x="507951" y="1435025"/>
                  </a:lnTo>
                  <a:lnTo>
                    <a:pt x="529218" y="1469021"/>
                  </a:lnTo>
                  <a:lnTo>
                    <a:pt x="563181" y="1510963"/>
                  </a:lnTo>
                  <a:lnTo>
                    <a:pt x="601669" y="1546197"/>
                  </a:lnTo>
                  <a:lnTo>
                    <a:pt x="644682" y="1574724"/>
                  </a:lnTo>
                  <a:lnTo>
                    <a:pt x="692220" y="1596543"/>
                  </a:lnTo>
                  <a:lnTo>
                    <a:pt x="744283" y="1611656"/>
                  </a:lnTo>
                  <a:lnTo>
                    <a:pt x="786194" y="1616694"/>
                  </a:lnTo>
                  <a:lnTo>
                    <a:pt x="828089" y="1618102"/>
                  </a:lnTo>
                  <a:lnTo>
                    <a:pt x="1145996" y="1618102"/>
                  </a:lnTo>
                  <a:lnTo>
                    <a:pt x="1138971" y="1622938"/>
                  </a:lnTo>
                  <a:lnTo>
                    <a:pt x="1099047" y="1645587"/>
                  </a:lnTo>
                  <a:lnTo>
                    <a:pt x="1058083" y="1666030"/>
                  </a:lnTo>
                  <a:lnTo>
                    <a:pt x="1016082" y="1684267"/>
                  </a:lnTo>
                  <a:lnTo>
                    <a:pt x="973041" y="1700299"/>
                  </a:lnTo>
                  <a:lnTo>
                    <a:pt x="922054" y="1711609"/>
                  </a:lnTo>
                  <a:lnTo>
                    <a:pt x="870786" y="1718231"/>
                  </a:lnTo>
                  <a:lnTo>
                    <a:pt x="819235" y="1720165"/>
                  </a:lnTo>
                  <a:close/>
                </a:path>
                <a:path w="3481069" h="1720214">
                  <a:moveTo>
                    <a:pt x="2999762" y="1475482"/>
                  </a:moveTo>
                  <a:lnTo>
                    <a:pt x="2603200" y="1475482"/>
                  </a:lnTo>
                  <a:lnTo>
                    <a:pt x="2654897" y="1473051"/>
                  </a:lnTo>
                  <a:lnTo>
                    <a:pt x="2699300" y="1469122"/>
                  </a:lnTo>
                  <a:lnTo>
                    <a:pt x="2743098" y="1462172"/>
                  </a:lnTo>
                  <a:lnTo>
                    <a:pt x="2786292" y="1452199"/>
                  </a:lnTo>
                  <a:lnTo>
                    <a:pt x="2828882" y="1439205"/>
                  </a:lnTo>
                  <a:lnTo>
                    <a:pt x="2878583" y="1419355"/>
                  </a:lnTo>
                  <a:lnTo>
                    <a:pt x="2927226" y="1397798"/>
                  </a:lnTo>
                  <a:lnTo>
                    <a:pt x="2974809" y="1374532"/>
                  </a:lnTo>
                  <a:lnTo>
                    <a:pt x="3021334" y="1349559"/>
                  </a:lnTo>
                  <a:lnTo>
                    <a:pt x="3066799" y="1322878"/>
                  </a:lnTo>
                  <a:lnTo>
                    <a:pt x="3111206" y="1294488"/>
                  </a:lnTo>
                  <a:lnTo>
                    <a:pt x="3154553" y="1264389"/>
                  </a:lnTo>
                  <a:lnTo>
                    <a:pt x="3196841" y="1232581"/>
                  </a:lnTo>
                  <a:lnTo>
                    <a:pt x="3238070" y="1199064"/>
                  </a:lnTo>
                  <a:lnTo>
                    <a:pt x="3274046" y="1167092"/>
                  </a:lnTo>
                  <a:lnTo>
                    <a:pt x="3309373" y="1134495"/>
                  </a:lnTo>
                  <a:lnTo>
                    <a:pt x="3344051" y="1101273"/>
                  </a:lnTo>
                  <a:lnTo>
                    <a:pt x="3378082" y="1067425"/>
                  </a:lnTo>
                  <a:lnTo>
                    <a:pt x="3411464" y="1032952"/>
                  </a:lnTo>
                  <a:lnTo>
                    <a:pt x="3444198" y="997855"/>
                  </a:lnTo>
                  <a:lnTo>
                    <a:pt x="3476285" y="962132"/>
                  </a:lnTo>
                  <a:lnTo>
                    <a:pt x="3480779" y="956936"/>
                  </a:lnTo>
                  <a:lnTo>
                    <a:pt x="3480779" y="1104542"/>
                  </a:lnTo>
                  <a:lnTo>
                    <a:pt x="3442725" y="1143941"/>
                  </a:lnTo>
                  <a:lnTo>
                    <a:pt x="3405849" y="1180665"/>
                  </a:lnTo>
                  <a:lnTo>
                    <a:pt x="3368240" y="1216768"/>
                  </a:lnTo>
                  <a:lnTo>
                    <a:pt x="3329895" y="1252249"/>
                  </a:lnTo>
                  <a:lnTo>
                    <a:pt x="3291776" y="1284931"/>
                  </a:lnTo>
                  <a:lnTo>
                    <a:pt x="3252787" y="1316234"/>
                  </a:lnTo>
                  <a:lnTo>
                    <a:pt x="3212926" y="1346158"/>
                  </a:lnTo>
                  <a:lnTo>
                    <a:pt x="3172196" y="1374703"/>
                  </a:lnTo>
                  <a:lnTo>
                    <a:pt x="3130595" y="1401869"/>
                  </a:lnTo>
                  <a:lnTo>
                    <a:pt x="3088123" y="1427656"/>
                  </a:lnTo>
                  <a:lnTo>
                    <a:pt x="3044781" y="1452065"/>
                  </a:lnTo>
                  <a:lnTo>
                    <a:pt x="3000569" y="1475094"/>
                  </a:lnTo>
                  <a:lnTo>
                    <a:pt x="2999762" y="1475482"/>
                  </a:lnTo>
                  <a:close/>
                </a:path>
                <a:path w="3481069" h="1720214">
                  <a:moveTo>
                    <a:pt x="1145996" y="1618102"/>
                  </a:moveTo>
                  <a:lnTo>
                    <a:pt x="828089" y="1618102"/>
                  </a:lnTo>
                  <a:lnTo>
                    <a:pt x="869965" y="1615885"/>
                  </a:lnTo>
                  <a:lnTo>
                    <a:pt x="911824" y="1610044"/>
                  </a:lnTo>
                  <a:lnTo>
                    <a:pt x="956143" y="1596636"/>
                  </a:lnTo>
                  <a:lnTo>
                    <a:pt x="999139" y="1580064"/>
                  </a:lnTo>
                  <a:lnTo>
                    <a:pt x="1040719" y="1560373"/>
                  </a:lnTo>
                  <a:lnTo>
                    <a:pt x="1080976" y="1537518"/>
                  </a:lnTo>
                  <a:lnTo>
                    <a:pt x="1124155" y="1507798"/>
                  </a:lnTo>
                  <a:lnTo>
                    <a:pt x="1167010" y="1477626"/>
                  </a:lnTo>
                  <a:lnTo>
                    <a:pt x="1209539" y="1447003"/>
                  </a:lnTo>
                  <a:lnTo>
                    <a:pt x="1251744" y="1415930"/>
                  </a:lnTo>
                  <a:lnTo>
                    <a:pt x="1293625" y="1384408"/>
                  </a:lnTo>
                  <a:lnTo>
                    <a:pt x="1315300" y="1370386"/>
                  </a:lnTo>
                  <a:lnTo>
                    <a:pt x="1359601" y="1343793"/>
                  </a:lnTo>
                  <a:lnTo>
                    <a:pt x="1424137" y="1311048"/>
                  </a:lnTo>
                  <a:lnTo>
                    <a:pt x="1467163" y="1294757"/>
                  </a:lnTo>
                  <a:lnTo>
                    <a:pt x="1511304" y="1282348"/>
                  </a:lnTo>
                  <a:lnTo>
                    <a:pt x="1556561" y="1273820"/>
                  </a:lnTo>
                  <a:lnTo>
                    <a:pt x="1602931" y="1269172"/>
                  </a:lnTo>
                  <a:lnTo>
                    <a:pt x="1655725" y="1269783"/>
                  </a:lnTo>
                  <a:lnTo>
                    <a:pt x="1708181" y="1272761"/>
                  </a:lnTo>
                  <a:lnTo>
                    <a:pt x="1760299" y="1278108"/>
                  </a:lnTo>
                  <a:lnTo>
                    <a:pt x="1812080" y="1285821"/>
                  </a:lnTo>
                  <a:lnTo>
                    <a:pt x="1863524" y="1295902"/>
                  </a:lnTo>
                  <a:lnTo>
                    <a:pt x="1914631" y="1308350"/>
                  </a:lnTo>
                  <a:lnTo>
                    <a:pt x="1965400" y="1323164"/>
                  </a:lnTo>
                  <a:lnTo>
                    <a:pt x="2116241" y="1372496"/>
                  </a:lnTo>
                  <a:lnTo>
                    <a:pt x="1626325" y="1372496"/>
                  </a:lnTo>
                  <a:lnTo>
                    <a:pt x="1574389" y="1375886"/>
                  </a:lnTo>
                  <a:lnTo>
                    <a:pt x="1523643" y="1385716"/>
                  </a:lnTo>
                  <a:lnTo>
                    <a:pt x="1474088" y="1401986"/>
                  </a:lnTo>
                  <a:lnTo>
                    <a:pt x="1425724" y="1424700"/>
                  </a:lnTo>
                  <a:lnTo>
                    <a:pt x="1388267" y="1446653"/>
                  </a:lnTo>
                  <a:lnTo>
                    <a:pt x="1351620" y="1469827"/>
                  </a:lnTo>
                  <a:lnTo>
                    <a:pt x="1309739" y="1501350"/>
                  </a:lnTo>
                  <a:lnTo>
                    <a:pt x="1267534" y="1532423"/>
                  </a:lnTo>
                  <a:lnTo>
                    <a:pt x="1225005" y="1563046"/>
                  </a:lnTo>
                  <a:lnTo>
                    <a:pt x="1182150" y="1593218"/>
                  </a:lnTo>
                  <a:lnTo>
                    <a:pt x="1145996" y="1618102"/>
                  </a:lnTo>
                  <a:close/>
                </a:path>
                <a:path w="3481069" h="1720214">
                  <a:moveTo>
                    <a:pt x="1679453" y="1375544"/>
                  </a:moveTo>
                  <a:lnTo>
                    <a:pt x="1626325" y="1372496"/>
                  </a:lnTo>
                  <a:lnTo>
                    <a:pt x="2116241" y="1372496"/>
                  </a:lnTo>
                  <a:lnTo>
                    <a:pt x="2120761" y="1373932"/>
                  </a:lnTo>
                  <a:lnTo>
                    <a:pt x="1687508" y="1373932"/>
                  </a:lnTo>
                  <a:lnTo>
                    <a:pt x="1679453" y="1375544"/>
                  </a:lnTo>
                  <a:close/>
                </a:path>
                <a:path w="3481069" h="1720214">
                  <a:moveTo>
                    <a:pt x="2571932" y="1580228"/>
                  </a:moveTo>
                  <a:lnTo>
                    <a:pt x="2521627" y="1577678"/>
                  </a:lnTo>
                  <a:lnTo>
                    <a:pt x="2471431" y="1572663"/>
                  </a:lnTo>
                  <a:lnTo>
                    <a:pt x="2421344" y="1565185"/>
                  </a:lnTo>
                  <a:lnTo>
                    <a:pt x="2371366" y="1555247"/>
                  </a:lnTo>
                  <a:lnTo>
                    <a:pt x="2327480" y="1544573"/>
                  </a:lnTo>
                  <a:lnTo>
                    <a:pt x="2283854" y="1532957"/>
                  </a:lnTo>
                  <a:lnTo>
                    <a:pt x="2240487" y="1520398"/>
                  </a:lnTo>
                  <a:lnTo>
                    <a:pt x="2197381" y="1506896"/>
                  </a:lnTo>
                  <a:lnTo>
                    <a:pt x="1960568" y="1429535"/>
                  </a:lnTo>
                  <a:lnTo>
                    <a:pt x="1915890" y="1416044"/>
                  </a:lnTo>
                  <a:lnTo>
                    <a:pt x="1870879" y="1404242"/>
                  </a:lnTo>
                  <a:lnTo>
                    <a:pt x="1825536" y="1394130"/>
                  </a:lnTo>
                  <a:lnTo>
                    <a:pt x="1779859" y="1385708"/>
                  </a:lnTo>
                  <a:lnTo>
                    <a:pt x="1733850" y="1378975"/>
                  </a:lnTo>
                  <a:lnTo>
                    <a:pt x="1687508" y="1373932"/>
                  </a:lnTo>
                  <a:lnTo>
                    <a:pt x="2120761" y="1373932"/>
                  </a:lnTo>
                  <a:lnTo>
                    <a:pt x="2157872" y="1385716"/>
                  </a:lnTo>
                  <a:lnTo>
                    <a:pt x="2348812" y="1444040"/>
                  </a:lnTo>
                  <a:lnTo>
                    <a:pt x="2399140" y="1456141"/>
                  </a:lnTo>
                  <a:lnTo>
                    <a:pt x="2449744" y="1465336"/>
                  </a:lnTo>
                  <a:lnTo>
                    <a:pt x="2500622" y="1471624"/>
                  </a:lnTo>
                  <a:lnTo>
                    <a:pt x="2551775" y="1475006"/>
                  </a:lnTo>
                  <a:lnTo>
                    <a:pt x="2999762" y="1475482"/>
                  </a:lnTo>
                  <a:lnTo>
                    <a:pt x="2955487" y="1496744"/>
                  </a:lnTo>
                  <a:lnTo>
                    <a:pt x="2909535" y="1517015"/>
                  </a:lnTo>
                  <a:lnTo>
                    <a:pt x="2862713" y="1535906"/>
                  </a:lnTo>
                  <a:lnTo>
                    <a:pt x="2815314" y="1550515"/>
                  </a:lnTo>
                  <a:lnTo>
                    <a:pt x="2767489" y="1562235"/>
                  </a:lnTo>
                  <a:lnTo>
                    <a:pt x="2719237" y="1571067"/>
                  </a:lnTo>
                  <a:lnTo>
                    <a:pt x="2670561" y="1577010"/>
                  </a:lnTo>
                  <a:lnTo>
                    <a:pt x="2621459" y="1580064"/>
                  </a:lnTo>
                  <a:lnTo>
                    <a:pt x="2571932" y="1580228"/>
                  </a:lnTo>
                  <a:close/>
                </a:path>
              </a:pathLst>
            </a:custGeom>
            <a:solidFill>
              <a:srgbClr val="D9B6A0">
                <a:alpha val="980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50710" y="4340000"/>
            <a:ext cx="13543915" cy="321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100"/>
              </a:spcBef>
            </a:pPr>
            <a:r>
              <a:rPr dirty="0" sz="3600" spc="-65" b="1">
                <a:latin typeface="Tahoma"/>
                <a:cs typeface="Tahoma"/>
              </a:rPr>
              <a:t>The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25" b="1">
                <a:latin typeface="Tahoma"/>
                <a:cs typeface="Tahoma"/>
              </a:rPr>
              <a:t>team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140" b="1">
                <a:latin typeface="Tahoma"/>
                <a:cs typeface="Tahoma"/>
              </a:rPr>
              <a:t>working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90" b="1">
                <a:latin typeface="Tahoma"/>
                <a:cs typeface="Tahoma"/>
              </a:rPr>
              <a:t>on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55" b="1">
                <a:latin typeface="Tahoma"/>
                <a:cs typeface="Tahoma"/>
              </a:rPr>
              <a:t>software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35" b="1">
                <a:latin typeface="Tahoma"/>
                <a:cs typeface="Tahoma"/>
              </a:rPr>
              <a:t>and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175" b="1">
                <a:latin typeface="Tahoma"/>
                <a:cs typeface="Tahoma"/>
              </a:rPr>
              <a:t>web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55" b="1">
                <a:latin typeface="Tahoma"/>
                <a:cs typeface="Tahoma"/>
              </a:rPr>
              <a:t>products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120" b="1">
                <a:latin typeface="Tahoma"/>
                <a:cs typeface="Tahoma"/>
              </a:rPr>
              <a:t>includes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85" b="1">
                <a:latin typeface="Tahoma"/>
                <a:cs typeface="Tahoma"/>
              </a:rPr>
              <a:t>a </a:t>
            </a:r>
            <a:r>
              <a:rPr dirty="0" sz="3600" spc="90" b="1">
                <a:latin typeface="Tahoma"/>
                <a:cs typeface="Tahoma"/>
              </a:rPr>
              <a:t> </a:t>
            </a:r>
            <a:r>
              <a:rPr dirty="0" sz="3600" spc="-120" b="1">
                <a:latin typeface="Tahoma"/>
                <a:cs typeface="Tahoma"/>
              </a:rPr>
              <a:t>winform</a:t>
            </a:r>
            <a:r>
              <a:rPr dirty="0" sz="3600" spc="-55" b="1">
                <a:latin typeface="Tahoma"/>
                <a:cs typeface="Tahoma"/>
              </a:rPr>
              <a:t> </a:t>
            </a:r>
            <a:r>
              <a:rPr dirty="0" sz="3600" spc="35" b="1">
                <a:latin typeface="Tahoma"/>
                <a:cs typeface="Tahoma"/>
              </a:rPr>
              <a:t>for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55" b="1">
                <a:latin typeface="Tahoma"/>
                <a:cs typeface="Tahoma"/>
              </a:rPr>
              <a:t>employees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140" b="1">
                <a:latin typeface="Tahoma"/>
                <a:cs typeface="Tahoma"/>
              </a:rPr>
              <a:t>working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30" b="1">
                <a:latin typeface="Tahoma"/>
                <a:cs typeface="Tahoma"/>
              </a:rPr>
              <a:t>at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90" b="1">
                <a:latin typeface="Tahoma"/>
                <a:cs typeface="Tahoma"/>
              </a:rPr>
              <a:t>the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45" b="1">
                <a:latin typeface="Tahoma"/>
                <a:cs typeface="Tahoma"/>
              </a:rPr>
              <a:t>company,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85" b="1">
                <a:latin typeface="Tahoma"/>
                <a:cs typeface="Tahoma"/>
              </a:rPr>
              <a:t>a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60" b="1">
                <a:latin typeface="Tahoma"/>
                <a:cs typeface="Tahoma"/>
              </a:rPr>
              <a:t>retail</a:t>
            </a:r>
            <a:r>
              <a:rPr dirty="0" sz="3600" spc="-55" b="1">
                <a:latin typeface="Tahoma"/>
                <a:cs typeface="Tahoma"/>
              </a:rPr>
              <a:t> </a:t>
            </a:r>
            <a:r>
              <a:rPr dirty="0" sz="3600" spc="-175" b="1">
                <a:latin typeface="Tahoma"/>
                <a:cs typeface="Tahoma"/>
              </a:rPr>
              <a:t>web </a:t>
            </a:r>
            <a:r>
              <a:rPr dirty="0" sz="3600" spc="-1035" b="1">
                <a:latin typeface="Tahoma"/>
                <a:cs typeface="Tahoma"/>
              </a:rPr>
              <a:t> </a:t>
            </a:r>
            <a:r>
              <a:rPr dirty="0" sz="3600" spc="35" b="1">
                <a:latin typeface="Tahoma"/>
                <a:cs typeface="Tahoma"/>
              </a:rPr>
              <a:t>for </a:t>
            </a:r>
            <a:r>
              <a:rPr dirty="0" sz="3600" spc="-95" b="1">
                <a:latin typeface="Tahoma"/>
                <a:cs typeface="Tahoma"/>
              </a:rPr>
              <a:t>consumers, </a:t>
            </a:r>
            <a:r>
              <a:rPr dirty="0" sz="3600" spc="-35" b="1">
                <a:latin typeface="Tahoma"/>
                <a:cs typeface="Tahoma"/>
              </a:rPr>
              <a:t>and </a:t>
            </a:r>
            <a:r>
              <a:rPr dirty="0" sz="3600" spc="85" b="1">
                <a:latin typeface="Tahoma"/>
                <a:cs typeface="Tahoma"/>
              </a:rPr>
              <a:t>a </a:t>
            </a:r>
            <a:r>
              <a:rPr dirty="0" sz="3600" spc="-175" b="1">
                <a:latin typeface="Tahoma"/>
                <a:cs typeface="Tahoma"/>
              </a:rPr>
              <a:t>web </a:t>
            </a:r>
            <a:r>
              <a:rPr dirty="0" sz="3600" b="1">
                <a:latin typeface="Tahoma"/>
                <a:cs typeface="Tahoma"/>
              </a:rPr>
              <a:t>form </a:t>
            </a:r>
            <a:r>
              <a:rPr dirty="0" sz="3600" spc="35" b="1">
                <a:latin typeface="Tahoma"/>
                <a:cs typeface="Tahoma"/>
              </a:rPr>
              <a:t>for </a:t>
            </a:r>
            <a:r>
              <a:rPr dirty="0" sz="3600" spc="-95" b="1">
                <a:latin typeface="Tahoma"/>
                <a:cs typeface="Tahoma"/>
              </a:rPr>
              <a:t>home </a:t>
            </a:r>
            <a:r>
              <a:rPr dirty="0" sz="3600" spc="-105" b="1">
                <a:latin typeface="Tahoma"/>
                <a:cs typeface="Tahoma"/>
              </a:rPr>
              <a:t>workers </a:t>
            </a:r>
            <a:r>
              <a:rPr dirty="0" sz="3600" spc="-35" b="1">
                <a:latin typeface="Tahoma"/>
                <a:cs typeface="Tahoma"/>
              </a:rPr>
              <a:t>and </a:t>
            </a:r>
            <a:r>
              <a:rPr dirty="0" sz="3600" spc="35" b="1">
                <a:latin typeface="Tahoma"/>
                <a:cs typeface="Tahoma"/>
              </a:rPr>
              <a:t>for </a:t>
            </a:r>
            <a:r>
              <a:rPr dirty="0" sz="3600" spc="40" b="1">
                <a:latin typeface="Tahoma"/>
                <a:cs typeface="Tahoma"/>
              </a:rPr>
              <a:t> </a:t>
            </a:r>
            <a:r>
              <a:rPr dirty="0" sz="3600" spc="-70" b="1">
                <a:latin typeface="Tahoma"/>
                <a:cs typeface="Tahoma"/>
              </a:rPr>
              <a:t>resellers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20" b="1">
                <a:latin typeface="Tahoma"/>
                <a:cs typeface="Tahoma"/>
              </a:rPr>
              <a:t>to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55" b="1">
                <a:latin typeface="Tahoma"/>
                <a:cs typeface="Tahoma"/>
              </a:rPr>
              <a:t>order.</a:t>
            </a:r>
            <a:r>
              <a:rPr dirty="0" sz="3600" spc="-45" b="1">
                <a:latin typeface="Tahoma"/>
                <a:cs typeface="Tahoma"/>
              </a:rPr>
              <a:t> </a:t>
            </a:r>
            <a:r>
              <a:rPr dirty="0" sz="3600" spc="-110" b="1">
                <a:latin typeface="Tahoma"/>
                <a:cs typeface="Tahoma"/>
              </a:rPr>
              <a:t>What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245" b="1">
                <a:latin typeface="Tahoma"/>
                <a:cs typeface="Tahoma"/>
              </a:rPr>
              <a:t>we</a:t>
            </a:r>
            <a:r>
              <a:rPr dirty="0" sz="3600" spc="-45" b="1">
                <a:latin typeface="Tahoma"/>
                <a:cs typeface="Tahoma"/>
              </a:rPr>
              <a:t> learned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25" b="1">
                <a:latin typeface="Tahoma"/>
                <a:cs typeface="Tahoma"/>
              </a:rPr>
              <a:t>after</a:t>
            </a:r>
            <a:r>
              <a:rPr dirty="0" sz="3600" spc="-45" b="1">
                <a:latin typeface="Tahoma"/>
                <a:cs typeface="Tahoma"/>
              </a:rPr>
              <a:t> </a:t>
            </a:r>
            <a:r>
              <a:rPr dirty="0" sz="3600" spc="-85" b="1">
                <a:latin typeface="Tahoma"/>
                <a:cs typeface="Tahoma"/>
              </a:rPr>
              <a:t>doing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145" b="1">
                <a:latin typeface="Tahoma"/>
                <a:cs typeface="Tahoma"/>
              </a:rPr>
              <a:t>this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70" b="1">
                <a:latin typeface="Tahoma"/>
                <a:cs typeface="Tahoma"/>
              </a:rPr>
              <a:t>project</a:t>
            </a:r>
            <a:r>
              <a:rPr dirty="0" sz="3600" spc="-45" b="1">
                <a:latin typeface="Tahoma"/>
                <a:cs typeface="Tahoma"/>
              </a:rPr>
              <a:t> </a:t>
            </a:r>
            <a:r>
              <a:rPr dirty="0" sz="3600" spc="-180" b="1">
                <a:latin typeface="Tahoma"/>
                <a:cs typeface="Tahoma"/>
              </a:rPr>
              <a:t>is </a:t>
            </a:r>
            <a:r>
              <a:rPr dirty="0" sz="3600" spc="-1040" b="1">
                <a:latin typeface="Tahoma"/>
                <a:cs typeface="Tahoma"/>
              </a:rPr>
              <a:t> </a:t>
            </a:r>
            <a:r>
              <a:rPr dirty="0" sz="3600" spc="-25" b="1">
                <a:latin typeface="Tahoma"/>
                <a:cs typeface="Tahoma"/>
              </a:rPr>
              <a:t>d</a:t>
            </a:r>
            <a:r>
              <a:rPr dirty="0" sz="3600" spc="-240" b="1">
                <a:latin typeface="Tahoma"/>
                <a:cs typeface="Tahoma"/>
              </a:rPr>
              <a:t>i</a:t>
            </a:r>
            <a:r>
              <a:rPr dirty="0" sz="3600" spc="-60" b="1">
                <a:latin typeface="Tahoma"/>
                <a:cs typeface="Tahoma"/>
              </a:rPr>
              <a:t>v</a:t>
            </a:r>
            <a:r>
              <a:rPr dirty="0" sz="3600" spc="-240" b="1">
                <a:latin typeface="Tahoma"/>
                <a:cs typeface="Tahoma"/>
              </a:rPr>
              <a:t>i</a:t>
            </a:r>
            <a:r>
              <a:rPr dirty="0" sz="3600" spc="-25" b="1">
                <a:latin typeface="Tahoma"/>
                <a:cs typeface="Tahoma"/>
              </a:rPr>
              <a:t>d</a:t>
            </a:r>
            <a:r>
              <a:rPr dirty="0" sz="3600" spc="-50" b="1">
                <a:latin typeface="Tahoma"/>
                <a:cs typeface="Tahoma"/>
              </a:rPr>
              <a:t>e</a:t>
            </a:r>
            <a:r>
              <a:rPr dirty="0" sz="3600" spc="-25" b="1">
                <a:latin typeface="Tahoma"/>
                <a:cs typeface="Tahoma"/>
              </a:rPr>
              <a:t>d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240" b="1">
                <a:latin typeface="Tahoma"/>
                <a:cs typeface="Tahoma"/>
              </a:rPr>
              <a:t>i</a:t>
            </a:r>
            <a:r>
              <a:rPr dirty="0" sz="3600" spc="-160" b="1">
                <a:latin typeface="Tahoma"/>
                <a:cs typeface="Tahoma"/>
              </a:rPr>
              <a:t>n</a:t>
            </a:r>
            <a:r>
              <a:rPr dirty="0" sz="3600" spc="-25" b="1">
                <a:latin typeface="Tahoma"/>
                <a:cs typeface="Tahoma"/>
              </a:rPr>
              <a:t>t</a:t>
            </a:r>
            <a:r>
              <a:rPr dirty="0" sz="3600" spc="-15" b="1">
                <a:latin typeface="Tahoma"/>
                <a:cs typeface="Tahoma"/>
              </a:rPr>
              <a:t>o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365" b="1">
                <a:latin typeface="Tahoma"/>
                <a:cs typeface="Tahoma"/>
              </a:rPr>
              <a:t>2</a:t>
            </a:r>
            <a:r>
              <a:rPr dirty="0" sz="3600" spc="-50" b="1">
                <a:latin typeface="Tahoma"/>
                <a:cs typeface="Tahoma"/>
              </a:rPr>
              <a:t> </a:t>
            </a:r>
            <a:r>
              <a:rPr dirty="0" sz="3600" spc="-25" b="1">
                <a:latin typeface="Tahoma"/>
                <a:cs typeface="Tahoma"/>
              </a:rPr>
              <a:t>t</a:t>
            </a:r>
            <a:r>
              <a:rPr dirty="0" sz="3600" spc="-15" b="1">
                <a:latin typeface="Tahoma"/>
                <a:cs typeface="Tahoma"/>
              </a:rPr>
              <a:t>o</a:t>
            </a:r>
            <a:r>
              <a:rPr dirty="0" sz="3600" spc="-25" b="1">
                <a:latin typeface="Tahoma"/>
                <a:cs typeface="Tahoma"/>
              </a:rPr>
              <a:t>p</a:t>
            </a:r>
            <a:r>
              <a:rPr dirty="0" sz="3600" spc="-240" b="1">
                <a:latin typeface="Tahoma"/>
                <a:cs typeface="Tahoma"/>
              </a:rPr>
              <a:t>i</a:t>
            </a:r>
            <a:r>
              <a:rPr dirty="0" sz="3600" spc="-45" b="1">
                <a:latin typeface="Tahoma"/>
                <a:cs typeface="Tahoma"/>
              </a:rPr>
              <a:t>c</a:t>
            </a:r>
            <a:r>
              <a:rPr dirty="0" sz="3600" spc="-120" b="1"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pc="1015"/>
              <a:t>S</a:t>
            </a:r>
            <a:r>
              <a:rPr dirty="0" spc="1370"/>
              <a:t>U</a:t>
            </a:r>
            <a:r>
              <a:rPr dirty="0" spc="1625"/>
              <a:t>MM</a:t>
            </a:r>
            <a:r>
              <a:rPr dirty="0" spc="994"/>
              <a:t>A</a:t>
            </a:r>
            <a:r>
              <a:rPr dirty="0" spc="1060"/>
              <a:t>R</a:t>
            </a:r>
            <a:r>
              <a:rPr dirty="0" spc="380"/>
              <a:t>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8450" y="1807235"/>
            <a:ext cx="508000" cy="431800"/>
          </a:xfrm>
          <a:custGeom>
            <a:avLst/>
            <a:gdLst/>
            <a:ahLst/>
            <a:cxnLst/>
            <a:rect l="l" t="t" r="r" b="b"/>
            <a:pathLst>
              <a:path w="508000" h="431800">
                <a:moveTo>
                  <a:pt x="133988" y="431636"/>
                </a:moveTo>
                <a:lnTo>
                  <a:pt x="89423" y="426712"/>
                </a:lnTo>
                <a:lnTo>
                  <a:pt x="36907" y="402858"/>
                </a:lnTo>
                <a:lnTo>
                  <a:pt x="4011" y="364817"/>
                </a:lnTo>
                <a:lnTo>
                  <a:pt x="0" y="346142"/>
                </a:lnTo>
                <a:lnTo>
                  <a:pt x="2115" y="326593"/>
                </a:lnTo>
                <a:lnTo>
                  <a:pt x="9919" y="307043"/>
                </a:lnTo>
                <a:lnTo>
                  <a:pt x="14586" y="302374"/>
                </a:lnTo>
                <a:lnTo>
                  <a:pt x="14586" y="288369"/>
                </a:lnTo>
                <a:lnTo>
                  <a:pt x="14951" y="278229"/>
                </a:lnTo>
                <a:lnTo>
                  <a:pt x="16556" y="258825"/>
                </a:lnTo>
                <a:lnTo>
                  <a:pt x="16921" y="248686"/>
                </a:lnTo>
                <a:lnTo>
                  <a:pt x="20786" y="198079"/>
                </a:lnTo>
                <a:lnTo>
                  <a:pt x="36639" y="154754"/>
                </a:lnTo>
                <a:lnTo>
                  <a:pt x="62463" y="117592"/>
                </a:lnTo>
                <a:lnTo>
                  <a:pt x="96241" y="85473"/>
                </a:lnTo>
                <a:lnTo>
                  <a:pt x="135957" y="57275"/>
                </a:lnTo>
                <a:lnTo>
                  <a:pt x="180250" y="32584"/>
                </a:lnTo>
                <a:lnTo>
                  <a:pt x="225073" y="14672"/>
                </a:lnTo>
                <a:lnTo>
                  <a:pt x="270386" y="3743"/>
                </a:lnTo>
                <a:lnTo>
                  <a:pt x="316149" y="0"/>
                </a:lnTo>
                <a:lnTo>
                  <a:pt x="362319" y="3647"/>
                </a:lnTo>
                <a:lnTo>
                  <a:pt x="408858" y="14890"/>
                </a:lnTo>
                <a:lnTo>
                  <a:pt x="455722" y="33932"/>
                </a:lnTo>
                <a:lnTo>
                  <a:pt x="482053" y="54174"/>
                </a:lnTo>
                <a:lnTo>
                  <a:pt x="496633" y="78171"/>
                </a:lnTo>
                <a:lnTo>
                  <a:pt x="325856" y="78171"/>
                </a:lnTo>
                <a:lnTo>
                  <a:pt x="279361" y="80562"/>
                </a:lnTo>
                <a:lnTo>
                  <a:pt x="234548" y="90011"/>
                </a:lnTo>
                <a:lnTo>
                  <a:pt x="191414" y="106407"/>
                </a:lnTo>
                <a:lnTo>
                  <a:pt x="149962" y="129637"/>
                </a:lnTo>
                <a:lnTo>
                  <a:pt x="114951" y="162317"/>
                </a:lnTo>
                <a:lnTo>
                  <a:pt x="100947" y="209003"/>
                </a:lnTo>
                <a:lnTo>
                  <a:pt x="98686" y="234279"/>
                </a:lnTo>
                <a:lnTo>
                  <a:pt x="89860" y="255397"/>
                </a:lnTo>
                <a:lnTo>
                  <a:pt x="76658" y="274327"/>
                </a:lnTo>
                <a:lnTo>
                  <a:pt x="61267" y="293037"/>
                </a:lnTo>
                <a:lnTo>
                  <a:pt x="53281" y="315177"/>
                </a:lnTo>
                <a:lnTo>
                  <a:pt x="58642" y="338848"/>
                </a:lnTo>
                <a:lnTo>
                  <a:pt x="74068" y="357704"/>
                </a:lnTo>
                <a:lnTo>
                  <a:pt x="96278" y="365400"/>
                </a:lnTo>
                <a:lnTo>
                  <a:pt x="301566" y="365400"/>
                </a:lnTo>
                <a:lnTo>
                  <a:pt x="265060" y="386226"/>
                </a:lnTo>
                <a:lnTo>
                  <a:pt x="222500" y="406483"/>
                </a:lnTo>
                <a:lnTo>
                  <a:pt x="177971" y="423757"/>
                </a:lnTo>
                <a:lnTo>
                  <a:pt x="163602" y="428134"/>
                </a:lnTo>
                <a:lnTo>
                  <a:pt x="148794" y="430760"/>
                </a:lnTo>
                <a:lnTo>
                  <a:pt x="133988" y="431636"/>
                </a:lnTo>
                <a:close/>
              </a:path>
              <a:path w="508000" h="431800">
                <a:moveTo>
                  <a:pt x="301566" y="365400"/>
                </a:moveTo>
                <a:lnTo>
                  <a:pt x="96278" y="365400"/>
                </a:lnTo>
                <a:lnTo>
                  <a:pt x="143209" y="363732"/>
                </a:lnTo>
                <a:lnTo>
                  <a:pt x="188699" y="355858"/>
                </a:lnTo>
                <a:lnTo>
                  <a:pt x="232172" y="342144"/>
                </a:lnTo>
                <a:lnTo>
                  <a:pt x="273051" y="322954"/>
                </a:lnTo>
                <a:lnTo>
                  <a:pt x="310761" y="298654"/>
                </a:lnTo>
                <a:lnTo>
                  <a:pt x="344725" y="269608"/>
                </a:lnTo>
                <a:lnTo>
                  <a:pt x="374366" y="236182"/>
                </a:lnTo>
                <a:lnTo>
                  <a:pt x="399109" y="198741"/>
                </a:lnTo>
                <a:lnTo>
                  <a:pt x="418377" y="157649"/>
                </a:lnTo>
                <a:lnTo>
                  <a:pt x="420712" y="152980"/>
                </a:lnTo>
                <a:lnTo>
                  <a:pt x="420712" y="138974"/>
                </a:lnTo>
                <a:lnTo>
                  <a:pt x="417357" y="122671"/>
                </a:lnTo>
                <a:lnTo>
                  <a:pt x="406124" y="104836"/>
                </a:lnTo>
                <a:lnTo>
                  <a:pt x="390515" y="90064"/>
                </a:lnTo>
                <a:lnTo>
                  <a:pt x="374031" y="82952"/>
                </a:lnTo>
                <a:lnTo>
                  <a:pt x="325856" y="78171"/>
                </a:lnTo>
                <a:lnTo>
                  <a:pt x="496633" y="78171"/>
                </a:lnTo>
                <a:lnTo>
                  <a:pt x="500069" y="83827"/>
                </a:lnTo>
                <a:lnTo>
                  <a:pt x="507582" y="118294"/>
                </a:lnTo>
                <a:lnTo>
                  <a:pt x="502403" y="152980"/>
                </a:lnTo>
                <a:lnTo>
                  <a:pt x="486649" y="194997"/>
                </a:lnTo>
                <a:lnTo>
                  <a:pt x="448319" y="243092"/>
                </a:lnTo>
                <a:lnTo>
                  <a:pt x="415606" y="277026"/>
                </a:lnTo>
                <a:lnTo>
                  <a:pt x="380923" y="308388"/>
                </a:lnTo>
                <a:lnTo>
                  <a:pt x="344272" y="337097"/>
                </a:lnTo>
                <a:lnTo>
                  <a:pt x="305650" y="363071"/>
                </a:lnTo>
                <a:lnTo>
                  <a:pt x="301566" y="36540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405" y="5242219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78245" y="593801"/>
            <a:ext cx="509270" cy="545465"/>
          </a:xfrm>
          <a:custGeom>
            <a:avLst/>
            <a:gdLst/>
            <a:ahLst/>
            <a:cxnLst/>
            <a:rect l="l" t="t" r="r" b="b"/>
            <a:pathLst>
              <a:path w="509270" h="545465">
                <a:moveTo>
                  <a:pt x="243749" y="545176"/>
                </a:moveTo>
                <a:lnTo>
                  <a:pt x="189058" y="540078"/>
                </a:lnTo>
                <a:lnTo>
                  <a:pt x="149999" y="503970"/>
                </a:lnTo>
                <a:lnTo>
                  <a:pt x="147045" y="481721"/>
                </a:lnTo>
                <a:lnTo>
                  <a:pt x="150729" y="460056"/>
                </a:lnTo>
                <a:lnTo>
                  <a:pt x="160758" y="444956"/>
                </a:lnTo>
                <a:lnTo>
                  <a:pt x="175601" y="437734"/>
                </a:lnTo>
                <a:lnTo>
                  <a:pt x="193726" y="439704"/>
                </a:lnTo>
                <a:lnTo>
                  <a:pt x="202479" y="443606"/>
                </a:lnTo>
                <a:lnTo>
                  <a:pt x="219984" y="453162"/>
                </a:lnTo>
                <a:lnTo>
                  <a:pt x="228737" y="458378"/>
                </a:lnTo>
                <a:lnTo>
                  <a:pt x="253135" y="467387"/>
                </a:lnTo>
                <a:lnTo>
                  <a:pt x="299305" y="460020"/>
                </a:lnTo>
                <a:lnTo>
                  <a:pt x="357682" y="413281"/>
                </a:lnTo>
                <a:lnTo>
                  <a:pt x="389700" y="376160"/>
                </a:lnTo>
                <a:lnTo>
                  <a:pt x="415753" y="335537"/>
                </a:lnTo>
                <a:lnTo>
                  <a:pt x="435776" y="291607"/>
                </a:lnTo>
                <a:lnTo>
                  <a:pt x="449704" y="244564"/>
                </a:lnTo>
                <a:lnTo>
                  <a:pt x="457474" y="194604"/>
                </a:lnTo>
                <a:lnTo>
                  <a:pt x="457656" y="164951"/>
                </a:lnTo>
                <a:lnTo>
                  <a:pt x="451930" y="135955"/>
                </a:lnTo>
                <a:lnTo>
                  <a:pt x="427131" y="82558"/>
                </a:lnTo>
                <a:lnTo>
                  <a:pt x="396497" y="59799"/>
                </a:lnTo>
                <a:lnTo>
                  <a:pt x="376256" y="54328"/>
                </a:lnTo>
                <a:lnTo>
                  <a:pt x="357110" y="54547"/>
                </a:lnTo>
                <a:lnTo>
                  <a:pt x="310720" y="68423"/>
                </a:lnTo>
                <a:lnTo>
                  <a:pt x="269194" y="88524"/>
                </a:lnTo>
                <a:lnTo>
                  <a:pt x="231946" y="114071"/>
                </a:lnTo>
                <a:lnTo>
                  <a:pt x="198394" y="144287"/>
                </a:lnTo>
                <a:lnTo>
                  <a:pt x="167954" y="178394"/>
                </a:lnTo>
                <a:lnTo>
                  <a:pt x="140043" y="215613"/>
                </a:lnTo>
                <a:lnTo>
                  <a:pt x="119183" y="249642"/>
                </a:lnTo>
                <a:lnTo>
                  <a:pt x="100948" y="284766"/>
                </a:lnTo>
                <a:lnTo>
                  <a:pt x="83588" y="320327"/>
                </a:lnTo>
                <a:lnTo>
                  <a:pt x="65353" y="355670"/>
                </a:lnTo>
                <a:lnTo>
                  <a:pt x="27936" y="370770"/>
                </a:lnTo>
                <a:lnTo>
                  <a:pt x="1240" y="341044"/>
                </a:lnTo>
                <a:lnTo>
                  <a:pt x="0" y="332327"/>
                </a:lnTo>
                <a:lnTo>
                  <a:pt x="1239" y="317993"/>
                </a:lnTo>
                <a:lnTo>
                  <a:pt x="16338" y="276304"/>
                </a:lnTo>
                <a:lnTo>
                  <a:pt x="41981" y="232896"/>
                </a:lnTo>
                <a:lnTo>
                  <a:pt x="71371" y="193400"/>
                </a:lnTo>
                <a:lnTo>
                  <a:pt x="104098" y="157351"/>
                </a:lnTo>
                <a:lnTo>
                  <a:pt x="139751" y="124284"/>
                </a:lnTo>
                <a:lnTo>
                  <a:pt x="177921" y="93733"/>
                </a:lnTo>
                <a:lnTo>
                  <a:pt x="218197" y="65234"/>
                </a:lnTo>
                <a:lnTo>
                  <a:pt x="260169" y="38321"/>
                </a:lnTo>
                <a:lnTo>
                  <a:pt x="303426" y="12530"/>
                </a:lnTo>
                <a:lnTo>
                  <a:pt x="348426" y="0"/>
                </a:lnTo>
                <a:lnTo>
                  <a:pt x="395668" y="6965"/>
                </a:lnTo>
                <a:lnTo>
                  <a:pt x="439548" y="28833"/>
                </a:lnTo>
                <a:lnTo>
                  <a:pt x="474465" y="61008"/>
                </a:lnTo>
                <a:lnTo>
                  <a:pt x="494819" y="98898"/>
                </a:lnTo>
                <a:lnTo>
                  <a:pt x="506197" y="142083"/>
                </a:lnTo>
                <a:lnTo>
                  <a:pt x="508823" y="164258"/>
                </a:lnTo>
                <a:lnTo>
                  <a:pt x="506932" y="224096"/>
                </a:lnTo>
                <a:lnTo>
                  <a:pt x="499141" y="278033"/>
                </a:lnTo>
                <a:lnTo>
                  <a:pt x="485774" y="326783"/>
                </a:lnTo>
                <a:lnTo>
                  <a:pt x="467156" y="371059"/>
                </a:lnTo>
                <a:lnTo>
                  <a:pt x="443610" y="411574"/>
                </a:lnTo>
                <a:lnTo>
                  <a:pt x="415461" y="449041"/>
                </a:lnTo>
                <a:lnTo>
                  <a:pt x="378695" y="486520"/>
                </a:lnTo>
                <a:lnTo>
                  <a:pt x="338120" y="516380"/>
                </a:lnTo>
                <a:lnTo>
                  <a:pt x="293287" y="536605"/>
                </a:lnTo>
                <a:lnTo>
                  <a:pt x="243749" y="54517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9745" y="514943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73100" y="448555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5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06478" y="4850058"/>
            <a:ext cx="473075" cy="490855"/>
          </a:xfrm>
          <a:custGeom>
            <a:avLst/>
            <a:gdLst/>
            <a:ahLst/>
            <a:cxnLst/>
            <a:rect l="l" t="t" r="r" b="b"/>
            <a:pathLst>
              <a:path w="473075" h="490854">
                <a:moveTo>
                  <a:pt x="75564" y="490492"/>
                </a:moveTo>
                <a:lnTo>
                  <a:pt x="53282" y="483817"/>
                </a:lnTo>
                <a:lnTo>
                  <a:pt x="33843" y="466857"/>
                </a:lnTo>
                <a:lnTo>
                  <a:pt x="29175" y="462188"/>
                </a:lnTo>
                <a:lnTo>
                  <a:pt x="26841" y="455185"/>
                </a:lnTo>
                <a:lnTo>
                  <a:pt x="26841" y="441180"/>
                </a:lnTo>
                <a:lnTo>
                  <a:pt x="31510" y="434177"/>
                </a:lnTo>
                <a:lnTo>
                  <a:pt x="53683" y="423381"/>
                </a:lnTo>
                <a:lnTo>
                  <a:pt x="62436" y="420354"/>
                </a:lnTo>
                <a:lnTo>
                  <a:pt x="71188" y="420171"/>
                </a:lnTo>
                <a:lnTo>
                  <a:pt x="96608" y="421776"/>
                </a:lnTo>
                <a:lnTo>
                  <a:pt x="120495" y="417253"/>
                </a:lnTo>
                <a:lnTo>
                  <a:pt x="164550" y="396828"/>
                </a:lnTo>
                <a:lnTo>
                  <a:pt x="205429" y="368504"/>
                </a:lnTo>
                <a:lnTo>
                  <a:pt x="244167" y="337521"/>
                </a:lnTo>
                <a:lnTo>
                  <a:pt x="280961" y="304333"/>
                </a:lnTo>
                <a:lnTo>
                  <a:pt x="316004" y="269394"/>
                </a:lnTo>
                <a:lnTo>
                  <a:pt x="349491" y="233158"/>
                </a:lnTo>
                <a:lnTo>
                  <a:pt x="381617" y="196080"/>
                </a:lnTo>
                <a:lnTo>
                  <a:pt x="402331" y="152020"/>
                </a:lnTo>
                <a:lnTo>
                  <a:pt x="407291" y="102709"/>
                </a:lnTo>
                <a:lnTo>
                  <a:pt x="401310" y="79913"/>
                </a:lnTo>
                <a:lnTo>
                  <a:pt x="385701" y="62150"/>
                </a:lnTo>
                <a:lnTo>
                  <a:pt x="363966" y="51828"/>
                </a:lnTo>
                <a:lnTo>
                  <a:pt x="339604" y="51354"/>
                </a:lnTo>
                <a:lnTo>
                  <a:pt x="294447" y="64344"/>
                </a:lnTo>
                <a:lnTo>
                  <a:pt x="252207" y="82132"/>
                </a:lnTo>
                <a:lnTo>
                  <a:pt x="212690" y="104459"/>
                </a:lnTo>
                <a:lnTo>
                  <a:pt x="175702" y="131066"/>
                </a:lnTo>
                <a:lnTo>
                  <a:pt x="141048" y="161692"/>
                </a:lnTo>
                <a:lnTo>
                  <a:pt x="108533" y="196080"/>
                </a:lnTo>
                <a:lnTo>
                  <a:pt x="87527" y="240140"/>
                </a:lnTo>
                <a:lnTo>
                  <a:pt x="80524" y="289451"/>
                </a:lnTo>
                <a:lnTo>
                  <a:pt x="77497" y="297366"/>
                </a:lnTo>
                <a:lnTo>
                  <a:pt x="70313" y="305499"/>
                </a:lnTo>
                <a:lnTo>
                  <a:pt x="61815" y="311445"/>
                </a:lnTo>
                <a:lnTo>
                  <a:pt x="54850" y="312794"/>
                </a:lnTo>
                <a:lnTo>
                  <a:pt x="41647" y="308417"/>
                </a:lnTo>
                <a:lnTo>
                  <a:pt x="8169" y="284783"/>
                </a:lnTo>
                <a:lnTo>
                  <a:pt x="0" y="247434"/>
                </a:lnTo>
                <a:lnTo>
                  <a:pt x="4230" y="228322"/>
                </a:lnTo>
                <a:lnTo>
                  <a:pt x="41320" y="168579"/>
                </a:lnTo>
                <a:lnTo>
                  <a:pt x="74398" y="131887"/>
                </a:lnTo>
                <a:lnTo>
                  <a:pt x="112290" y="100447"/>
                </a:lnTo>
                <a:lnTo>
                  <a:pt x="155214" y="74697"/>
                </a:lnTo>
                <a:lnTo>
                  <a:pt x="197787" y="53483"/>
                </a:lnTo>
                <a:lnTo>
                  <a:pt x="241481" y="34958"/>
                </a:lnTo>
                <a:lnTo>
                  <a:pt x="286295" y="19571"/>
                </a:lnTo>
                <a:lnTo>
                  <a:pt x="332229" y="7768"/>
                </a:lnTo>
                <a:lnTo>
                  <a:pt x="379283" y="0"/>
                </a:lnTo>
                <a:lnTo>
                  <a:pt x="412908" y="2517"/>
                </a:lnTo>
                <a:lnTo>
                  <a:pt x="443469" y="21884"/>
                </a:lnTo>
                <a:lnTo>
                  <a:pt x="465278" y="54820"/>
                </a:lnTo>
                <a:lnTo>
                  <a:pt x="472644" y="98041"/>
                </a:lnTo>
                <a:lnTo>
                  <a:pt x="471113" y="105481"/>
                </a:lnTo>
                <a:lnTo>
                  <a:pt x="469143" y="119049"/>
                </a:lnTo>
                <a:lnTo>
                  <a:pt x="434546" y="196491"/>
                </a:lnTo>
                <a:lnTo>
                  <a:pt x="408449" y="236902"/>
                </a:lnTo>
                <a:lnTo>
                  <a:pt x="380307" y="275241"/>
                </a:lnTo>
                <a:lnTo>
                  <a:pt x="350079" y="311450"/>
                </a:lnTo>
                <a:lnTo>
                  <a:pt x="317722" y="345474"/>
                </a:lnTo>
                <a:lnTo>
                  <a:pt x="283194" y="377258"/>
                </a:lnTo>
                <a:lnTo>
                  <a:pt x="246454" y="406745"/>
                </a:lnTo>
                <a:lnTo>
                  <a:pt x="207459" y="433878"/>
                </a:lnTo>
                <a:lnTo>
                  <a:pt x="166167" y="458603"/>
                </a:lnTo>
                <a:lnTo>
                  <a:pt x="122537" y="480863"/>
                </a:lnTo>
                <a:lnTo>
                  <a:pt x="99160" y="488851"/>
                </a:lnTo>
                <a:lnTo>
                  <a:pt x="75564" y="4904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5078" y="974505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6931" y="279531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5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59802" y="3701591"/>
            <a:ext cx="464820" cy="339090"/>
          </a:xfrm>
          <a:custGeom>
            <a:avLst/>
            <a:gdLst/>
            <a:ahLst/>
            <a:cxnLst/>
            <a:rect l="l" t="t" r="r" b="b"/>
            <a:pathLst>
              <a:path w="464820" h="339089">
                <a:moveTo>
                  <a:pt x="180523" y="338799"/>
                </a:moveTo>
                <a:lnTo>
                  <a:pt x="133405" y="334094"/>
                </a:lnTo>
                <a:lnTo>
                  <a:pt x="88912" y="319322"/>
                </a:lnTo>
                <a:lnTo>
                  <a:pt x="45294" y="296454"/>
                </a:lnTo>
                <a:lnTo>
                  <a:pt x="6783" y="252394"/>
                </a:lnTo>
                <a:lnTo>
                  <a:pt x="0" y="224565"/>
                </a:lnTo>
                <a:lnTo>
                  <a:pt x="3282" y="196080"/>
                </a:lnTo>
                <a:lnTo>
                  <a:pt x="19620" y="138306"/>
                </a:lnTo>
                <a:lnTo>
                  <a:pt x="42961" y="84034"/>
                </a:lnTo>
                <a:lnTo>
                  <a:pt x="65208" y="51536"/>
                </a:lnTo>
                <a:lnTo>
                  <a:pt x="91393" y="23634"/>
                </a:lnTo>
                <a:lnTo>
                  <a:pt x="164332" y="0"/>
                </a:lnTo>
                <a:lnTo>
                  <a:pt x="170021" y="1969"/>
                </a:lnTo>
                <a:lnTo>
                  <a:pt x="176585" y="7003"/>
                </a:lnTo>
                <a:lnTo>
                  <a:pt x="192339" y="21009"/>
                </a:lnTo>
                <a:lnTo>
                  <a:pt x="172208" y="43476"/>
                </a:lnTo>
                <a:lnTo>
                  <a:pt x="161814" y="53506"/>
                </a:lnTo>
                <a:lnTo>
                  <a:pt x="150327" y="60691"/>
                </a:lnTo>
                <a:lnTo>
                  <a:pt x="125564" y="77542"/>
                </a:lnTo>
                <a:lnTo>
                  <a:pt x="106271" y="99207"/>
                </a:lnTo>
                <a:lnTo>
                  <a:pt x="90918" y="124374"/>
                </a:lnTo>
                <a:lnTo>
                  <a:pt x="77971" y="151728"/>
                </a:lnTo>
                <a:lnTo>
                  <a:pt x="69401" y="191411"/>
                </a:lnTo>
                <a:lnTo>
                  <a:pt x="77679" y="227593"/>
                </a:lnTo>
                <a:lnTo>
                  <a:pt x="101275" y="256771"/>
                </a:lnTo>
                <a:lnTo>
                  <a:pt x="138656" y="275445"/>
                </a:lnTo>
                <a:lnTo>
                  <a:pt x="188381" y="281216"/>
                </a:lnTo>
                <a:lnTo>
                  <a:pt x="237882" y="273989"/>
                </a:lnTo>
                <a:lnTo>
                  <a:pt x="284693" y="254773"/>
                </a:lnTo>
                <a:lnTo>
                  <a:pt x="326351" y="224577"/>
                </a:lnTo>
                <a:lnTo>
                  <a:pt x="360391" y="184409"/>
                </a:lnTo>
                <a:lnTo>
                  <a:pt x="366299" y="156506"/>
                </a:lnTo>
                <a:lnTo>
                  <a:pt x="365060" y="147060"/>
                </a:lnTo>
                <a:lnTo>
                  <a:pt x="359042" y="133784"/>
                </a:lnTo>
                <a:lnTo>
                  <a:pt x="344381" y="108982"/>
                </a:lnTo>
                <a:lnTo>
                  <a:pt x="337051" y="95706"/>
                </a:lnTo>
                <a:lnTo>
                  <a:pt x="337343" y="49895"/>
                </a:lnTo>
                <a:lnTo>
                  <a:pt x="367393" y="9337"/>
                </a:lnTo>
                <a:lnTo>
                  <a:pt x="390697" y="1167"/>
                </a:lnTo>
                <a:lnTo>
                  <a:pt x="415533" y="3502"/>
                </a:lnTo>
                <a:lnTo>
                  <a:pt x="437305" y="14589"/>
                </a:lnTo>
                <a:lnTo>
                  <a:pt x="451419" y="32680"/>
                </a:lnTo>
                <a:lnTo>
                  <a:pt x="460281" y="62369"/>
                </a:lnTo>
                <a:lnTo>
                  <a:pt x="464548" y="91621"/>
                </a:lnTo>
                <a:lnTo>
                  <a:pt x="462250" y="119997"/>
                </a:lnTo>
                <a:lnTo>
                  <a:pt x="425442" y="189574"/>
                </a:lnTo>
                <a:lnTo>
                  <a:pt x="396093" y="228068"/>
                </a:lnTo>
                <a:lnTo>
                  <a:pt x="362725" y="262023"/>
                </a:lnTo>
                <a:lnTo>
                  <a:pt x="324689" y="290921"/>
                </a:lnTo>
                <a:lnTo>
                  <a:pt x="281336" y="314242"/>
                </a:lnTo>
                <a:lnTo>
                  <a:pt x="232018" y="331468"/>
                </a:lnTo>
                <a:lnTo>
                  <a:pt x="180523" y="33879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229" y="242940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27677" y="163127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74911" y="3504125"/>
            <a:ext cx="208279" cy="424180"/>
          </a:xfrm>
          <a:custGeom>
            <a:avLst/>
            <a:gdLst/>
            <a:ahLst/>
            <a:cxnLst/>
            <a:rect l="l" t="t" r="r" b="b"/>
            <a:pathLst>
              <a:path w="208279" h="424179">
                <a:moveTo>
                  <a:pt x="84298" y="423891"/>
                </a:moveTo>
                <a:lnTo>
                  <a:pt x="41118" y="403466"/>
                </a:lnTo>
                <a:lnTo>
                  <a:pt x="11942" y="365534"/>
                </a:lnTo>
                <a:lnTo>
                  <a:pt x="3632" y="313218"/>
                </a:lnTo>
                <a:lnTo>
                  <a:pt x="114" y="263983"/>
                </a:lnTo>
                <a:lnTo>
                  <a:pt x="0" y="258266"/>
                </a:lnTo>
                <a:lnTo>
                  <a:pt x="1147" y="210012"/>
                </a:lnTo>
                <a:lnTo>
                  <a:pt x="7620" y="159252"/>
                </a:lnTo>
                <a:lnTo>
                  <a:pt x="19668" y="109141"/>
                </a:lnTo>
                <a:lnTo>
                  <a:pt x="37617" y="59743"/>
                </a:lnTo>
                <a:lnTo>
                  <a:pt x="82255" y="9555"/>
                </a:lnTo>
                <a:lnTo>
                  <a:pt x="113437" y="0"/>
                </a:lnTo>
                <a:lnTo>
                  <a:pt x="149651" y="1385"/>
                </a:lnTo>
                <a:lnTo>
                  <a:pt x="163436" y="5543"/>
                </a:lnTo>
                <a:lnTo>
                  <a:pt x="175909" y="11890"/>
                </a:lnTo>
                <a:lnTo>
                  <a:pt x="185756" y="21737"/>
                </a:lnTo>
                <a:lnTo>
                  <a:pt x="191663" y="36400"/>
                </a:lnTo>
                <a:lnTo>
                  <a:pt x="191590" y="50879"/>
                </a:lnTo>
                <a:lnTo>
                  <a:pt x="187579" y="62952"/>
                </a:lnTo>
                <a:lnTo>
                  <a:pt x="179191" y="72836"/>
                </a:lnTo>
                <a:lnTo>
                  <a:pt x="165989" y="80751"/>
                </a:lnTo>
                <a:lnTo>
                  <a:pt x="154100" y="87170"/>
                </a:lnTo>
                <a:lnTo>
                  <a:pt x="142648" y="95340"/>
                </a:lnTo>
                <a:lnTo>
                  <a:pt x="131197" y="104386"/>
                </a:lnTo>
                <a:lnTo>
                  <a:pt x="128512" y="106428"/>
                </a:lnTo>
                <a:lnTo>
                  <a:pt x="114641" y="106428"/>
                </a:lnTo>
                <a:lnTo>
                  <a:pt x="117551" y="115867"/>
                </a:lnTo>
                <a:lnTo>
                  <a:pt x="92867" y="150086"/>
                </a:lnTo>
                <a:lnTo>
                  <a:pt x="81088" y="189587"/>
                </a:lnTo>
                <a:lnTo>
                  <a:pt x="80249" y="231276"/>
                </a:lnTo>
                <a:lnTo>
                  <a:pt x="86631" y="274496"/>
                </a:lnTo>
                <a:lnTo>
                  <a:pt x="86631" y="279165"/>
                </a:lnTo>
                <a:lnTo>
                  <a:pt x="95967" y="288502"/>
                </a:lnTo>
                <a:lnTo>
                  <a:pt x="199824" y="288502"/>
                </a:lnTo>
                <a:lnTo>
                  <a:pt x="195268" y="308447"/>
                </a:lnTo>
                <a:lnTo>
                  <a:pt x="177492" y="350893"/>
                </a:lnTo>
                <a:lnTo>
                  <a:pt x="151985" y="391211"/>
                </a:lnTo>
                <a:lnTo>
                  <a:pt x="104720" y="422724"/>
                </a:lnTo>
                <a:lnTo>
                  <a:pt x="84298" y="423891"/>
                </a:lnTo>
                <a:close/>
              </a:path>
              <a:path w="208279" h="424179">
                <a:moveTo>
                  <a:pt x="117551" y="115867"/>
                </a:moveTo>
                <a:lnTo>
                  <a:pt x="114641" y="106428"/>
                </a:lnTo>
                <a:lnTo>
                  <a:pt x="125330" y="108849"/>
                </a:lnTo>
                <a:lnTo>
                  <a:pt x="119308" y="113431"/>
                </a:lnTo>
                <a:lnTo>
                  <a:pt x="117551" y="115867"/>
                </a:lnTo>
                <a:close/>
              </a:path>
              <a:path w="208279" h="424179">
                <a:moveTo>
                  <a:pt x="125330" y="108849"/>
                </a:moveTo>
                <a:lnTo>
                  <a:pt x="114641" y="106428"/>
                </a:lnTo>
                <a:lnTo>
                  <a:pt x="128512" y="106428"/>
                </a:lnTo>
                <a:lnTo>
                  <a:pt x="125330" y="108849"/>
                </a:lnTo>
                <a:close/>
              </a:path>
              <a:path w="208279" h="424179">
                <a:moveTo>
                  <a:pt x="199824" y="288502"/>
                </a:moveTo>
                <a:lnTo>
                  <a:pt x="95967" y="288502"/>
                </a:lnTo>
                <a:lnTo>
                  <a:pt x="105012" y="286314"/>
                </a:lnTo>
                <a:lnTo>
                  <a:pt x="114056" y="283250"/>
                </a:lnTo>
                <a:lnTo>
                  <a:pt x="145566" y="240941"/>
                </a:lnTo>
                <a:lnTo>
                  <a:pt x="147681" y="222303"/>
                </a:lnTo>
                <a:lnTo>
                  <a:pt x="144982" y="202133"/>
                </a:lnTo>
                <a:lnTo>
                  <a:pt x="136631" y="176675"/>
                </a:lnTo>
                <a:lnTo>
                  <a:pt x="128937" y="152530"/>
                </a:lnTo>
                <a:lnTo>
                  <a:pt x="121679" y="129261"/>
                </a:lnTo>
                <a:lnTo>
                  <a:pt x="117551" y="115867"/>
                </a:lnTo>
                <a:lnTo>
                  <a:pt x="119308" y="113431"/>
                </a:lnTo>
                <a:lnTo>
                  <a:pt x="125330" y="108849"/>
                </a:lnTo>
                <a:lnTo>
                  <a:pt x="128973" y="109675"/>
                </a:lnTo>
                <a:lnTo>
                  <a:pt x="170658" y="125103"/>
                </a:lnTo>
                <a:lnTo>
                  <a:pt x="199213" y="156944"/>
                </a:lnTo>
                <a:lnTo>
                  <a:pt x="208077" y="217615"/>
                </a:lnTo>
                <a:lnTo>
                  <a:pt x="205426" y="263983"/>
                </a:lnTo>
                <a:lnTo>
                  <a:pt x="199824" y="28850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88673" y="7128319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89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776276" y="9693880"/>
            <a:ext cx="307975" cy="408940"/>
          </a:xfrm>
          <a:custGeom>
            <a:avLst/>
            <a:gdLst/>
            <a:ahLst/>
            <a:cxnLst/>
            <a:rect l="l" t="t" r="r" b="b"/>
            <a:pathLst>
              <a:path w="307975" h="408940">
                <a:moveTo>
                  <a:pt x="102698" y="408316"/>
                </a:moveTo>
                <a:lnTo>
                  <a:pt x="74653" y="404632"/>
                </a:lnTo>
                <a:lnTo>
                  <a:pt x="51640" y="392851"/>
                </a:lnTo>
                <a:lnTo>
                  <a:pt x="36067" y="371879"/>
                </a:lnTo>
                <a:lnTo>
                  <a:pt x="30342" y="340622"/>
                </a:lnTo>
                <a:lnTo>
                  <a:pt x="67687" y="331285"/>
                </a:lnTo>
                <a:lnTo>
                  <a:pt x="127046" y="326691"/>
                </a:lnTo>
                <a:lnTo>
                  <a:pt x="168368" y="315822"/>
                </a:lnTo>
                <a:lnTo>
                  <a:pt x="216618" y="259127"/>
                </a:lnTo>
                <a:lnTo>
                  <a:pt x="233404" y="205234"/>
                </a:lnTo>
                <a:lnTo>
                  <a:pt x="240953" y="161247"/>
                </a:lnTo>
                <a:lnTo>
                  <a:pt x="242740" y="146876"/>
                </a:lnTo>
                <a:lnTo>
                  <a:pt x="240042" y="130208"/>
                </a:lnTo>
                <a:lnTo>
                  <a:pt x="229903" y="113321"/>
                </a:lnTo>
                <a:lnTo>
                  <a:pt x="214513" y="98622"/>
                </a:lnTo>
                <a:lnTo>
                  <a:pt x="196059" y="88519"/>
                </a:lnTo>
                <a:lnTo>
                  <a:pt x="175564" y="84179"/>
                </a:lnTo>
                <a:lnTo>
                  <a:pt x="156381" y="85310"/>
                </a:lnTo>
                <a:lnTo>
                  <a:pt x="114368" y="116130"/>
                </a:lnTo>
                <a:lnTo>
                  <a:pt x="93361" y="153880"/>
                </a:lnTo>
                <a:lnTo>
                  <a:pt x="57585" y="218875"/>
                </a:lnTo>
                <a:lnTo>
                  <a:pt x="44346" y="240248"/>
                </a:lnTo>
                <a:lnTo>
                  <a:pt x="42012" y="244917"/>
                </a:lnTo>
                <a:lnTo>
                  <a:pt x="30342" y="244917"/>
                </a:lnTo>
                <a:lnTo>
                  <a:pt x="25674" y="242583"/>
                </a:lnTo>
                <a:lnTo>
                  <a:pt x="9336" y="231787"/>
                </a:lnTo>
                <a:lnTo>
                  <a:pt x="2698" y="225842"/>
                </a:lnTo>
                <a:lnTo>
                  <a:pt x="0" y="219240"/>
                </a:lnTo>
                <a:lnTo>
                  <a:pt x="4886" y="174305"/>
                </a:lnTo>
                <a:lnTo>
                  <a:pt x="19839" y="132872"/>
                </a:lnTo>
                <a:lnTo>
                  <a:pt x="60685" y="53506"/>
                </a:lnTo>
                <a:lnTo>
                  <a:pt x="88073" y="21373"/>
                </a:lnTo>
                <a:lnTo>
                  <a:pt x="129248" y="3027"/>
                </a:lnTo>
                <a:lnTo>
                  <a:pt x="175236" y="0"/>
                </a:lnTo>
                <a:lnTo>
                  <a:pt x="217066" y="13823"/>
                </a:lnTo>
                <a:lnTo>
                  <a:pt x="252936" y="41965"/>
                </a:lnTo>
                <a:lnTo>
                  <a:pt x="281075" y="77054"/>
                </a:lnTo>
                <a:lnTo>
                  <a:pt x="299916" y="116513"/>
                </a:lnTo>
                <a:lnTo>
                  <a:pt x="307889" y="157764"/>
                </a:lnTo>
                <a:lnTo>
                  <a:pt x="303427" y="198231"/>
                </a:lnTo>
                <a:lnTo>
                  <a:pt x="282128" y="264174"/>
                </a:lnTo>
                <a:lnTo>
                  <a:pt x="252077" y="326616"/>
                </a:lnTo>
                <a:lnTo>
                  <a:pt x="224470" y="362688"/>
                </a:lnTo>
                <a:lnTo>
                  <a:pt x="190517" y="389350"/>
                </a:lnTo>
                <a:lnTo>
                  <a:pt x="149999" y="405070"/>
                </a:lnTo>
                <a:lnTo>
                  <a:pt x="102698" y="4083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8000" y="268490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5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77082" y="8708921"/>
            <a:ext cx="361950" cy="445770"/>
          </a:xfrm>
          <a:custGeom>
            <a:avLst/>
            <a:gdLst/>
            <a:ahLst/>
            <a:cxnLst/>
            <a:rect l="l" t="t" r="r" b="b"/>
            <a:pathLst>
              <a:path w="361950" h="445770">
                <a:moveTo>
                  <a:pt x="261121" y="445556"/>
                </a:moveTo>
                <a:lnTo>
                  <a:pt x="252660" y="427174"/>
                </a:lnTo>
                <a:lnTo>
                  <a:pt x="249633" y="418311"/>
                </a:lnTo>
                <a:lnTo>
                  <a:pt x="249451" y="410542"/>
                </a:lnTo>
                <a:lnTo>
                  <a:pt x="264294" y="358313"/>
                </a:lnTo>
                <a:lnTo>
                  <a:pt x="275417" y="306083"/>
                </a:lnTo>
                <a:lnTo>
                  <a:pt x="279976" y="252978"/>
                </a:lnTo>
                <a:lnTo>
                  <a:pt x="275126" y="198122"/>
                </a:lnTo>
                <a:lnTo>
                  <a:pt x="244272" y="173175"/>
                </a:lnTo>
                <a:lnTo>
                  <a:pt x="230779" y="174779"/>
                </a:lnTo>
                <a:lnTo>
                  <a:pt x="203171" y="185977"/>
                </a:lnTo>
                <a:lnTo>
                  <a:pt x="149707" y="209247"/>
                </a:lnTo>
                <a:lnTo>
                  <a:pt x="123412" y="219131"/>
                </a:lnTo>
                <a:lnTo>
                  <a:pt x="59809" y="216213"/>
                </a:lnTo>
                <a:lnTo>
                  <a:pt x="6710" y="167776"/>
                </a:lnTo>
                <a:lnTo>
                  <a:pt x="0" y="137138"/>
                </a:lnTo>
                <a:lnTo>
                  <a:pt x="3099" y="122148"/>
                </a:lnTo>
                <a:lnTo>
                  <a:pt x="9044" y="111753"/>
                </a:lnTo>
                <a:lnTo>
                  <a:pt x="16119" y="107486"/>
                </a:lnTo>
                <a:lnTo>
                  <a:pt x="23632" y="105626"/>
                </a:lnTo>
                <a:lnTo>
                  <a:pt x="32020" y="106830"/>
                </a:lnTo>
                <a:lnTo>
                  <a:pt x="41721" y="111753"/>
                </a:lnTo>
                <a:lnTo>
                  <a:pt x="74397" y="132762"/>
                </a:lnTo>
                <a:lnTo>
                  <a:pt x="98467" y="141843"/>
                </a:lnTo>
                <a:lnTo>
                  <a:pt x="143981" y="136373"/>
                </a:lnTo>
                <a:lnTo>
                  <a:pt x="188948" y="107669"/>
                </a:lnTo>
                <a:lnTo>
                  <a:pt x="242448" y="39390"/>
                </a:lnTo>
                <a:lnTo>
                  <a:pt x="251967" y="29287"/>
                </a:lnTo>
                <a:lnTo>
                  <a:pt x="262580" y="19841"/>
                </a:lnTo>
                <a:lnTo>
                  <a:pt x="284461" y="2042"/>
                </a:lnTo>
                <a:lnTo>
                  <a:pt x="296095" y="0"/>
                </a:lnTo>
                <a:lnTo>
                  <a:pt x="312761" y="3209"/>
                </a:lnTo>
                <a:lnTo>
                  <a:pt x="328115" y="9920"/>
                </a:lnTo>
                <a:lnTo>
                  <a:pt x="335810" y="18382"/>
                </a:lnTo>
                <a:lnTo>
                  <a:pt x="354847" y="111280"/>
                </a:lnTo>
                <a:lnTo>
                  <a:pt x="361485" y="142100"/>
                </a:lnTo>
                <a:lnTo>
                  <a:pt x="335773" y="279580"/>
                </a:lnTo>
                <a:lnTo>
                  <a:pt x="326680" y="325555"/>
                </a:lnTo>
                <a:lnTo>
                  <a:pt x="317138" y="370859"/>
                </a:lnTo>
                <a:lnTo>
                  <a:pt x="299742" y="410907"/>
                </a:lnTo>
                <a:lnTo>
                  <a:pt x="277168" y="434760"/>
                </a:lnTo>
                <a:lnTo>
                  <a:pt x="261121" y="44555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94968" y="4164071"/>
            <a:ext cx="334010" cy="445134"/>
          </a:xfrm>
          <a:custGeom>
            <a:avLst/>
            <a:gdLst/>
            <a:ahLst/>
            <a:cxnLst/>
            <a:rect l="l" t="t" r="r" b="b"/>
            <a:pathLst>
              <a:path w="334009" h="445135">
                <a:moveTo>
                  <a:pt x="174176" y="444681"/>
                </a:moveTo>
                <a:lnTo>
                  <a:pt x="105030" y="405873"/>
                </a:lnTo>
                <a:lnTo>
                  <a:pt x="81690" y="373194"/>
                </a:lnTo>
                <a:lnTo>
                  <a:pt x="80778" y="365461"/>
                </a:lnTo>
                <a:lnTo>
                  <a:pt x="81398" y="356854"/>
                </a:lnTo>
                <a:lnTo>
                  <a:pt x="83331" y="348246"/>
                </a:lnTo>
                <a:lnTo>
                  <a:pt x="86358" y="340514"/>
                </a:lnTo>
                <a:lnTo>
                  <a:pt x="86358" y="338179"/>
                </a:lnTo>
                <a:lnTo>
                  <a:pt x="98028" y="333511"/>
                </a:lnTo>
                <a:lnTo>
                  <a:pt x="111085" y="340112"/>
                </a:lnTo>
                <a:lnTo>
                  <a:pt x="135373" y="356853"/>
                </a:lnTo>
                <a:lnTo>
                  <a:pt x="172354" y="367868"/>
                </a:lnTo>
                <a:lnTo>
                  <a:pt x="233185" y="352258"/>
                </a:lnTo>
                <a:lnTo>
                  <a:pt x="274906" y="280223"/>
                </a:lnTo>
                <a:lnTo>
                  <a:pt x="283586" y="232845"/>
                </a:lnTo>
                <a:lnTo>
                  <a:pt x="280012" y="185028"/>
                </a:lnTo>
                <a:lnTo>
                  <a:pt x="263746" y="137431"/>
                </a:lnTo>
                <a:lnTo>
                  <a:pt x="231069" y="100957"/>
                </a:lnTo>
                <a:lnTo>
                  <a:pt x="184389" y="83742"/>
                </a:lnTo>
                <a:lnTo>
                  <a:pt x="164950" y="84253"/>
                </a:lnTo>
                <a:lnTo>
                  <a:pt x="129575" y="100155"/>
                </a:lnTo>
                <a:lnTo>
                  <a:pt x="99925" y="151801"/>
                </a:lnTo>
                <a:lnTo>
                  <a:pt x="68124" y="223434"/>
                </a:lnTo>
                <a:lnTo>
                  <a:pt x="51348" y="258813"/>
                </a:lnTo>
                <a:lnTo>
                  <a:pt x="45878" y="264649"/>
                </a:lnTo>
                <a:lnTo>
                  <a:pt x="37344" y="268734"/>
                </a:lnTo>
                <a:lnTo>
                  <a:pt x="16337" y="275153"/>
                </a:lnTo>
                <a:lnTo>
                  <a:pt x="14003" y="275153"/>
                </a:lnTo>
                <a:lnTo>
                  <a:pt x="9335" y="265816"/>
                </a:lnTo>
                <a:lnTo>
                  <a:pt x="7001" y="258813"/>
                </a:lnTo>
                <a:lnTo>
                  <a:pt x="4667" y="254144"/>
                </a:lnTo>
                <a:lnTo>
                  <a:pt x="0" y="240139"/>
                </a:lnTo>
                <a:lnTo>
                  <a:pt x="3192" y="191381"/>
                </a:lnTo>
                <a:lnTo>
                  <a:pt x="14900" y="145871"/>
                </a:lnTo>
                <a:lnTo>
                  <a:pt x="34114" y="103499"/>
                </a:lnTo>
                <a:lnTo>
                  <a:pt x="59826" y="64153"/>
                </a:lnTo>
                <a:lnTo>
                  <a:pt x="91027" y="27719"/>
                </a:lnTo>
                <a:lnTo>
                  <a:pt x="161049" y="0"/>
                </a:lnTo>
                <a:lnTo>
                  <a:pt x="201967" y="5069"/>
                </a:lnTo>
                <a:lnTo>
                  <a:pt x="238072" y="23051"/>
                </a:lnTo>
                <a:lnTo>
                  <a:pt x="284205" y="64521"/>
                </a:lnTo>
                <a:lnTo>
                  <a:pt x="314803" y="109711"/>
                </a:lnTo>
                <a:lnTo>
                  <a:pt x="330959" y="155339"/>
                </a:lnTo>
                <a:lnTo>
                  <a:pt x="333767" y="198122"/>
                </a:lnTo>
                <a:lnTo>
                  <a:pt x="330339" y="232735"/>
                </a:lnTo>
                <a:lnTo>
                  <a:pt x="325233" y="276576"/>
                </a:lnTo>
                <a:lnTo>
                  <a:pt x="324431" y="291494"/>
                </a:lnTo>
                <a:lnTo>
                  <a:pt x="317283" y="331942"/>
                </a:lnTo>
                <a:lnTo>
                  <a:pt x="300507" y="366483"/>
                </a:lnTo>
                <a:lnTo>
                  <a:pt x="275853" y="396208"/>
                </a:lnTo>
                <a:lnTo>
                  <a:pt x="245073" y="422214"/>
                </a:lnTo>
                <a:lnTo>
                  <a:pt x="209078" y="440997"/>
                </a:lnTo>
                <a:lnTo>
                  <a:pt x="174176" y="44468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148" y="385295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21247" y="298029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5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6232" y="76739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790712" y="1981202"/>
            <a:ext cx="318770" cy="399415"/>
          </a:xfrm>
          <a:custGeom>
            <a:avLst/>
            <a:gdLst/>
            <a:ahLst/>
            <a:cxnLst/>
            <a:rect l="l" t="t" r="r" b="b"/>
            <a:pathLst>
              <a:path w="318770" h="399414">
                <a:moveTo>
                  <a:pt x="173595" y="399184"/>
                </a:moveTo>
                <a:lnTo>
                  <a:pt x="124001" y="328894"/>
                </a:lnTo>
                <a:lnTo>
                  <a:pt x="100156" y="280191"/>
                </a:lnTo>
                <a:lnTo>
                  <a:pt x="72167" y="233954"/>
                </a:lnTo>
                <a:lnTo>
                  <a:pt x="40479" y="189733"/>
                </a:lnTo>
                <a:lnTo>
                  <a:pt x="5543" y="147081"/>
                </a:lnTo>
                <a:lnTo>
                  <a:pt x="692" y="135082"/>
                </a:lnTo>
                <a:lnTo>
                  <a:pt x="0" y="119362"/>
                </a:lnTo>
                <a:lnTo>
                  <a:pt x="3246" y="104079"/>
                </a:lnTo>
                <a:lnTo>
                  <a:pt x="10211" y="93393"/>
                </a:lnTo>
                <a:lnTo>
                  <a:pt x="14880" y="88724"/>
                </a:lnTo>
                <a:lnTo>
                  <a:pt x="17213" y="84056"/>
                </a:lnTo>
                <a:lnTo>
                  <a:pt x="52917" y="54257"/>
                </a:lnTo>
                <a:lnTo>
                  <a:pt x="86360" y="34160"/>
                </a:lnTo>
                <a:lnTo>
                  <a:pt x="121991" y="18002"/>
                </a:lnTo>
                <a:lnTo>
                  <a:pt x="159591" y="4690"/>
                </a:lnTo>
                <a:lnTo>
                  <a:pt x="202306" y="0"/>
                </a:lnTo>
                <a:lnTo>
                  <a:pt x="242234" y="9963"/>
                </a:lnTo>
                <a:lnTo>
                  <a:pt x="276586" y="32118"/>
                </a:lnTo>
                <a:lnTo>
                  <a:pt x="302574" y="63998"/>
                </a:lnTo>
                <a:lnTo>
                  <a:pt x="317410" y="103140"/>
                </a:lnTo>
                <a:lnTo>
                  <a:pt x="318306" y="154084"/>
                </a:lnTo>
                <a:lnTo>
                  <a:pt x="311304" y="163421"/>
                </a:lnTo>
                <a:lnTo>
                  <a:pt x="268269" y="144783"/>
                </a:lnTo>
                <a:lnTo>
                  <a:pt x="253973" y="118012"/>
                </a:lnTo>
                <a:lnTo>
                  <a:pt x="245950" y="105064"/>
                </a:lnTo>
                <a:lnTo>
                  <a:pt x="216702" y="77527"/>
                </a:lnTo>
                <a:lnTo>
                  <a:pt x="185265" y="68591"/>
                </a:lnTo>
                <a:lnTo>
                  <a:pt x="152077" y="78475"/>
                </a:lnTo>
                <a:lnTo>
                  <a:pt x="117577" y="107398"/>
                </a:lnTo>
                <a:lnTo>
                  <a:pt x="113420" y="111411"/>
                </a:lnTo>
                <a:lnTo>
                  <a:pt x="110575" y="116736"/>
                </a:lnTo>
                <a:lnTo>
                  <a:pt x="103573" y="133076"/>
                </a:lnTo>
                <a:lnTo>
                  <a:pt x="130160" y="165063"/>
                </a:lnTo>
                <a:lnTo>
                  <a:pt x="156965" y="198144"/>
                </a:lnTo>
                <a:lnTo>
                  <a:pt x="183332" y="232538"/>
                </a:lnTo>
                <a:lnTo>
                  <a:pt x="208606" y="268464"/>
                </a:lnTo>
                <a:lnTo>
                  <a:pt x="221662" y="295454"/>
                </a:lnTo>
                <a:lnTo>
                  <a:pt x="225527" y="323320"/>
                </a:lnTo>
                <a:lnTo>
                  <a:pt x="219765" y="351185"/>
                </a:lnTo>
                <a:lnTo>
                  <a:pt x="203937" y="378176"/>
                </a:lnTo>
                <a:lnTo>
                  <a:pt x="197555" y="385397"/>
                </a:lnTo>
                <a:lnTo>
                  <a:pt x="189641" y="392181"/>
                </a:lnTo>
                <a:lnTo>
                  <a:pt x="181290" y="397214"/>
                </a:lnTo>
                <a:lnTo>
                  <a:pt x="173595" y="39918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55950" y="4024768"/>
            <a:ext cx="406400" cy="342900"/>
          </a:xfrm>
          <a:custGeom>
            <a:avLst/>
            <a:gdLst/>
            <a:ahLst/>
            <a:cxnLst/>
            <a:rect l="l" t="t" r="r" b="b"/>
            <a:pathLst>
              <a:path w="406400" h="342900">
                <a:moveTo>
                  <a:pt x="111013" y="342276"/>
                </a:moveTo>
                <a:lnTo>
                  <a:pt x="71006" y="326520"/>
                </a:lnTo>
                <a:lnTo>
                  <a:pt x="49015" y="290739"/>
                </a:lnTo>
                <a:lnTo>
                  <a:pt x="48832" y="271481"/>
                </a:lnTo>
                <a:lnTo>
                  <a:pt x="51057" y="252224"/>
                </a:lnTo>
                <a:lnTo>
                  <a:pt x="58351" y="213708"/>
                </a:lnTo>
                <a:lnTo>
                  <a:pt x="61633" y="187958"/>
                </a:lnTo>
                <a:lnTo>
                  <a:pt x="56600" y="167022"/>
                </a:lnTo>
                <a:lnTo>
                  <a:pt x="41940" y="151339"/>
                </a:lnTo>
                <a:lnTo>
                  <a:pt x="16338" y="141345"/>
                </a:lnTo>
                <a:lnTo>
                  <a:pt x="10503" y="136968"/>
                </a:lnTo>
                <a:lnTo>
                  <a:pt x="4668" y="129090"/>
                </a:lnTo>
                <a:lnTo>
                  <a:pt x="583" y="120337"/>
                </a:lnTo>
                <a:lnTo>
                  <a:pt x="0" y="113334"/>
                </a:lnTo>
                <a:lnTo>
                  <a:pt x="3318" y="104981"/>
                </a:lnTo>
                <a:lnTo>
                  <a:pt x="9044" y="97286"/>
                </a:lnTo>
                <a:lnTo>
                  <a:pt x="28008" y="78319"/>
                </a:lnTo>
                <a:lnTo>
                  <a:pt x="35010" y="75985"/>
                </a:lnTo>
                <a:lnTo>
                  <a:pt x="81034" y="74964"/>
                </a:lnTo>
                <a:lnTo>
                  <a:pt x="117869" y="67815"/>
                </a:lnTo>
                <a:lnTo>
                  <a:pt x="152952" y="53664"/>
                </a:lnTo>
                <a:lnTo>
                  <a:pt x="186723" y="31634"/>
                </a:lnTo>
                <a:lnTo>
                  <a:pt x="226664" y="9262"/>
                </a:lnTo>
                <a:lnTo>
                  <a:pt x="267612" y="0"/>
                </a:lnTo>
                <a:lnTo>
                  <a:pt x="308897" y="2390"/>
                </a:lnTo>
                <a:lnTo>
                  <a:pt x="349846" y="14976"/>
                </a:lnTo>
                <a:lnTo>
                  <a:pt x="389786" y="36302"/>
                </a:lnTo>
                <a:lnTo>
                  <a:pt x="395621" y="41737"/>
                </a:lnTo>
                <a:lnTo>
                  <a:pt x="399706" y="50016"/>
                </a:lnTo>
                <a:lnTo>
                  <a:pt x="406125" y="68982"/>
                </a:lnTo>
                <a:lnTo>
                  <a:pt x="380851" y="80471"/>
                </a:lnTo>
                <a:lnTo>
                  <a:pt x="373448" y="82988"/>
                </a:lnTo>
                <a:lnTo>
                  <a:pt x="364331" y="82186"/>
                </a:lnTo>
                <a:lnTo>
                  <a:pt x="354776" y="80070"/>
                </a:lnTo>
                <a:lnTo>
                  <a:pt x="345221" y="77079"/>
                </a:lnTo>
                <a:lnTo>
                  <a:pt x="336103" y="73651"/>
                </a:lnTo>
                <a:lnTo>
                  <a:pt x="299634" y="67961"/>
                </a:lnTo>
                <a:lnTo>
                  <a:pt x="236323" y="88094"/>
                </a:lnTo>
                <a:lnTo>
                  <a:pt x="189058" y="125735"/>
                </a:lnTo>
                <a:lnTo>
                  <a:pt x="168343" y="167752"/>
                </a:lnTo>
                <a:lnTo>
                  <a:pt x="168051" y="192700"/>
                </a:lnTo>
                <a:lnTo>
                  <a:pt x="168489" y="203313"/>
                </a:lnTo>
                <a:lnTo>
                  <a:pt x="169802" y="214583"/>
                </a:lnTo>
                <a:lnTo>
                  <a:pt x="171990" y="227167"/>
                </a:lnTo>
                <a:lnTo>
                  <a:pt x="175053" y="241719"/>
                </a:lnTo>
                <a:lnTo>
                  <a:pt x="174761" y="262728"/>
                </a:lnTo>
                <a:lnTo>
                  <a:pt x="174068" y="276515"/>
                </a:lnTo>
                <a:lnTo>
                  <a:pt x="172719" y="290739"/>
                </a:lnTo>
                <a:lnTo>
                  <a:pt x="161778" y="316380"/>
                </a:lnTo>
                <a:lnTo>
                  <a:pt x="139459" y="334799"/>
                </a:lnTo>
                <a:lnTo>
                  <a:pt x="111013" y="34227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01708" y="3391277"/>
            <a:ext cx="309880" cy="448309"/>
          </a:xfrm>
          <a:custGeom>
            <a:avLst/>
            <a:gdLst/>
            <a:ahLst/>
            <a:cxnLst/>
            <a:rect l="l" t="t" r="r" b="b"/>
            <a:pathLst>
              <a:path w="309879" h="448310">
                <a:moveTo>
                  <a:pt x="63858" y="448036"/>
                </a:moveTo>
                <a:lnTo>
                  <a:pt x="59189" y="443368"/>
                </a:lnTo>
                <a:lnTo>
                  <a:pt x="49853" y="436365"/>
                </a:lnTo>
                <a:lnTo>
                  <a:pt x="52187" y="434030"/>
                </a:lnTo>
                <a:lnTo>
                  <a:pt x="81655" y="383843"/>
                </a:lnTo>
                <a:lnTo>
                  <a:pt x="112873" y="333656"/>
                </a:lnTo>
                <a:lnTo>
                  <a:pt x="139495" y="292004"/>
                </a:lnTo>
                <a:lnTo>
                  <a:pt x="193616" y="209574"/>
                </a:lnTo>
                <a:lnTo>
                  <a:pt x="220239" y="167922"/>
                </a:lnTo>
                <a:lnTo>
                  <a:pt x="228007" y="140348"/>
                </a:lnTo>
                <a:lnTo>
                  <a:pt x="221114" y="113650"/>
                </a:lnTo>
                <a:lnTo>
                  <a:pt x="201530" y="93079"/>
                </a:lnTo>
                <a:lnTo>
                  <a:pt x="171224" y="83887"/>
                </a:lnTo>
                <a:lnTo>
                  <a:pt x="157949" y="84179"/>
                </a:lnTo>
                <a:lnTo>
                  <a:pt x="119874" y="102562"/>
                </a:lnTo>
                <a:lnTo>
                  <a:pt x="104448" y="142938"/>
                </a:lnTo>
                <a:lnTo>
                  <a:pt x="98868" y="156250"/>
                </a:lnTo>
                <a:lnTo>
                  <a:pt x="50947" y="182839"/>
                </a:lnTo>
                <a:lnTo>
                  <a:pt x="6382" y="164129"/>
                </a:lnTo>
                <a:lnTo>
                  <a:pt x="0" y="150743"/>
                </a:lnTo>
                <a:lnTo>
                  <a:pt x="838" y="137576"/>
                </a:lnTo>
                <a:lnTo>
                  <a:pt x="20094" y="91766"/>
                </a:lnTo>
                <a:lnTo>
                  <a:pt x="42851" y="51208"/>
                </a:lnTo>
                <a:lnTo>
                  <a:pt x="71662" y="24218"/>
                </a:lnTo>
                <a:lnTo>
                  <a:pt x="143288" y="0"/>
                </a:lnTo>
                <a:lnTo>
                  <a:pt x="185228" y="4522"/>
                </a:lnTo>
                <a:lnTo>
                  <a:pt x="222281" y="17069"/>
                </a:lnTo>
                <a:lnTo>
                  <a:pt x="257584" y="34868"/>
                </a:lnTo>
                <a:lnTo>
                  <a:pt x="288401" y="61275"/>
                </a:lnTo>
                <a:lnTo>
                  <a:pt x="306307" y="95559"/>
                </a:lnTo>
                <a:lnTo>
                  <a:pt x="309772" y="133346"/>
                </a:lnTo>
                <a:lnTo>
                  <a:pt x="297263" y="170256"/>
                </a:lnTo>
                <a:lnTo>
                  <a:pt x="278591" y="205271"/>
                </a:lnTo>
                <a:lnTo>
                  <a:pt x="188438" y="322860"/>
                </a:lnTo>
                <a:lnTo>
                  <a:pt x="127688" y="400173"/>
                </a:lnTo>
                <a:lnTo>
                  <a:pt x="96535" y="438699"/>
                </a:lnTo>
                <a:lnTo>
                  <a:pt x="82822" y="445994"/>
                </a:lnTo>
                <a:lnTo>
                  <a:pt x="63858" y="44803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630538" y="5105802"/>
            <a:ext cx="217170" cy="347345"/>
          </a:xfrm>
          <a:custGeom>
            <a:avLst/>
            <a:gdLst/>
            <a:ahLst/>
            <a:cxnLst/>
            <a:rect l="l" t="t" r="r" b="b"/>
            <a:pathLst>
              <a:path w="217170" h="347345">
                <a:moveTo>
                  <a:pt x="101824" y="347083"/>
                </a:moveTo>
                <a:lnTo>
                  <a:pt x="83479" y="342342"/>
                </a:lnTo>
                <a:lnTo>
                  <a:pt x="65354" y="330160"/>
                </a:lnTo>
                <a:lnTo>
                  <a:pt x="51350" y="316154"/>
                </a:lnTo>
                <a:lnTo>
                  <a:pt x="40700" y="304556"/>
                </a:lnTo>
                <a:lnTo>
                  <a:pt x="29175" y="293396"/>
                </a:lnTo>
                <a:lnTo>
                  <a:pt x="0" y="267135"/>
                </a:lnTo>
                <a:lnTo>
                  <a:pt x="8752" y="227781"/>
                </a:lnTo>
                <a:lnTo>
                  <a:pt x="15754" y="192146"/>
                </a:lnTo>
                <a:lnTo>
                  <a:pt x="18380" y="157825"/>
                </a:lnTo>
                <a:lnTo>
                  <a:pt x="14003" y="122409"/>
                </a:lnTo>
                <a:lnTo>
                  <a:pt x="12545" y="82836"/>
                </a:lnTo>
                <a:lnTo>
                  <a:pt x="26841" y="49171"/>
                </a:lnTo>
                <a:lnTo>
                  <a:pt x="53391" y="22947"/>
                </a:lnTo>
                <a:lnTo>
                  <a:pt x="88693" y="5695"/>
                </a:lnTo>
                <a:lnTo>
                  <a:pt x="130837" y="0"/>
                </a:lnTo>
                <a:lnTo>
                  <a:pt x="165922" y="9430"/>
                </a:lnTo>
                <a:lnTo>
                  <a:pt x="191373" y="31746"/>
                </a:lnTo>
                <a:lnTo>
                  <a:pt x="204612" y="64706"/>
                </a:lnTo>
                <a:lnTo>
                  <a:pt x="203062" y="106069"/>
                </a:lnTo>
                <a:lnTo>
                  <a:pt x="200729" y="113071"/>
                </a:lnTo>
                <a:lnTo>
                  <a:pt x="198394" y="117740"/>
                </a:lnTo>
                <a:lnTo>
                  <a:pt x="196060" y="124743"/>
                </a:lnTo>
                <a:lnTo>
                  <a:pt x="184572" y="153921"/>
                </a:lnTo>
                <a:lnTo>
                  <a:pt x="188183" y="179598"/>
                </a:lnTo>
                <a:lnTo>
                  <a:pt x="200984" y="203525"/>
                </a:lnTo>
                <a:lnTo>
                  <a:pt x="217067" y="227451"/>
                </a:lnTo>
                <a:lnTo>
                  <a:pt x="201312" y="257651"/>
                </a:lnTo>
                <a:lnTo>
                  <a:pt x="180306" y="283474"/>
                </a:lnTo>
                <a:lnTo>
                  <a:pt x="156674" y="307546"/>
                </a:lnTo>
                <a:lnTo>
                  <a:pt x="133042" y="332494"/>
                </a:lnTo>
                <a:lnTo>
                  <a:pt x="118855" y="343947"/>
                </a:lnTo>
                <a:lnTo>
                  <a:pt x="101824" y="34708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80400" y="560453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4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14170" y="128108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70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70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98063" y="0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4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4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24681" y="266429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54903" y="6210946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20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21297" y="2691321"/>
            <a:ext cx="340360" cy="372110"/>
          </a:xfrm>
          <a:custGeom>
            <a:avLst/>
            <a:gdLst/>
            <a:ahLst/>
            <a:cxnLst/>
            <a:rect l="l" t="t" r="r" b="b"/>
            <a:pathLst>
              <a:path w="340359" h="372110">
                <a:moveTo>
                  <a:pt x="151312" y="371989"/>
                </a:moveTo>
                <a:lnTo>
                  <a:pt x="111305" y="369509"/>
                </a:lnTo>
                <a:lnTo>
                  <a:pt x="73486" y="354774"/>
                </a:lnTo>
                <a:lnTo>
                  <a:pt x="43325" y="328659"/>
                </a:lnTo>
                <a:lnTo>
                  <a:pt x="20714" y="294155"/>
                </a:lnTo>
                <a:lnTo>
                  <a:pt x="5981" y="257463"/>
                </a:lnTo>
                <a:lnTo>
                  <a:pt x="0" y="219021"/>
                </a:lnTo>
                <a:lnTo>
                  <a:pt x="3646" y="179265"/>
                </a:lnTo>
                <a:lnTo>
                  <a:pt x="13967" y="141151"/>
                </a:lnTo>
                <a:lnTo>
                  <a:pt x="26695" y="103693"/>
                </a:lnTo>
                <a:lnTo>
                  <a:pt x="54996" y="29871"/>
                </a:lnTo>
                <a:lnTo>
                  <a:pt x="94383" y="984"/>
                </a:lnTo>
                <a:lnTo>
                  <a:pt x="119656" y="0"/>
                </a:lnTo>
                <a:lnTo>
                  <a:pt x="139022" y="8863"/>
                </a:lnTo>
                <a:lnTo>
                  <a:pt x="170604" y="49092"/>
                </a:lnTo>
                <a:lnTo>
                  <a:pt x="188620" y="92605"/>
                </a:lnTo>
                <a:lnTo>
                  <a:pt x="193507" y="139181"/>
                </a:lnTo>
                <a:lnTo>
                  <a:pt x="185703" y="188602"/>
                </a:lnTo>
                <a:lnTo>
                  <a:pt x="141538" y="187107"/>
                </a:lnTo>
                <a:lnTo>
                  <a:pt x="121188" y="165734"/>
                </a:lnTo>
                <a:lnTo>
                  <a:pt x="111013" y="155923"/>
                </a:lnTo>
                <a:lnTo>
                  <a:pt x="75930" y="181636"/>
                </a:lnTo>
                <a:lnTo>
                  <a:pt x="70824" y="210596"/>
                </a:lnTo>
                <a:lnTo>
                  <a:pt x="71335" y="225951"/>
                </a:lnTo>
                <a:lnTo>
                  <a:pt x="78483" y="254947"/>
                </a:lnTo>
                <a:lnTo>
                  <a:pt x="97009" y="279348"/>
                </a:lnTo>
                <a:lnTo>
                  <a:pt x="122538" y="294557"/>
                </a:lnTo>
                <a:lnTo>
                  <a:pt x="150693" y="295980"/>
                </a:lnTo>
                <a:lnTo>
                  <a:pt x="179029" y="288503"/>
                </a:lnTo>
                <a:lnTo>
                  <a:pt x="207585" y="279931"/>
                </a:lnTo>
                <a:lnTo>
                  <a:pt x="235703" y="270047"/>
                </a:lnTo>
                <a:lnTo>
                  <a:pt x="262727" y="258631"/>
                </a:lnTo>
                <a:lnTo>
                  <a:pt x="284280" y="256880"/>
                </a:lnTo>
                <a:lnTo>
                  <a:pt x="303864" y="260381"/>
                </a:lnTo>
                <a:lnTo>
                  <a:pt x="339750" y="272636"/>
                </a:lnTo>
                <a:lnTo>
                  <a:pt x="297664" y="287481"/>
                </a:lnTo>
                <a:lnTo>
                  <a:pt x="260392" y="310860"/>
                </a:lnTo>
                <a:lnTo>
                  <a:pt x="224871" y="337303"/>
                </a:lnTo>
                <a:lnTo>
                  <a:pt x="188037" y="361339"/>
                </a:lnTo>
                <a:lnTo>
                  <a:pt x="151312" y="37198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30752" y="2108990"/>
            <a:ext cx="375285" cy="355600"/>
          </a:xfrm>
          <a:custGeom>
            <a:avLst/>
            <a:gdLst/>
            <a:ahLst/>
            <a:cxnLst/>
            <a:rect l="l" t="t" r="r" b="b"/>
            <a:pathLst>
              <a:path w="375284" h="355600">
                <a:moveTo>
                  <a:pt x="177192" y="355394"/>
                </a:moveTo>
                <a:lnTo>
                  <a:pt x="121758" y="349923"/>
                </a:lnTo>
                <a:lnTo>
                  <a:pt x="86383" y="334130"/>
                </a:lnTo>
                <a:lnTo>
                  <a:pt x="57134" y="309146"/>
                </a:lnTo>
                <a:lnTo>
                  <a:pt x="34450" y="276065"/>
                </a:lnTo>
                <a:lnTo>
                  <a:pt x="15871" y="231863"/>
                </a:lnTo>
                <a:lnTo>
                  <a:pt x="4574" y="186316"/>
                </a:lnTo>
                <a:lnTo>
                  <a:pt x="0" y="139761"/>
                </a:lnTo>
                <a:lnTo>
                  <a:pt x="1587" y="92534"/>
                </a:lnTo>
                <a:lnTo>
                  <a:pt x="8775" y="44971"/>
                </a:lnTo>
                <a:lnTo>
                  <a:pt x="19169" y="22978"/>
                </a:lnTo>
                <a:lnTo>
                  <a:pt x="37659" y="7331"/>
                </a:lnTo>
                <a:lnTo>
                  <a:pt x="60963" y="0"/>
                </a:lnTo>
                <a:lnTo>
                  <a:pt x="85799" y="2954"/>
                </a:lnTo>
                <a:lnTo>
                  <a:pt x="126353" y="25421"/>
                </a:lnTo>
                <a:lnTo>
                  <a:pt x="151152" y="70648"/>
                </a:lnTo>
                <a:lnTo>
                  <a:pt x="110124" y="84435"/>
                </a:lnTo>
                <a:lnTo>
                  <a:pt x="97469" y="89322"/>
                </a:lnTo>
                <a:lnTo>
                  <a:pt x="78213" y="101140"/>
                </a:lnTo>
                <a:lnTo>
                  <a:pt x="65959" y="115583"/>
                </a:lnTo>
                <a:lnTo>
                  <a:pt x="60708" y="132652"/>
                </a:lnTo>
                <a:lnTo>
                  <a:pt x="62458" y="152348"/>
                </a:lnTo>
                <a:lnTo>
                  <a:pt x="77338" y="209246"/>
                </a:lnTo>
                <a:lnTo>
                  <a:pt x="97469" y="264393"/>
                </a:lnTo>
                <a:lnTo>
                  <a:pt x="140138" y="302143"/>
                </a:lnTo>
                <a:lnTo>
                  <a:pt x="190758" y="311225"/>
                </a:lnTo>
                <a:lnTo>
                  <a:pt x="218840" y="305827"/>
                </a:lnTo>
                <a:lnTo>
                  <a:pt x="270189" y="278399"/>
                </a:lnTo>
                <a:lnTo>
                  <a:pt x="297614" y="238424"/>
                </a:lnTo>
                <a:lnTo>
                  <a:pt x="301042" y="215045"/>
                </a:lnTo>
                <a:lnTo>
                  <a:pt x="300313" y="174596"/>
                </a:lnTo>
                <a:lnTo>
                  <a:pt x="304033" y="161685"/>
                </a:lnTo>
                <a:lnTo>
                  <a:pt x="313004" y="152275"/>
                </a:lnTo>
                <a:lnTo>
                  <a:pt x="328540" y="147679"/>
                </a:lnTo>
                <a:lnTo>
                  <a:pt x="346338" y="151436"/>
                </a:lnTo>
                <a:lnTo>
                  <a:pt x="362384" y="163727"/>
                </a:lnTo>
                <a:lnTo>
                  <a:pt x="373179" y="180833"/>
                </a:lnTo>
                <a:lnTo>
                  <a:pt x="375221" y="199033"/>
                </a:lnTo>
                <a:lnTo>
                  <a:pt x="361889" y="248445"/>
                </a:lnTo>
                <a:lnTo>
                  <a:pt x="339146" y="289566"/>
                </a:lnTo>
                <a:lnTo>
                  <a:pt x="307665" y="321387"/>
                </a:lnTo>
                <a:lnTo>
                  <a:pt x="268117" y="342900"/>
                </a:lnTo>
                <a:lnTo>
                  <a:pt x="221174" y="353096"/>
                </a:lnTo>
                <a:lnTo>
                  <a:pt x="206805" y="354446"/>
                </a:lnTo>
                <a:lnTo>
                  <a:pt x="177192" y="35539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89214" y="1906527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20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625730" y="2472883"/>
            <a:ext cx="203835" cy="363220"/>
          </a:xfrm>
          <a:custGeom>
            <a:avLst/>
            <a:gdLst/>
            <a:ahLst/>
            <a:cxnLst/>
            <a:rect l="l" t="t" r="r" b="b"/>
            <a:pathLst>
              <a:path w="203834" h="363219">
                <a:moveTo>
                  <a:pt x="88220" y="39864"/>
                </a:moveTo>
                <a:lnTo>
                  <a:pt x="90115" y="36509"/>
                </a:lnTo>
                <a:lnTo>
                  <a:pt x="94819" y="28011"/>
                </a:lnTo>
                <a:lnTo>
                  <a:pt x="99962" y="19950"/>
                </a:lnTo>
                <a:lnTo>
                  <a:pt x="106198" y="12546"/>
                </a:lnTo>
                <a:lnTo>
                  <a:pt x="120749" y="3319"/>
                </a:lnTo>
                <a:lnTo>
                  <a:pt x="135082" y="0"/>
                </a:lnTo>
                <a:lnTo>
                  <a:pt x="147226" y="2370"/>
                </a:lnTo>
                <a:lnTo>
                  <a:pt x="155213" y="10212"/>
                </a:lnTo>
                <a:lnTo>
                  <a:pt x="162543" y="22503"/>
                </a:lnTo>
                <a:lnTo>
                  <a:pt x="170093" y="35013"/>
                </a:lnTo>
                <a:lnTo>
                  <a:pt x="171856" y="38223"/>
                </a:lnTo>
                <a:lnTo>
                  <a:pt x="89861" y="38223"/>
                </a:lnTo>
                <a:lnTo>
                  <a:pt x="88220" y="39864"/>
                </a:lnTo>
                <a:close/>
              </a:path>
              <a:path w="203834" h="363219">
                <a:moveTo>
                  <a:pt x="85849" y="45830"/>
                </a:moveTo>
                <a:lnTo>
                  <a:pt x="85192" y="45226"/>
                </a:lnTo>
                <a:lnTo>
                  <a:pt x="88220" y="39864"/>
                </a:lnTo>
                <a:lnTo>
                  <a:pt x="89861" y="38223"/>
                </a:lnTo>
                <a:lnTo>
                  <a:pt x="85849" y="45830"/>
                </a:lnTo>
                <a:close/>
              </a:path>
              <a:path w="203834" h="363219">
                <a:moveTo>
                  <a:pt x="202100" y="178280"/>
                </a:moveTo>
                <a:lnTo>
                  <a:pt x="96863" y="178280"/>
                </a:lnTo>
                <a:lnTo>
                  <a:pt x="99197" y="175946"/>
                </a:lnTo>
                <a:lnTo>
                  <a:pt x="107184" y="172371"/>
                </a:lnTo>
                <a:lnTo>
                  <a:pt x="115827" y="168359"/>
                </a:lnTo>
                <a:lnTo>
                  <a:pt x="123157" y="163472"/>
                </a:lnTo>
                <a:lnTo>
                  <a:pt x="127206" y="157271"/>
                </a:lnTo>
                <a:lnTo>
                  <a:pt x="131800" y="127291"/>
                </a:lnTo>
                <a:lnTo>
                  <a:pt x="127205" y="97747"/>
                </a:lnTo>
                <a:lnTo>
                  <a:pt x="112106" y="69955"/>
                </a:lnTo>
                <a:lnTo>
                  <a:pt x="85849" y="45830"/>
                </a:lnTo>
                <a:lnTo>
                  <a:pt x="89861" y="38223"/>
                </a:lnTo>
                <a:lnTo>
                  <a:pt x="171856" y="38223"/>
                </a:lnTo>
                <a:lnTo>
                  <a:pt x="177204" y="47961"/>
                </a:lnTo>
                <a:lnTo>
                  <a:pt x="183222" y="61566"/>
                </a:lnTo>
                <a:lnTo>
                  <a:pt x="194743" y="112005"/>
                </a:lnTo>
                <a:lnTo>
                  <a:pt x="201446" y="162556"/>
                </a:lnTo>
                <a:lnTo>
                  <a:pt x="202100" y="178280"/>
                </a:lnTo>
                <a:close/>
              </a:path>
              <a:path w="203834" h="363219">
                <a:moveTo>
                  <a:pt x="129247" y="362616"/>
                </a:moveTo>
                <a:lnTo>
                  <a:pt x="89058" y="345510"/>
                </a:lnTo>
                <a:lnTo>
                  <a:pt x="59518" y="313669"/>
                </a:lnTo>
                <a:lnTo>
                  <a:pt x="43872" y="278217"/>
                </a:lnTo>
                <a:lnTo>
                  <a:pt x="28883" y="241889"/>
                </a:lnTo>
                <a:lnTo>
                  <a:pt x="15207" y="204687"/>
                </a:lnTo>
                <a:lnTo>
                  <a:pt x="3501" y="166609"/>
                </a:lnTo>
                <a:lnTo>
                  <a:pt x="0" y="127218"/>
                </a:lnTo>
                <a:lnTo>
                  <a:pt x="3500" y="107194"/>
                </a:lnTo>
                <a:lnTo>
                  <a:pt x="10503" y="89577"/>
                </a:lnTo>
                <a:lnTo>
                  <a:pt x="22319" y="77140"/>
                </a:lnTo>
                <a:lnTo>
                  <a:pt x="38511" y="67110"/>
                </a:lnTo>
                <a:lnTo>
                  <a:pt x="56454" y="58393"/>
                </a:lnTo>
                <a:lnTo>
                  <a:pt x="78190" y="47560"/>
                </a:lnTo>
                <a:lnTo>
                  <a:pt x="85192" y="42892"/>
                </a:lnTo>
                <a:lnTo>
                  <a:pt x="88220" y="39864"/>
                </a:lnTo>
                <a:lnTo>
                  <a:pt x="85192" y="45226"/>
                </a:lnTo>
                <a:lnTo>
                  <a:pt x="85849" y="45830"/>
                </a:lnTo>
                <a:lnTo>
                  <a:pt x="73048" y="70101"/>
                </a:lnTo>
                <a:lnTo>
                  <a:pt x="69146" y="102416"/>
                </a:lnTo>
                <a:lnTo>
                  <a:pt x="74434" y="134731"/>
                </a:lnTo>
                <a:lnTo>
                  <a:pt x="85192" y="166609"/>
                </a:lnTo>
                <a:lnTo>
                  <a:pt x="87526" y="171277"/>
                </a:lnTo>
                <a:lnTo>
                  <a:pt x="96863" y="178280"/>
                </a:lnTo>
                <a:lnTo>
                  <a:pt x="202100" y="178280"/>
                </a:lnTo>
                <a:lnTo>
                  <a:pt x="203556" y="213332"/>
                </a:lnTo>
                <a:lnTo>
                  <a:pt x="201297" y="264443"/>
                </a:lnTo>
                <a:lnTo>
                  <a:pt x="194892" y="316003"/>
                </a:lnTo>
                <a:lnTo>
                  <a:pt x="182930" y="340878"/>
                </a:lnTo>
                <a:lnTo>
                  <a:pt x="158714" y="357436"/>
                </a:lnTo>
                <a:lnTo>
                  <a:pt x="12924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49526" y="463065"/>
            <a:ext cx="210820" cy="367030"/>
          </a:xfrm>
          <a:custGeom>
            <a:avLst/>
            <a:gdLst/>
            <a:ahLst/>
            <a:cxnLst/>
            <a:rect l="l" t="t" r="r" b="b"/>
            <a:pathLst>
              <a:path w="210820" h="367030">
                <a:moveTo>
                  <a:pt x="83953" y="366628"/>
                </a:moveTo>
                <a:lnTo>
                  <a:pt x="30999" y="345911"/>
                </a:lnTo>
                <a:lnTo>
                  <a:pt x="11487" y="292806"/>
                </a:lnTo>
                <a:lnTo>
                  <a:pt x="3537" y="240577"/>
                </a:lnTo>
                <a:lnTo>
                  <a:pt x="0" y="217963"/>
                </a:lnTo>
                <a:lnTo>
                  <a:pt x="4193" y="181490"/>
                </a:lnTo>
                <a:lnTo>
                  <a:pt x="7293" y="148518"/>
                </a:lnTo>
                <a:lnTo>
                  <a:pt x="10831" y="118173"/>
                </a:lnTo>
                <a:lnTo>
                  <a:pt x="25310" y="67256"/>
                </a:lnTo>
                <a:lnTo>
                  <a:pt x="51130" y="25239"/>
                </a:lnTo>
                <a:lnTo>
                  <a:pt x="82859" y="0"/>
                </a:lnTo>
                <a:lnTo>
                  <a:pt x="93581" y="620"/>
                </a:lnTo>
                <a:lnTo>
                  <a:pt x="100364" y="3209"/>
                </a:lnTo>
                <a:lnTo>
                  <a:pt x="115061" y="22139"/>
                </a:lnTo>
                <a:lnTo>
                  <a:pt x="128664" y="42600"/>
                </a:lnTo>
                <a:lnTo>
                  <a:pt x="142705" y="62624"/>
                </a:lnTo>
                <a:lnTo>
                  <a:pt x="158715" y="80241"/>
                </a:lnTo>
                <a:lnTo>
                  <a:pt x="192326" y="120521"/>
                </a:lnTo>
                <a:lnTo>
                  <a:pt x="207377" y="159606"/>
                </a:lnTo>
                <a:lnTo>
                  <a:pt x="109699" y="159606"/>
                </a:lnTo>
                <a:lnTo>
                  <a:pt x="100655" y="159825"/>
                </a:lnTo>
                <a:lnTo>
                  <a:pt x="65681" y="190171"/>
                </a:lnTo>
                <a:lnTo>
                  <a:pt x="59627" y="226790"/>
                </a:lnTo>
                <a:lnTo>
                  <a:pt x="65353" y="245975"/>
                </a:lnTo>
                <a:lnTo>
                  <a:pt x="99415" y="269427"/>
                </a:lnTo>
                <a:lnTo>
                  <a:pt x="196262" y="269427"/>
                </a:lnTo>
                <a:lnTo>
                  <a:pt x="186724" y="297329"/>
                </a:lnTo>
                <a:lnTo>
                  <a:pt x="175090" y="318338"/>
                </a:lnTo>
                <a:lnTo>
                  <a:pt x="158424" y="335845"/>
                </a:lnTo>
                <a:lnTo>
                  <a:pt x="137818" y="349850"/>
                </a:lnTo>
                <a:lnTo>
                  <a:pt x="114368" y="360355"/>
                </a:lnTo>
                <a:lnTo>
                  <a:pt x="83953" y="366628"/>
                </a:lnTo>
                <a:close/>
              </a:path>
              <a:path w="210820" h="367030">
                <a:moveTo>
                  <a:pt x="196262" y="269427"/>
                </a:moveTo>
                <a:lnTo>
                  <a:pt x="99415" y="269427"/>
                </a:lnTo>
                <a:lnTo>
                  <a:pt x="109116" y="266691"/>
                </a:lnTo>
                <a:lnTo>
                  <a:pt x="117942" y="261767"/>
                </a:lnTo>
                <a:lnTo>
                  <a:pt x="123704" y="255312"/>
                </a:lnTo>
                <a:lnTo>
                  <a:pt x="128226" y="244042"/>
                </a:lnTo>
                <a:lnTo>
                  <a:pt x="131873" y="231677"/>
                </a:lnTo>
                <a:lnTo>
                  <a:pt x="135520" y="218875"/>
                </a:lnTo>
                <a:lnTo>
                  <a:pt x="140042" y="206292"/>
                </a:lnTo>
                <a:lnTo>
                  <a:pt x="137708" y="196955"/>
                </a:lnTo>
                <a:lnTo>
                  <a:pt x="137708" y="187617"/>
                </a:lnTo>
                <a:lnTo>
                  <a:pt x="135374" y="182949"/>
                </a:lnTo>
                <a:lnTo>
                  <a:pt x="129721" y="175691"/>
                </a:lnTo>
                <a:lnTo>
                  <a:pt x="123412" y="168651"/>
                </a:lnTo>
                <a:lnTo>
                  <a:pt x="116665" y="162925"/>
                </a:lnTo>
                <a:lnTo>
                  <a:pt x="109699" y="159606"/>
                </a:lnTo>
                <a:lnTo>
                  <a:pt x="207377" y="159606"/>
                </a:lnTo>
                <a:lnTo>
                  <a:pt x="208571" y="162706"/>
                </a:lnTo>
                <a:lnTo>
                  <a:pt x="210811" y="206460"/>
                </a:lnTo>
                <a:lnTo>
                  <a:pt x="202409" y="251446"/>
                </a:lnTo>
                <a:lnTo>
                  <a:pt x="196262" y="2694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48218" y="5302363"/>
            <a:ext cx="262255" cy="306705"/>
          </a:xfrm>
          <a:custGeom>
            <a:avLst/>
            <a:gdLst/>
            <a:ahLst/>
            <a:cxnLst/>
            <a:rect l="l" t="t" r="r" b="b"/>
            <a:pathLst>
              <a:path w="262254" h="306704">
                <a:moveTo>
                  <a:pt x="101093" y="306337"/>
                </a:moveTo>
                <a:lnTo>
                  <a:pt x="51932" y="296490"/>
                </a:lnTo>
                <a:lnTo>
                  <a:pt x="17651" y="273074"/>
                </a:lnTo>
                <a:lnTo>
                  <a:pt x="0" y="240029"/>
                </a:lnTo>
                <a:lnTo>
                  <a:pt x="729" y="201295"/>
                </a:lnTo>
                <a:lnTo>
                  <a:pt x="20568" y="136227"/>
                </a:lnTo>
                <a:lnTo>
                  <a:pt x="47410" y="72909"/>
                </a:lnTo>
                <a:lnTo>
                  <a:pt x="86469" y="31549"/>
                </a:lnTo>
                <a:lnTo>
                  <a:pt x="139933" y="0"/>
                </a:lnTo>
                <a:lnTo>
                  <a:pt x="180742" y="255"/>
                </a:lnTo>
                <a:lnTo>
                  <a:pt x="220239" y="17580"/>
                </a:lnTo>
                <a:lnTo>
                  <a:pt x="255140" y="49566"/>
                </a:lnTo>
                <a:lnTo>
                  <a:pt x="259809" y="54235"/>
                </a:lnTo>
                <a:lnTo>
                  <a:pt x="262142" y="61238"/>
                </a:lnTo>
                <a:lnTo>
                  <a:pt x="262142" y="65907"/>
                </a:lnTo>
                <a:lnTo>
                  <a:pt x="256916" y="104751"/>
                </a:lnTo>
                <a:lnTo>
                  <a:pt x="143543" y="104751"/>
                </a:lnTo>
                <a:lnTo>
                  <a:pt x="129101" y="105881"/>
                </a:lnTo>
                <a:lnTo>
                  <a:pt x="98467" y="130099"/>
                </a:lnTo>
                <a:lnTo>
                  <a:pt x="80086" y="182621"/>
                </a:lnTo>
                <a:lnTo>
                  <a:pt x="80341" y="190645"/>
                </a:lnTo>
                <a:lnTo>
                  <a:pt x="113930" y="215592"/>
                </a:lnTo>
                <a:lnTo>
                  <a:pt x="223303" y="215592"/>
                </a:lnTo>
                <a:lnTo>
                  <a:pt x="198805" y="252276"/>
                </a:lnTo>
                <a:lnTo>
                  <a:pt x="159444" y="287664"/>
                </a:lnTo>
                <a:lnTo>
                  <a:pt x="144091" y="294849"/>
                </a:lnTo>
                <a:lnTo>
                  <a:pt x="127643" y="299627"/>
                </a:lnTo>
                <a:lnTo>
                  <a:pt x="112508" y="303092"/>
                </a:lnTo>
                <a:lnTo>
                  <a:pt x="101093" y="306337"/>
                </a:lnTo>
                <a:close/>
              </a:path>
              <a:path w="262254" h="306704">
                <a:moveTo>
                  <a:pt x="223303" y="215592"/>
                </a:moveTo>
                <a:lnTo>
                  <a:pt x="113930" y="215592"/>
                </a:lnTo>
                <a:lnTo>
                  <a:pt x="123339" y="214608"/>
                </a:lnTo>
                <a:lnTo>
                  <a:pt x="131435" y="212966"/>
                </a:lnTo>
                <a:lnTo>
                  <a:pt x="151129" y="202280"/>
                </a:lnTo>
                <a:lnTo>
                  <a:pt x="164696" y="185247"/>
                </a:lnTo>
                <a:lnTo>
                  <a:pt x="172136" y="163400"/>
                </a:lnTo>
                <a:lnTo>
                  <a:pt x="173449" y="138270"/>
                </a:lnTo>
                <a:lnTo>
                  <a:pt x="169911" y="128568"/>
                </a:lnTo>
                <a:lnTo>
                  <a:pt x="166155" y="118428"/>
                </a:lnTo>
                <a:lnTo>
                  <a:pt x="161960" y="110039"/>
                </a:lnTo>
                <a:lnTo>
                  <a:pt x="157110" y="105590"/>
                </a:lnTo>
                <a:lnTo>
                  <a:pt x="143543" y="104751"/>
                </a:lnTo>
                <a:lnTo>
                  <a:pt x="256916" y="104751"/>
                </a:lnTo>
                <a:lnTo>
                  <a:pt x="255271" y="116981"/>
                </a:lnTo>
                <a:lnTo>
                  <a:pt x="244142" y="165814"/>
                </a:lnTo>
                <a:lnTo>
                  <a:pt x="226179" y="211286"/>
                </a:lnTo>
                <a:lnTo>
                  <a:pt x="223303" y="2155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406471" y="3473852"/>
            <a:ext cx="216535" cy="367030"/>
          </a:xfrm>
          <a:custGeom>
            <a:avLst/>
            <a:gdLst/>
            <a:ahLst/>
            <a:cxnLst/>
            <a:rect l="l" t="t" r="r" b="b"/>
            <a:pathLst>
              <a:path w="216534" h="367029">
                <a:moveTo>
                  <a:pt x="100692" y="366701"/>
                </a:moveTo>
                <a:lnTo>
                  <a:pt x="55543" y="355394"/>
                </a:lnTo>
                <a:lnTo>
                  <a:pt x="25675" y="309438"/>
                </a:lnTo>
                <a:lnTo>
                  <a:pt x="24472" y="289852"/>
                </a:lnTo>
                <a:lnTo>
                  <a:pt x="24800" y="270047"/>
                </a:lnTo>
                <a:lnTo>
                  <a:pt x="32677" y="232407"/>
                </a:lnTo>
                <a:lnTo>
                  <a:pt x="59920" y="200566"/>
                </a:lnTo>
                <a:lnTo>
                  <a:pt x="72356" y="192724"/>
                </a:lnTo>
                <a:lnTo>
                  <a:pt x="78082" y="192979"/>
                </a:lnTo>
                <a:lnTo>
                  <a:pt x="86652" y="196517"/>
                </a:lnTo>
                <a:lnTo>
                  <a:pt x="95660" y="202243"/>
                </a:lnTo>
                <a:lnTo>
                  <a:pt x="102698" y="209064"/>
                </a:lnTo>
                <a:lnTo>
                  <a:pt x="111050" y="215921"/>
                </a:lnTo>
                <a:lnTo>
                  <a:pt x="148758" y="166427"/>
                </a:lnTo>
                <a:lnTo>
                  <a:pt x="152004" y="129406"/>
                </a:lnTo>
                <a:lnTo>
                  <a:pt x="139932" y="95450"/>
                </a:lnTo>
                <a:lnTo>
                  <a:pt x="109699" y="64338"/>
                </a:lnTo>
                <a:lnTo>
                  <a:pt x="21005" y="113358"/>
                </a:lnTo>
                <a:lnTo>
                  <a:pt x="11670" y="108690"/>
                </a:lnTo>
                <a:lnTo>
                  <a:pt x="2333" y="99353"/>
                </a:lnTo>
                <a:lnTo>
                  <a:pt x="0" y="92350"/>
                </a:lnTo>
                <a:lnTo>
                  <a:pt x="0" y="85347"/>
                </a:lnTo>
                <a:lnTo>
                  <a:pt x="19802" y="44351"/>
                </a:lnTo>
                <a:lnTo>
                  <a:pt x="51640" y="14735"/>
                </a:lnTo>
                <a:lnTo>
                  <a:pt x="90918" y="0"/>
                </a:lnTo>
                <a:lnTo>
                  <a:pt x="133041" y="3647"/>
                </a:lnTo>
                <a:lnTo>
                  <a:pt x="140042" y="5981"/>
                </a:lnTo>
                <a:lnTo>
                  <a:pt x="147044" y="5981"/>
                </a:lnTo>
                <a:lnTo>
                  <a:pt x="172797" y="39919"/>
                </a:lnTo>
                <a:lnTo>
                  <a:pt x="191282" y="74551"/>
                </a:lnTo>
                <a:lnTo>
                  <a:pt x="205665" y="113559"/>
                </a:lnTo>
                <a:lnTo>
                  <a:pt x="214440" y="155959"/>
                </a:lnTo>
                <a:lnTo>
                  <a:pt x="216104" y="200766"/>
                </a:lnTo>
                <a:lnTo>
                  <a:pt x="209152" y="246996"/>
                </a:lnTo>
                <a:lnTo>
                  <a:pt x="192080" y="293664"/>
                </a:lnTo>
                <a:lnTo>
                  <a:pt x="163383" y="339784"/>
                </a:lnTo>
                <a:lnTo>
                  <a:pt x="146571" y="354592"/>
                </a:lnTo>
                <a:lnTo>
                  <a:pt x="125163" y="363710"/>
                </a:lnTo>
                <a:lnTo>
                  <a:pt x="100692" y="3667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36979" y="8265117"/>
            <a:ext cx="283845" cy="367665"/>
          </a:xfrm>
          <a:custGeom>
            <a:avLst/>
            <a:gdLst/>
            <a:ahLst/>
            <a:cxnLst/>
            <a:rect l="l" t="t" r="r" b="b"/>
            <a:pathLst>
              <a:path w="283845" h="367665">
                <a:moveTo>
                  <a:pt x="62566" y="367055"/>
                </a:moveTo>
                <a:lnTo>
                  <a:pt x="9337" y="357145"/>
                </a:lnTo>
                <a:lnTo>
                  <a:pt x="7001" y="350141"/>
                </a:lnTo>
                <a:lnTo>
                  <a:pt x="0" y="343138"/>
                </a:lnTo>
                <a:lnTo>
                  <a:pt x="37089" y="329826"/>
                </a:lnTo>
                <a:lnTo>
                  <a:pt x="74397" y="317169"/>
                </a:lnTo>
                <a:lnTo>
                  <a:pt x="111268" y="304076"/>
                </a:lnTo>
                <a:lnTo>
                  <a:pt x="147044" y="289450"/>
                </a:lnTo>
                <a:lnTo>
                  <a:pt x="185118" y="265487"/>
                </a:lnTo>
                <a:lnTo>
                  <a:pt x="208313" y="232552"/>
                </a:lnTo>
                <a:lnTo>
                  <a:pt x="216628" y="191301"/>
                </a:lnTo>
                <a:lnTo>
                  <a:pt x="210064" y="142390"/>
                </a:lnTo>
                <a:lnTo>
                  <a:pt x="202624" y="123643"/>
                </a:lnTo>
                <a:lnTo>
                  <a:pt x="190808" y="109710"/>
                </a:lnTo>
                <a:lnTo>
                  <a:pt x="174616" y="101030"/>
                </a:lnTo>
                <a:lnTo>
                  <a:pt x="154047" y="98039"/>
                </a:lnTo>
                <a:lnTo>
                  <a:pt x="134791" y="99936"/>
                </a:lnTo>
                <a:lnTo>
                  <a:pt x="115535" y="102708"/>
                </a:lnTo>
                <a:lnTo>
                  <a:pt x="96279" y="101978"/>
                </a:lnTo>
                <a:lnTo>
                  <a:pt x="63019" y="79073"/>
                </a:lnTo>
                <a:lnTo>
                  <a:pt x="56017" y="63025"/>
                </a:lnTo>
                <a:lnTo>
                  <a:pt x="57585" y="49384"/>
                </a:lnTo>
                <a:lnTo>
                  <a:pt x="61560" y="36181"/>
                </a:lnTo>
                <a:lnTo>
                  <a:pt x="72356" y="9337"/>
                </a:lnTo>
                <a:lnTo>
                  <a:pt x="74690" y="4668"/>
                </a:lnTo>
                <a:lnTo>
                  <a:pt x="84026" y="0"/>
                </a:lnTo>
                <a:lnTo>
                  <a:pt x="88694" y="0"/>
                </a:lnTo>
                <a:lnTo>
                  <a:pt x="156965" y="9628"/>
                </a:lnTo>
                <a:lnTo>
                  <a:pt x="221736" y="28011"/>
                </a:lnTo>
                <a:lnTo>
                  <a:pt x="256746" y="59524"/>
                </a:lnTo>
                <a:lnTo>
                  <a:pt x="277753" y="105042"/>
                </a:lnTo>
                <a:lnTo>
                  <a:pt x="283588" y="163399"/>
                </a:lnTo>
                <a:lnTo>
                  <a:pt x="282421" y="221756"/>
                </a:lnTo>
                <a:lnTo>
                  <a:pt x="232693" y="292574"/>
                </a:lnTo>
                <a:lnTo>
                  <a:pt x="195024" y="323773"/>
                </a:lnTo>
                <a:lnTo>
                  <a:pt x="154632" y="348100"/>
                </a:lnTo>
                <a:lnTo>
                  <a:pt x="110739" y="363283"/>
                </a:lnTo>
                <a:lnTo>
                  <a:pt x="62566" y="3670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09694" y="6535411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4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4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919679" y="7862854"/>
            <a:ext cx="324485" cy="351155"/>
          </a:xfrm>
          <a:custGeom>
            <a:avLst/>
            <a:gdLst/>
            <a:ahLst/>
            <a:cxnLst/>
            <a:rect l="l" t="t" r="r" b="b"/>
            <a:pathLst>
              <a:path w="324484" h="351154">
                <a:moveTo>
                  <a:pt x="79357" y="350908"/>
                </a:moveTo>
                <a:lnTo>
                  <a:pt x="26185" y="333510"/>
                </a:lnTo>
                <a:lnTo>
                  <a:pt x="0" y="290216"/>
                </a:lnTo>
                <a:lnTo>
                  <a:pt x="0" y="287882"/>
                </a:lnTo>
                <a:lnTo>
                  <a:pt x="9336" y="280879"/>
                </a:lnTo>
                <a:lnTo>
                  <a:pt x="14004" y="280879"/>
                </a:lnTo>
                <a:lnTo>
                  <a:pt x="53683" y="287881"/>
                </a:lnTo>
                <a:lnTo>
                  <a:pt x="109445" y="290909"/>
                </a:lnTo>
                <a:lnTo>
                  <a:pt x="158424" y="277085"/>
                </a:lnTo>
                <a:lnTo>
                  <a:pt x="201713" y="248819"/>
                </a:lnTo>
                <a:lnTo>
                  <a:pt x="240407" y="208516"/>
                </a:lnTo>
                <a:lnTo>
                  <a:pt x="263748" y="155119"/>
                </a:lnTo>
                <a:lnTo>
                  <a:pt x="264696" y="126123"/>
                </a:lnTo>
                <a:lnTo>
                  <a:pt x="259079" y="96470"/>
                </a:lnTo>
                <a:lnTo>
                  <a:pt x="249233" y="80568"/>
                </a:lnTo>
                <a:lnTo>
                  <a:pt x="232821" y="69042"/>
                </a:lnTo>
                <a:lnTo>
                  <a:pt x="213784" y="63644"/>
                </a:lnTo>
                <a:lnTo>
                  <a:pt x="196060" y="66125"/>
                </a:lnTo>
                <a:lnTo>
                  <a:pt x="166374" y="83705"/>
                </a:lnTo>
                <a:lnTo>
                  <a:pt x="140626" y="105224"/>
                </a:lnTo>
                <a:lnTo>
                  <a:pt x="119255" y="131120"/>
                </a:lnTo>
                <a:lnTo>
                  <a:pt x="102698" y="161831"/>
                </a:lnTo>
                <a:lnTo>
                  <a:pt x="93216" y="178207"/>
                </a:lnTo>
                <a:lnTo>
                  <a:pt x="53063" y="167848"/>
                </a:lnTo>
                <a:lnTo>
                  <a:pt x="49890" y="154536"/>
                </a:lnTo>
                <a:lnTo>
                  <a:pt x="51531" y="140785"/>
                </a:lnTo>
                <a:lnTo>
                  <a:pt x="73741" y="90927"/>
                </a:lnTo>
                <a:lnTo>
                  <a:pt x="98030" y="60289"/>
                </a:lnTo>
                <a:lnTo>
                  <a:pt x="127570" y="34904"/>
                </a:lnTo>
                <a:lnTo>
                  <a:pt x="161049" y="14771"/>
                </a:lnTo>
                <a:lnTo>
                  <a:pt x="207147" y="474"/>
                </a:lnTo>
                <a:lnTo>
                  <a:pt x="231946" y="0"/>
                </a:lnTo>
                <a:lnTo>
                  <a:pt x="256745" y="5434"/>
                </a:lnTo>
                <a:lnTo>
                  <a:pt x="293506" y="28084"/>
                </a:lnTo>
                <a:lnTo>
                  <a:pt x="319983" y="85310"/>
                </a:lnTo>
                <a:lnTo>
                  <a:pt x="324432" y="132069"/>
                </a:lnTo>
                <a:lnTo>
                  <a:pt x="314877" y="177952"/>
                </a:lnTo>
                <a:lnTo>
                  <a:pt x="291756" y="222522"/>
                </a:lnTo>
                <a:lnTo>
                  <a:pt x="258239" y="263213"/>
                </a:lnTo>
                <a:lnTo>
                  <a:pt x="219680" y="295949"/>
                </a:lnTo>
                <a:lnTo>
                  <a:pt x="176640" y="321178"/>
                </a:lnTo>
                <a:lnTo>
                  <a:pt x="129679" y="339348"/>
                </a:lnTo>
                <a:lnTo>
                  <a:pt x="79357" y="3509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52970" y="943612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89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63614" y="564783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33719" y="686399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5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5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52242" y="1652272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511220" y="326217"/>
            <a:ext cx="252095" cy="271145"/>
          </a:xfrm>
          <a:custGeom>
            <a:avLst/>
            <a:gdLst/>
            <a:ahLst/>
            <a:cxnLst/>
            <a:rect l="l" t="t" r="r" b="b"/>
            <a:pathLst>
              <a:path w="252095" h="271145">
                <a:moveTo>
                  <a:pt x="46680" y="270776"/>
                </a:moveTo>
                <a:lnTo>
                  <a:pt x="9519" y="231531"/>
                </a:lnTo>
                <a:lnTo>
                  <a:pt x="255" y="193307"/>
                </a:lnTo>
                <a:lnTo>
                  <a:pt x="0" y="175071"/>
                </a:lnTo>
                <a:lnTo>
                  <a:pt x="11414" y="126598"/>
                </a:lnTo>
                <a:lnTo>
                  <a:pt x="31801" y="83158"/>
                </a:lnTo>
                <a:lnTo>
                  <a:pt x="61378" y="45409"/>
                </a:lnTo>
                <a:lnTo>
                  <a:pt x="100363" y="14005"/>
                </a:lnTo>
                <a:lnTo>
                  <a:pt x="147045" y="0"/>
                </a:lnTo>
                <a:lnTo>
                  <a:pt x="183806" y="7878"/>
                </a:lnTo>
                <a:lnTo>
                  <a:pt x="217067" y="28011"/>
                </a:lnTo>
                <a:lnTo>
                  <a:pt x="241574" y="55147"/>
                </a:lnTo>
                <a:lnTo>
                  <a:pt x="252077" y="84034"/>
                </a:lnTo>
                <a:lnTo>
                  <a:pt x="251239" y="93115"/>
                </a:lnTo>
                <a:lnTo>
                  <a:pt x="222829" y="143303"/>
                </a:lnTo>
                <a:lnTo>
                  <a:pt x="175418" y="175180"/>
                </a:lnTo>
                <a:lnTo>
                  <a:pt x="112399" y="184809"/>
                </a:lnTo>
                <a:lnTo>
                  <a:pt x="91028" y="199289"/>
                </a:lnTo>
                <a:lnTo>
                  <a:pt x="78409" y="222085"/>
                </a:lnTo>
                <a:lnTo>
                  <a:pt x="72355" y="252102"/>
                </a:lnTo>
                <a:lnTo>
                  <a:pt x="69328" y="258303"/>
                </a:lnTo>
                <a:lnTo>
                  <a:pt x="62144" y="264941"/>
                </a:lnTo>
                <a:lnTo>
                  <a:pt x="53646" y="269828"/>
                </a:lnTo>
                <a:lnTo>
                  <a:pt x="46680" y="27077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072820" y="6287979"/>
            <a:ext cx="396875" cy="303530"/>
          </a:xfrm>
          <a:custGeom>
            <a:avLst/>
            <a:gdLst/>
            <a:ahLst/>
            <a:cxnLst/>
            <a:rect l="l" t="t" r="r" b="b"/>
            <a:pathLst>
              <a:path w="396875" h="303529">
                <a:moveTo>
                  <a:pt x="368378" y="303456"/>
                </a:moveTo>
                <a:lnTo>
                  <a:pt x="345038" y="303456"/>
                </a:lnTo>
                <a:lnTo>
                  <a:pt x="335702" y="298787"/>
                </a:lnTo>
                <a:lnTo>
                  <a:pt x="334681" y="274861"/>
                </a:lnTo>
                <a:lnTo>
                  <a:pt x="334389" y="236345"/>
                </a:lnTo>
                <a:lnTo>
                  <a:pt x="333368" y="217088"/>
                </a:lnTo>
                <a:lnTo>
                  <a:pt x="325090" y="174908"/>
                </a:lnTo>
                <a:lnTo>
                  <a:pt x="306050" y="137981"/>
                </a:lnTo>
                <a:lnTo>
                  <a:pt x="277934" y="107668"/>
                </a:lnTo>
                <a:lnTo>
                  <a:pt x="242426" y="85330"/>
                </a:lnTo>
                <a:lnTo>
                  <a:pt x="201213" y="72330"/>
                </a:lnTo>
                <a:lnTo>
                  <a:pt x="155980" y="70028"/>
                </a:lnTo>
                <a:lnTo>
                  <a:pt x="128409" y="76739"/>
                </a:lnTo>
                <a:lnTo>
                  <a:pt x="83770" y="114671"/>
                </a:lnTo>
                <a:lnTo>
                  <a:pt x="69547" y="156761"/>
                </a:lnTo>
                <a:lnTo>
                  <a:pt x="67359" y="186378"/>
                </a:lnTo>
                <a:lnTo>
                  <a:pt x="64952" y="200748"/>
                </a:lnTo>
                <a:lnTo>
                  <a:pt x="33807" y="226535"/>
                </a:lnTo>
                <a:lnTo>
                  <a:pt x="4266" y="191411"/>
                </a:lnTo>
                <a:lnTo>
                  <a:pt x="0" y="147424"/>
                </a:lnTo>
                <a:lnTo>
                  <a:pt x="1932" y="133054"/>
                </a:lnTo>
                <a:lnTo>
                  <a:pt x="21520" y="91429"/>
                </a:lnTo>
                <a:lnTo>
                  <a:pt x="52758" y="54958"/>
                </a:lnTo>
                <a:lnTo>
                  <a:pt x="92176" y="25994"/>
                </a:lnTo>
                <a:lnTo>
                  <a:pt x="136299" y="6890"/>
                </a:lnTo>
                <a:lnTo>
                  <a:pt x="181654" y="0"/>
                </a:lnTo>
                <a:lnTo>
                  <a:pt x="191100" y="474"/>
                </a:lnTo>
                <a:lnTo>
                  <a:pt x="275892" y="48144"/>
                </a:lnTo>
                <a:lnTo>
                  <a:pt x="331033" y="88702"/>
                </a:lnTo>
                <a:lnTo>
                  <a:pt x="364221" y="121564"/>
                </a:lnTo>
                <a:lnTo>
                  <a:pt x="384717" y="157271"/>
                </a:lnTo>
                <a:lnTo>
                  <a:pt x="394710" y="201294"/>
                </a:lnTo>
                <a:lnTo>
                  <a:pt x="396387" y="259104"/>
                </a:lnTo>
                <a:lnTo>
                  <a:pt x="392047" y="267274"/>
                </a:lnTo>
                <a:lnTo>
                  <a:pt x="386176" y="277194"/>
                </a:lnTo>
                <a:lnTo>
                  <a:pt x="378991" y="287991"/>
                </a:lnTo>
                <a:lnTo>
                  <a:pt x="370713" y="298787"/>
                </a:lnTo>
                <a:lnTo>
                  <a:pt x="368378" y="30345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73297" y="4574248"/>
            <a:ext cx="215265" cy="287020"/>
          </a:xfrm>
          <a:custGeom>
            <a:avLst/>
            <a:gdLst/>
            <a:ahLst/>
            <a:cxnLst/>
            <a:rect l="l" t="t" r="r" b="b"/>
            <a:pathLst>
              <a:path w="215265" h="287020">
                <a:moveTo>
                  <a:pt x="44456" y="286460"/>
                </a:moveTo>
                <a:lnTo>
                  <a:pt x="9335" y="264138"/>
                </a:lnTo>
                <a:lnTo>
                  <a:pt x="802" y="215228"/>
                </a:lnTo>
                <a:lnTo>
                  <a:pt x="0" y="208116"/>
                </a:lnTo>
                <a:lnTo>
                  <a:pt x="1130" y="149029"/>
                </a:lnTo>
                <a:lnTo>
                  <a:pt x="10795" y="99571"/>
                </a:lnTo>
                <a:lnTo>
                  <a:pt x="27899" y="57117"/>
                </a:lnTo>
                <a:lnTo>
                  <a:pt x="51349" y="19039"/>
                </a:lnTo>
                <a:lnTo>
                  <a:pt x="105178" y="0"/>
                </a:lnTo>
                <a:lnTo>
                  <a:pt x="123705" y="5033"/>
                </a:lnTo>
                <a:lnTo>
                  <a:pt x="160903" y="31220"/>
                </a:lnTo>
                <a:lnTo>
                  <a:pt x="188474" y="63973"/>
                </a:lnTo>
                <a:lnTo>
                  <a:pt x="206417" y="102854"/>
                </a:lnTo>
                <a:lnTo>
                  <a:pt x="214732" y="147424"/>
                </a:lnTo>
                <a:lnTo>
                  <a:pt x="213164" y="157491"/>
                </a:lnTo>
                <a:lnTo>
                  <a:pt x="209189" y="168433"/>
                </a:lnTo>
                <a:lnTo>
                  <a:pt x="203901" y="177624"/>
                </a:lnTo>
                <a:lnTo>
                  <a:pt x="198394" y="182438"/>
                </a:lnTo>
                <a:lnTo>
                  <a:pt x="156125" y="197101"/>
                </a:lnTo>
                <a:lnTo>
                  <a:pt x="119328" y="219204"/>
                </a:lnTo>
                <a:lnTo>
                  <a:pt x="86469" y="247434"/>
                </a:lnTo>
                <a:lnTo>
                  <a:pt x="56016" y="280479"/>
                </a:lnTo>
                <a:lnTo>
                  <a:pt x="44456" y="28646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88804" y="6033541"/>
            <a:ext cx="311785" cy="252095"/>
          </a:xfrm>
          <a:custGeom>
            <a:avLst/>
            <a:gdLst/>
            <a:ahLst/>
            <a:cxnLst/>
            <a:rect l="l" t="t" r="r" b="b"/>
            <a:pathLst>
              <a:path w="311784" h="252095">
                <a:moveTo>
                  <a:pt x="136213" y="251628"/>
                </a:moveTo>
                <a:lnTo>
                  <a:pt x="96389" y="247470"/>
                </a:lnTo>
                <a:lnTo>
                  <a:pt x="36688" y="220844"/>
                </a:lnTo>
                <a:lnTo>
                  <a:pt x="9810" y="186450"/>
                </a:lnTo>
                <a:lnTo>
                  <a:pt x="0" y="144615"/>
                </a:lnTo>
                <a:lnTo>
                  <a:pt x="10102" y="100373"/>
                </a:lnTo>
                <a:lnTo>
                  <a:pt x="24325" y="75280"/>
                </a:lnTo>
                <a:lnTo>
                  <a:pt x="41612" y="51937"/>
                </a:lnTo>
                <a:lnTo>
                  <a:pt x="80123" y="7002"/>
                </a:lnTo>
                <a:lnTo>
                  <a:pt x="84792" y="2333"/>
                </a:lnTo>
                <a:lnTo>
                  <a:pt x="91793" y="2333"/>
                </a:lnTo>
                <a:lnTo>
                  <a:pt x="98795" y="0"/>
                </a:lnTo>
                <a:lnTo>
                  <a:pt x="106089" y="17215"/>
                </a:lnTo>
                <a:lnTo>
                  <a:pt x="108314" y="25275"/>
                </a:lnTo>
                <a:lnTo>
                  <a:pt x="108132" y="32679"/>
                </a:lnTo>
                <a:lnTo>
                  <a:pt x="97081" y="59341"/>
                </a:lnTo>
                <a:lnTo>
                  <a:pt x="82749" y="84909"/>
                </a:lnTo>
                <a:lnTo>
                  <a:pt x="72355" y="111790"/>
                </a:lnTo>
                <a:lnTo>
                  <a:pt x="75710" y="151400"/>
                </a:lnTo>
                <a:lnTo>
                  <a:pt x="124907" y="184225"/>
                </a:lnTo>
                <a:lnTo>
                  <a:pt x="157146" y="184116"/>
                </a:lnTo>
                <a:lnTo>
                  <a:pt x="187634" y="173065"/>
                </a:lnTo>
                <a:lnTo>
                  <a:pt x="215497" y="151728"/>
                </a:lnTo>
                <a:lnTo>
                  <a:pt x="220020" y="149101"/>
                </a:lnTo>
                <a:lnTo>
                  <a:pt x="223667" y="144724"/>
                </a:lnTo>
                <a:lnTo>
                  <a:pt x="231836" y="130719"/>
                </a:lnTo>
                <a:lnTo>
                  <a:pt x="214914" y="111461"/>
                </a:lnTo>
                <a:lnTo>
                  <a:pt x="205578" y="102488"/>
                </a:lnTo>
                <a:lnTo>
                  <a:pt x="194491" y="95704"/>
                </a:lnTo>
                <a:lnTo>
                  <a:pt x="185337" y="90671"/>
                </a:lnTo>
                <a:lnTo>
                  <a:pt x="179028" y="85200"/>
                </a:lnTo>
                <a:lnTo>
                  <a:pt x="192449" y="43475"/>
                </a:lnTo>
                <a:lnTo>
                  <a:pt x="217831" y="35013"/>
                </a:lnTo>
                <a:lnTo>
                  <a:pt x="241427" y="42016"/>
                </a:lnTo>
                <a:lnTo>
                  <a:pt x="282492" y="66526"/>
                </a:lnTo>
                <a:lnTo>
                  <a:pt x="307765" y="101285"/>
                </a:lnTo>
                <a:lnTo>
                  <a:pt x="311194" y="122257"/>
                </a:lnTo>
                <a:lnTo>
                  <a:pt x="309370" y="142791"/>
                </a:lnTo>
                <a:lnTo>
                  <a:pt x="271332" y="191994"/>
                </a:lnTo>
                <a:lnTo>
                  <a:pt x="236212" y="218255"/>
                </a:lnTo>
                <a:lnTo>
                  <a:pt x="197154" y="237512"/>
                </a:lnTo>
                <a:lnTo>
                  <a:pt x="154813" y="249767"/>
                </a:lnTo>
                <a:lnTo>
                  <a:pt x="136213" y="2516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9090" y="7236062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06590" y="4166113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74072" y="9791737"/>
            <a:ext cx="215265" cy="325755"/>
          </a:xfrm>
          <a:custGeom>
            <a:avLst/>
            <a:gdLst/>
            <a:ahLst/>
            <a:cxnLst/>
            <a:rect l="l" t="t" r="r" b="b"/>
            <a:pathLst>
              <a:path w="215265" h="325754">
                <a:moveTo>
                  <a:pt x="93762" y="325633"/>
                </a:moveTo>
                <a:lnTo>
                  <a:pt x="46278" y="300685"/>
                </a:lnTo>
                <a:lnTo>
                  <a:pt x="23959" y="269172"/>
                </a:lnTo>
                <a:lnTo>
                  <a:pt x="11267" y="228614"/>
                </a:lnTo>
                <a:lnTo>
                  <a:pt x="5578" y="179886"/>
                </a:lnTo>
                <a:lnTo>
                  <a:pt x="2733" y="156397"/>
                </a:lnTo>
                <a:lnTo>
                  <a:pt x="0" y="109635"/>
                </a:lnTo>
                <a:lnTo>
                  <a:pt x="6537" y="71757"/>
                </a:lnTo>
                <a:lnTo>
                  <a:pt x="51835" y="20835"/>
                </a:lnTo>
                <a:lnTo>
                  <a:pt x="92800" y="6884"/>
                </a:lnTo>
                <a:lnTo>
                  <a:pt x="147445" y="0"/>
                </a:lnTo>
                <a:lnTo>
                  <a:pt x="161449" y="1531"/>
                </a:lnTo>
                <a:lnTo>
                  <a:pt x="175453" y="5252"/>
                </a:lnTo>
                <a:lnTo>
                  <a:pt x="203462" y="14005"/>
                </a:lnTo>
                <a:lnTo>
                  <a:pt x="208130" y="16340"/>
                </a:lnTo>
                <a:lnTo>
                  <a:pt x="215132" y="25677"/>
                </a:lnTo>
                <a:lnTo>
                  <a:pt x="215132" y="28011"/>
                </a:lnTo>
                <a:lnTo>
                  <a:pt x="180559" y="62296"/>
                </a:lnTo>
                <a:lnTo>
                  <a:pt x="103098" y="79366"/>
                </a:lnTo>
                <a:lnTo>
                  <a:pt x="123861" y="126854"/>
                </a:lnTo>
                <a:lnTo>
                  <a:pt x="135886" y="171878"/>
                </a:lnTo>
                <a:lnTo>
                  <a:pt x="139397" y="215333"/>
                </a:lnTo>
                <a:lnTo>
                  <a:pt x="134617" y="258116"/>
                </a:lnTo>
                <a:lnTo>
                  <a:pt x="121770" y="301123"/>
                </a:lnTo>
                <a:lnTo>
                  <a:pt x="110610" y="317098"/>
                </a:lnTo>
                <a:lnTo>
                  <a:pt x="93762" y="3256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981392" y="7413102"/>
            <a:ext cx="268605" cy="264160"/>
          </a:xfrm>
          <a:custGeom>
            <a:avLst/>
            <a:gdLst/>
            <a:ahLst/>
            <a:cxnLst/>
            <a:rect l="l" t="t" r="r" b="b"/>
            <a:pathLst>
              <a:path w="268604" h="264159">
                <a:moveTo>
                  <a:pt x="81691" y="263773"/>
                </a:moveTo>
                <a:lnTo>
                  <a:pt x="49233" y="255093"/>
                </a:lnTo>
                <a:lnTo>
                  <a:pt x="23340" y="234595"/>
                </a:lnTo>
                <a:lnTo>
                  <a:pt x="6199" y="205343"/>
                </a:lnTo>
                <a:lnTo>
                  <a:pt x="0" y="170401"/>
                </a:lnTo>
                <a:lnTo>
                  <a:pt x="6926" y="129736"/>
                </a:lnTo>
                <a:lnTo>
                  <a:pt x="25847" y="90950"/>
                </a:lnTo>
                <a:lnTo>
                  <a:pt x="53974" y="56314"/>
                </a:lnTo>
                <a:lnTo>
                  <a:pt x="88520" y="28097"/>
                </a:lnTo>
                <a:lnTo>
                  <a:pt x="126697" y="8569"/>
                </a:lnTo>
                <a:lnTo>
                  <a:pt x="165717" y="0"/>
                </a:lnTo>
                <a:lnTo>
                  <a:pt x="201456" y="7170"/>
                </a:lnTo>
                <a:lnTo>
                  <a:pt x="233162" y="30476"/>
                </a:lnTo>
                <a:lnTo>
                  <a:pt x="256801" y="64202"/>
                </a:lnTo>
                <a:lnTo>
                  <a:pt x="259952" y="74696"/>
                </a:lnTo>
                <a:lnTo>
                  <a:pt x="156380" y="74696"/>
                </a:lnTo>
                <a:lnTo>
                  <a:pt x="128846" y="81298"/>
                </a:lnTo>
                <a:lnTo>
                  <a:pt x="105906" y="94246"/>
                </a:lnTo>
                <a:lnTo>
                  <a:pt x="87781" y="113759"/>
                </a:lnTo>
                <a:lnTo>
                  <a:pt x="74688" y="140057"/>
                </a:lnTo>
                <a:lnTo>
                  <a:pt x="72938" y="150050"/>
                </a:lnTo>
                <a:lnTo>
                  <a:pt x="74688" y="158730"/>
                </a:lnTo>
                <a:lnTo>
                  <a:pt x="79940" y="165660"/>
                </a:lnTo>
                <a:lnTo>
                  <a:pt x="88696" y="170402"/>
                </a:lnTo>
                <a:lnTo>
                  <a:pt x="123193" y="177586"/>
                </a:lnTo>
                <a:lnTo>
                  <a:pt x="243919" y="177586"/>
                </a:lnTo>
                <a:lnTo>
                  <a:pt x="241676" y="181831"/>
                </a:lnTo>
                <a:lnTo>
                  <a:pt x="210419" y="216546"/>
                </a:lnTo>
                <a:lnTo>
                  <a:pt x="171991" y="242746"/>
                </a:lnTo>
                <a:lnTo>
                  <a:pt x="128409" y="258974"/>
                </a:lnTo>
                <a:lnTo>
                  <a:pt x="81691" y="263773"/>
                </a:lnTo>
                <a:close/>
              </a:path>
              <a:path w="268604" h="264159">
                <a:moveTo>
                  <a:pt x="243919" y="177586"/>
                </a:moveTo>
                <a:lnTo>
                  <a:pt x="123193" y="177586"/>
                </a:lnTo>
                <a:lnTo>
                  <a:pt x="154630" y="171860"/>
                </a:lnTo>
                <a:lnTo>
                  <a:pt x="179940" y="154317"/>
                </a:lnTo>
                <a:lnTo>
                  <a:pt x="196060" y="126050"/>
                </a:lnTo>
                <a:lnTo>
                  <a:pt x="195768" y="109820"/>
                </a:lnTo>
                <a:lnTo>
                  <a:pt x="186723" y="92495"/>
                </a:lnTo>
                <a:lnTo>
                  <a:pt x="172427" y="79109"/>
                </a:lnTo>
                <a:lnTo>
                  <a:pt x="156380" y="74696"/>
                </a:lnTo>
                <a:lnTo>
                  <a:pt x="259952" y="74696"/>
                </a:lnTo>
                <a:lnTo>
                  <a:pt x="268341" y="102633"/>
                </a:lnTo>
                <a:lnTo>
                  <a:pt x="263747" y="140057"/>
                </a:lnTo>
                <a:lnTo>
                  <a:pt x="243919" y="17758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80" y="5092824"/>
            <a:ext cx="227788" cy="22555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2663" y="3716837"/>
            <a:ext cx="202369" cy="25261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0084" y="7625522"/>
            <a:ext cx="216993" cy="24976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7367" y="3771510"/>
            <a:ext cx="242395" cy="246194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984472" y="583608"/>
            <a:ext cx="226060" cy="280035"/>
          </a:xfrm>
          <a:custGeom>
            <a:avLst/>
            <a:gdLst/>
            <a:ahLst/>
            <a:cxnLst/>
            <a:rect l="l" t="t" r="r" b="b"/>
            <a:pathLst>
              <a:path w="226060" h="280034">
                <a:moveTo>
                  <a:pt x="53683" y="279493"/>
                </a:moveTo>
                <a:lnTo>
                  <a:pt x="15608" y="265378"/>
                </a:lnTo>
                <a:lnTo>
                  <a:pt x="0" y="228723"/>
                </a:lnTo>
                <a:lnTo>
                  <a:pt x="1750" y="214790"/>
                </a:lnTo>
                <a:lnTo>
                  <a:pt x="7002" y="204796"/>
                </a:lnTo>
                <a:lnTo>
                  <a:pt x="27972" y="179192"/>
                </a:lnTo>
                <a:lnTo>
                  <a:pt x="52224" y="154026"/>
                </a:lnTo>
                <a:lnTo>
                  <a:pt x="109700" y="99754"/>
                </a:lnTo>
                <a:lnTo>
                  <a:pt x="93945" y="53141"/>
                </a:lnTo>
                <a:lnTo>
                  <a:pt x="91027" y="39062"/>
                </a:lnTo>
                <a:lnTo>
                  <a:pt x="93799" y="21081"/>
                </a:lnTo>
                <a:lnTo>
                  <a:pt x="106199" y="7258"/>
                </a:lnTo>
                <a:lnTo>
                  <a:pt x="123850" y="0"/>
                </a:lnTo>
                <a:lnTo>
                  <a:pt x="142377" y="1714"/>
                </a:lnTo>
                <a:lnTo>
                  <a:pt x="180511" y="25186"/>
                </a:lnTo>
                <a:lnTo>
                  <a:pt x="207817" y="57996"/>
                </a:lnTo>
                <a:lnTo>
                  <a:pt x="223193" y="96252"/>
                </a:lnTo>
                <a:lnTo>
                  <a:pt x="225538" y="136065"/>
                </a:lnTo>
                <a:lnTo>
                  <a:pt x="213749" y="173543"/>
                </a:lnTo>
                <a:lnTo>
                  <a:pt x="186724" y="204796"/>
                </a:lnTo>
                <a:lnTo>
                  <a:pt x="155761" y="226316"/>
                </a:lnTo>
                <a:lnTo>
                  <a:pt x="122829" y="245646"/>
                </a:lnTo>
                <a:lnTo>
                  <a:pt x="88584" y="263226"/>
                </a:lnTo>
                <a:lnTo>
                  <a:pt x="53683" y="2794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47855" y="8790330"/>
            <a:ext cx="233733" cy="235762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5067627" y="833047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5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5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5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5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88286" y="9998461"/>
            <a:ext cx="184785" cy="289560"/>
          </a:xfrm>
          <a:custGeom>
            <a:avLst/>
            <a:gdLst/>
            <a:ahLst/>
            <a:cxnLst/>
            <a:rect l="l" t="t" r="r" b="b"/>
            <a:pathLst>
              <a:path w="184785" h="289559">
                <a:moveTo>
                  <a:pt x="89204" y="289128"/>
                </a:moveTo>
                <a:lnTo>
                  <a:pt x="47264" y="277639"/>
                </a:lnTo>
                <a:lnTo>
                  <a:pt x="23413" y="218188"/>
                </a:lnTo>
                <a:lnTo>
                  <a:pt x="27133" y="187186"/>
                </a:lnTo>
                <a:lnTo>
                  <a:pt x="43107" y="160560"/>
                </a:lnTo>
                <a:lnTo>
                  <a:pt x="72647" y="138749"/>
                </a:lnTo>
                <a:lnTo>
                  <a:pt x="80524" y="132002"/>
                </a:lnTo>
                <a:lnTo>
                  <a:pt x="83150" y="123285"/>
                </a:lnTo>
                <a:lnTo>
                  <a:pt x="80524" y="114130"/>
                </a:lnTo>
                <a:lnTo>
                  <a:pt x="72647" y="106070"/>
                </a:lnTo>
                <a:lnTo>
                  <a:pt x="59664" y="100526"/>
                </a:lnTo>
                <a:lnTo>
                  <a:pt x="31947" y="92939"/>
                </a:lnTo>
                <a:lnTo>
                  <a:pt x="18964" y="87395"/>
                </a:lnTo>
                <a:lnTo>
                  <a:pt x="0" y="43154"/>
                </a:lnTo>
                <a:lnTo>
                  <a:pt x="3209" y="29914"/>
                </a:lnTo>
                <a:lnTo>
                  <a:pt x="10794" y="17987"/>
                </a:lnTo>
                <a:lnTo>
                  <a:pt x="23632" y="8030"/>
                </a:lnTo>
                <a:lnTo>
                  <a:pt x="67475" y="0"/>
                </a:lnTo>
                <a:lnTo>
                  <a:pt x="109413" y="11017"/>
                </a:lnTo>
                <a:lnTo>
                  <a:pt x="145301" y="34920"/>
                </a:lnTo>
                <a:lnTo>
                  <a:pt x="170994" y="65546"/>
                </a:lnTo>
                <a:lnTo>
                  <a:pt x="182347" y="96732"/>
                </a:lnTo>
                <a:lnTo>
                  <a:pt x="183004" y="112926"/>
                </a:lnTo>
                <a:lnTo>
                  <a:pt x="184098" y="126494"/>
                </a:lnTo>
                <a:lnTo>
                  <a:pt x="154922" y="208194"/>
                </a:lnTo>
                <a:lnTo>
                  <a:pt x="123996" y="267135"/>
                </a:lnTo>
                <a:lnTo>
                  <a:pt x="103573" y="285518"/>
                </a:lnTo>
                <a:lnTo>
                  <a:pt x="89204" y="2891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457538" y="8544733"/>
            <a:ext cx="254635" cy="280670"/>
          </a:xfrm>
          <a:custGeom>
            <a:avLst/>
            <a:gdLst/>
            <a:ahLst/>
            <a:cxnLst/>
            <a:rect l="l" t="t" r="r" b="b"/>
            <a:pathLst>
              <a:path w="254634" h="280670">
                <a:moveTo>
                  <a:pt x="149378" y="280611"/>
                </a:moveTo>
                <a:lnTo>
                  <a:pt x="82275" y="247347"/>
                </a:lnTo>
                <a:lnTo>
                  <a:pt x="23340" y="212917"/>
                </a:lnTo>
                <a:lnTo>
                  <a:pt x="1677" y="176152"/>
                </a:lnTo>
                <a:lnTo>
                  <a:pt x="0" y="161562"/>
                </a:lnTo>
                <a:lnTo>
                  <a:pt x="3738" y="111872"/>
                </a:lnTo>
                <a:lnTo>
                  <a:pt x="20574" y="69055"/>
                </a:lnTo>
                <a:lnTo>
                  <a:pt x="48431" y="34927"/>
                </a:lnTo>
                <a:lnTo>
                  <a:pt x="85235" y="11303"/>
                </a:lnTo>
                <a:lnTo>
                  <a:pt x="128912" y="0"/>
                </a:lnTo>
                <a:lnTo>
                  <a:pt x="177387" y="2831"/>
                </a:lnTo>
                <a:lnTo>
                  <a:pt x="208788" y="16910"/>
                </a:lnTo>
                <a:lnTo>
                  <a:pt x="234280" y="41930"/>
                </a:lnTo>
                <a:lnTo>
                  <a:pt x="240693" y="54185"/>
                </a:lnTo>
                <a:lnTo>
                  <a:pt x="126038" y="54185"/>
                </a:lnTo>
                <a:lnTo>
                  <a:pt x="98686" y="65637"/>
                </a:lnTo>
                <a:lnTo>
                  <a:pt x="77023" y="84530"/>
                </a:lnTo>
                <a:lnTo>
                  <a:pt x="62362" y="108676"/>
                </a:lnTo>
                <a:lnTo>
                  <a:pt x="56016" y="135885"/>
                </a:lnTo>
                <a:lnTo>
                  <a:pt x="60429" y="159665"/>
                </a:lnTo>
                <a:lnTo>
                  <a:pt x="72063" y="182570"/>
                </a:lnTo>
                <a:lnTo>
                  <a:pt x="88511" y="200224"/>
                </a:lnTo>
                <a:lnTo>
                  <a:pt x="107366" y="208248"/>
                </a:lnTo>
                <a:lnTo>
                  <a:pt x="221202" y="208248"/>
                </a:lnTo>
                <a:lnTo>
                  <a:pt x="209116" y="230278"/>
                </a:lnTo>
                <a:lnTo>
                  <a:pt x="182055" y="266605"/>
                </a:lnTo>
                <a:lnTo>
                  <a:pt x="175053" y="271273"/>
                </a:lnTo>
                <a:lnTo>
                  <a:pt x="168051" y="273607"/>
                </a:lnTo>
                <a:lnTo>
                  <a:pt x="163383" y="275942"/>
                </a:lnTo>
                <a:lnTo>
                  <a:pt x="156381" y="275942"/>
                </a:lnTo>
                <a:lnTo>
                  <a:pt x="149378" y="280611"/>
                </a:lnTo>
                <a:close/>
              </a:path>
              <a:path w="254634" h="280670">
                <a:moveTo>
                  <a:pt x="221202" y="208248"/>
                </a:moveTo>
                <a:lnTo>
                  <a:pt x="107366" y="208248"/>
                </a:lnTo>
                <a:lnTo>
                  <a:pt x="123412" y="205987"/>
                </a:lnTo>
                <a:lnTo>
                  <a:pt x="141210" y="197160"/>
                </a:lnTo>
                <a:lnTo>
                  <a:pt x="168051" y="168565"/>
                </a:lnTo>
                <a:lnTo>
                  <a:pt x="185447" y="130815"/>
                </a:lnTo>
                <a:lnTo>
                  <a:pt x="189058" y="119545"/>
                </a:lnTo>
                <a:lnTo>
                  <a:pt x="184134" y="92591"/>
                </a:lnTo>
                <a:lnTo>
                  <a:pt x="168926" y="70233"/>
                </a:lnTo>
                <a:lnTo>
                  <a:pt x="148029" y="56191"/>
                </a:lnTo>
                <a:lnTo>
                  <a:pt x="126038" y="54185"/>
                </a:lnTo>
                <a:lnTo>
                  <a:pt x="240693" y="54185"/>
                </a:lnTo>
                <a:lnTo>
                  <a:pt x="250582" y="73078"/>
                </a:lnTo>
                <a:lnTo>
                  <a:pt x="254411" y="105539"/>
                </a:lnTo>
                <a:lnTo>
                  <a:pt x="245731" y="149745"/>
                </a:lnTo>
                <a:lnTo>
                  <a:pt x="230487" y="191324"/>
                </a:lnTo>
                <a:lnTo>
                  <a:pt x="221202" y="20824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238137" y="9934785"/>
            <a:ext cx="186055" cy="309880"/>
          </a:xfrm>
          <a:custGeom>
            <a:avLst/>
            <a:gdLst/>
            <a:ahLst/>
            <a:cxnLst/>
            <a:rect l="l" t="t" r="r" b="b"/>
            <a:pathLst>
              <a:path w="186054" h="309879">
                <a:moveTo>
                  <a:pt x="60977" y="309511"/>
                </a:moveTo>
                <a:lnTo>
                  <a:pt x="25674" y="281792"/>
                </a:lnTo>
                <a:lnTo>
                  <a:pt x="8461" y="235106"/>
                </a:lnTo>
                <a:lnTo>
                  <a:pt x="0" y="188420"/>
                </a:lnTo>
                <a:lnTo>
                  <a:pt x="2698" y="143777"/>
                </a:lnTo>
                <a:lnTo>
                  <a:pt x="12837" y="100885"/>
                </a:lnTo>
                <a:lnTo>
                  <a:pt x="28227" y="59743"/>
                </a:lnTo>
                <a:lnTo>
                  <a:pt x="46680" y="20352"/>
                </a:lnTo>
                <a:lnTo>
                  <a:pt x="97227" y="0"/>
                </a:lnTo>
                <a:lnTo>
                  <a:pt x="116702" y="6346"/>
                </a:lnTo>
                <a:lnTo>
                  <a:pt x="123522" y="12072"/>
                </a:lnTo>
                <a:lnTo>
                  <a:pt x="129247" y="20643"/>
                </a:lnTo>
                <a:lnTo>
                  <a:pt x="132785" y="29652"/>
                </a:lnTo>
                <a:lnTo>
                  <a:pt x="133041" y="36691"/>
                </a:lnTo>
                <a:lnTo>
                  <a:pt x="118708" y="62223"/>
                </a:lnTo>
                <a:lnTo>
                  <a:pt x="100656" y="85128"/>
                </a:lnTo>
                <a:lnTo>
                  <a:pt x="84792" y="108908"/>
                </a:lnTo>
                <a:lnTo>
                  <a:pt x="77024" y="137066"/>
                </a:lnTo>
                <a:lnTo>
                  <a:pt x="78555" y="145782"/>
                </a:lnTo>
                <a:lnTo>
                  <a:pt x="82275" y="154281"/>
                </a:lnTo>
                <a:lnTo>
                  <a:pt x="86870" y="162341"/>
                </a:lnTo>
                <a:lnTo>
                  <a:pt x="91028" y="169745"/>
                </a:lnTo>
                <a:lnTo>
                  <a:pt x="173165" y="169745"/>
                </a:lnTo>
                <a:lnTo>
                  <a:pt x="170021" y="178901"/>
                </a:lnTo>
                <a:lnTo>
                  <a:pt x="153463" y="219641"/>
                </a:lnTo>
                <a:lnTo>
                  <a:pt x="132530" y="258193"/>
                </a:lnTo>
                <a:lnTo>
                  <a:pt x="105032" y="293463"/>
                </a:lnTo>
                <a:lnTo>
                  <a:pt x="84426" y="307068"/>
                </a:lnTo>
                <a:lnTo>
                  <a:pt x="60977" y="309511"/>
                </a:lnTo>
                <a:close/>
              </a:path>
              <a:path w="186054" h="309879">
                <a:moveTo>
                  <a:pt x="172543" y="70574"/>
                </a:moveTo>
                <a:lnTo>
                  <a:pt x="170385" y="62368"/>
                </a:lnTo>
                <a:lnTo>
                  <a:pt x="175054" y="67037"/>
                </a:lnTo>
                <a:lnTo>
                  <a:pt x="172543" y="70574"/>
                </a:lnTo>
                <a:close/>
              </a:path>
              <a:path w="186054" h="309879">
                <a:moveTo>
                  <a:pt x="173165" y="169745"/>
                </a:moveTo>
                <a:lnTo>
                  <a:pt x="91028" y="169745"/>
                </a:lnTo>
                <a:lnTo>
                  <a:pt x="105032" y="167410"/>
                </a:lnTo>
                <a:lnTo>
                  <a:pt x="107367" y="162742"/>
                </a:lnTo>
                <a:lnTo>
                  <a:pt x="125587" y="137065"/>
                </a:lnTo>
                <a:lnTo>
                  <a:pt x="157913" y="91182"/>
                </a:lnTo>
                <a:lnTo>
                  <a:pt x="172543" y="70574"/>
                </a:lnTo>
                <a:lnTo>
                  <a:pt x="175527" y="81918"/>
                </a:lnTo>
                <a:lnTo>
                  <a:pt x="181763" y="101468"/>
                </a:lnTo>
                <a:lnTo>
                  <a:pt x="185812" y="120142"/>
                </a:lnTo>
                <a:lnTo>
                  <a:pt x="184389" y="137066"/>
                </a:lnTo>
                <a:lnTo>
                  <a:pt x="173165" y="16974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45049" y="9719374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79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244112" y="6428326"/>
            <a:ext cx="287655" cy="544195"/>
          </a:xfrm>
          <a:custGeom>
            <a:avLst/>
            <a:gdLst/>
            <a:ahLst/>
            <a:cxnLst/>
            <a:rect l="l" t="t" r="r" b="b"/>
            <a:pathLst>
              <a:path w="287654" h="544195">
                <a:moveTo>
                  <a:pt x="77789" y="361120"/>
                </a:moveTo>
                <a:lnTo>
                  <a:pt x="42012" y="333510"/>
                </a:lnTo>
                <a:lnTo>
                  <a:pt x="22173" y="300246"/>
                </a:lnTo>
                <a:lnTo>
                  <a:pt x="9335" y="263481"/>
                </a:lnTo>
                <a:lnTo>
                  <a:pt x="2042" y="194620"/>
                </a:lnTo>
                <a:lnTo>
                  <a:pt x="0" y="125758"/>
                </a:lnTo>
                <a:lnTo>
                  <a:pt x="5324" y="90526"/>
                </a:lnTo>
                <a:lnTo>
                  <a:pt x="38730" y="33190"/>
                </a:lnTo>
                <a:lnTo>
                  <a:pt x="103974" y="1495"/>
                </a:lnTo>
                <a:lnTo>
                  <a:pt x="139167" y="0"/>
                </a:lnTo>
                <a:lnTo>
                  <a:pt x="173047" y="9446"/>
                </a:lnTo>
                <a:lnTo>
                  <a:pt x="205396" y="30054"/>
                </a:lnTo>
                <a:lnTo>
                  <a:pt x="205396" y="32388"/>
                </a:lnTo>
                <a:lnTo>
                  <a:pt x="207729" y="32388"/>
                </a:lnTo>
                <a:lnTo>
                  <a:pt x="212397" y="37057"/>
                </a:lnTo>
                <a:lnTo>
                  <a:pt x="227459" y="51792"/>
                </a:lnTo>
                <a:lnTo>
                  <a:pt x="228885" y="53833"/>
                </a:lnTo>
                <a:lnTo>
                  <a:pt x="135666" y="53833"/>
                </a:lnTo>
                <a:lnTo>
                  <a:pt x="107365" y="55729"/>
                </a:lnTo>
                <a:lnTo>
                  <a:pt x="76950" y="76337"/>
                </a:lnTo>
                <a:lnTo>
                  <a:pt x="56600" y="112044"/>
                </a:lnTo>
                <a:lnTo>
                  <a:pt x="47628" y="155192"/>
                </a:lnTo>
                <a:lnTo>
                  <a:pt x="51348" y="198121"/>
                </a:lnTo>
                <a:lnTo>
                  <a:pt x="65097" y="239117"/>
                </a:lnTo>
                <a:lnTo>
                  <a:pt x="82566" y="279238"/>
                </a:lnTo>
                <a:lnTo>
                  <a:pt x="99598" y="314981"/>
                </a:lnTo>
                <a:lnTo>
                  <a:pt x="112034" y="342847"/>
                </a:lnTo>
                <a:lnTo>
                  <a:pt x="112034" y="345181"/>
                </a:lnTo>
                <a:lnTo>
                  <a:pt x="107366" y="356853"/>
                </a:lnTo>
                <a:lnTo>
                  <a:pt x="105032" y="356853"/>
                </a:lnTo>
                <a:lnTo>
                  <a:pt x="95951" y="358859"/>
                </a:lnTo>
                <a:lnTo>
                  <a:pt x="86651" y="360646"/>
                </a:lnTo>
                <a:lnTo>
                  <a:pt x="77789" y="361120"/>
                </a:lnTo>
                <a:close/>
              </a:path>
              <a:path w="287654" h="544195">
                <a:moveTo>
                  <a:pt x="89677" y="543814"/>
                </a:moveTo>
                <a:lnTo>
                  <a:pt x="65644" y="537759"/>
                </a:lnTo>
                <a:lnTo>
                  <a:pt x="43799" y="521200"/>
                </a:lnTo>
                <a:lnTo>
                  <a:pt x="25673" y="494575"/>
                </a:lnTo>
                <a:lnTo>
                  <a:pt x="39678" y="489360"/>
                </a:lnTo>
                <a:lnTo>
                  <a:pt x="53682" y="484363"/>
                </a:lnTo>
                <a:lnTo>
                  <a:pt x="67686" y="479804"/>
                </a:lnTo>
                <a:lnTo>
                  <a:pt x="81691" y="475901"/>
                </a:lnTo>
                <a:lnTo>
                  <a:pt x="114477" y="462734"/>
                </a:lnTo>
                <a:lnTo>
                  <a:pt x="166044" y="419769"/>
                </a:lnTo>
                <a:lnTo>
                  <a:pt x="219399" y="319504"/>
                </a:lnTo>
                <a:lnTo>
                  <a:pt x="239822" y="259980"/>
                </a:lnTo>
                <a:lnTo>
                  <a:pt x="243688" y="230217"/>
                </a:lnTo>
                <a:lnTo>
                  <a:pt x="242740" y="200455"/>
                </a:lnTo>
                <a:lnTo>
                  <a:pt x="232565" y="154499"/>
                </a:lnTo>
                <a:lnTo>
                  <a:pt x="212397" y="107667"/>
                </a:lnTo>
                <a:lnTo>
                  <a:pt x="183513" y="72799"/>
                </a:lnTo>
                <a:lnTo>
                  <a:pt x="135666" y="53833"/>
                </a:lnTo>
                <a:lnTo>
                  <a:pt x="228885" y="53833"/>
                </a:lnTo>
                <a:lnTo>
                  <a:pt x="238364" y="67403"/>
                </a:lnTo>
                <a:lnTo>
                  <a:pt x="246205" y="83013"/>
                </a:lnTo>
                <a:lnTo>
                  <a:pt x="252077" y="97748"/>
                </a:lnTo>
                <a:lnTo>
                  <a:pt x="262799" y="121711"/>
                </a:lnTo>
                <a:lnTo>
                  <a:pt x="273083" y="151144"/>
                </a:lnTo>
                <a:lnTo>
                  <a:pt x="281616" y="185392"/>
                </a:lnTo>
                <a:lnTo>
                  <a:pt x="287087" y="223798"/>
                </a:lnTo>
                <a:lnTo>
                  <a:pt x="283408" y="290372"/>
                </a:lnTo>
                <a:lnTo>
                  <a:pt x="269983" y="346862"/>
                </a:lnTo>
                <a:lnTo>
                  <a:pt x="251628" y="392707"/>
                </a:lnTo>
                <a:lnTo>
                  <a:pt x="233161" y="427348"/>
                </a:lnTo>
                <a:lnTo>
                  <a:pt x="199377" y="479183"/>
                </a:lnTo>
                <a:lnTo>
                  <a:pt x="146205" y="523097"/>
                </a:lnTo>
                <a:lnTo>
                  <a:pt x="114367" y="538926"/>
                </a:lnTo>
                <a:lnTo>
                  <a:pt x="89677" y="54381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37319" y="392287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4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4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4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68177" y="7175006"/>
            <a:ext cx="199852" cy="189076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871" y="8705822"/>
            <a:ext cx="186723" cy="211580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78283" y="9190113"/>
            <a:ext cx="192267" cy="22230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24968" y="8166967"/>
            <a:ext cx="203354" cy="200127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79899" y="748723"/>
            <a:ext cx="218050" cy="207751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2614103" y="586539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4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4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4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4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46464" y="7264000"/>
            <a:ext cx="271780" cy="156210"/>
          </a:xfrm>
          <a:custGeom>
            <a:avLst/>
            <a:gdLst/>
            <a:ahLst/>
            <a:cxnLst/>
            <a:rect l="l" t="t" r="r" b="b"/>
            <a:pathLst>
              <a:path w="271779" h="156209">
                <a:moveTo>
                  <a:pt x="42012" y="156104"/>
                </a:moveTo>
                <a:lnTo>
                  <a:pt x="27570" y="154646"/>
                </a:lnTo>
                <a:lnTo>
                  <a:pt x="14004" y="147934"/>
                </a:lnTo>
                <a:lnTo>
                  <a:pt x="3938" y="137722"/>
                </a:lnTo>
                <a:lnTo>
                  <a:pt x="0" y="125759"/>
                </a:lnTo>
                <a:lnTo>
                  <a:pt x="838" y="116677"/>
                </a:lnTo>
                <a:lnTo>
                  <a:pt x="25090" y="77031"/>
                </a:lnTo>
                <a:lnTo>
                  <a:pt x="92486" y="37056"/>
                </a:lnTo>
                <a:lnTo>
                  <a:pt x="144710" y="9045"/>
                </a:lnTo>
                <a:lnTo>
                  <a:pt x="182347" y="0"/>
                </a:lnTo>
                <a:lnTo>
                  <a:pt x="199524" y="4121"/>
                </a:lnTo>
                <a:lnTo>
                  <a:pt x="242157" y="40850"/>
                </a:lnTo>
                <a:lnTo>
                  <a:pt x="270056" y="76849"/>
                </a:lnTo>
                <a:lnTo>
                  <a:pt x="271624" y="86368"/>
                </a:lnTo>
                <a:lnTo>
                  <a:pt x="271004" y="96325"/>
                </a:lnTo>
                <a:lnTo>
                  <a:pt x="238073" y="123425"/>
                </a:lnTo>
                <a:lnTo>
                  <a:pt x="198394" y="118756"/>
                </a:lnTo>
                <a:lnTo>
                  <a:pt x="169510" y="111206"/>
                </a:lnTo>
                <a:lnTo>
                  <a:pt x="142376" y="110877"/>
                </a:lnTo>
                <a:lnTo>
                  <a:pt x="116994" y="119740"/>
                </a:lnTo>
                <a:lnTo>
                  <a:pt x="93361" y="139764"/>
                </a:lnTo>
                <a:lnTo>
                  <a:pt x="82712" y="146913"/>
                </a:lnTo>
                <a:lnTo>
                  <a:pt x="69437" y="151436"/>
                </a:lnTo>
                <a:lnTo>
                  <a:pt x="55287" y="154208"/>
                </a:lnTo>
                <a:lnTo>
                  <a:pt x="42012" y="1561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3" name="object 7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85331" y="5650718"/>
            <a:ext cx="196936" cy="187508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15890" y="6966268"/>
            <a:ext cx="238071" cy="218073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96887" y="1926077"/>
            <a:ext cx="211268" cy="199872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63704" y="1264599"/>
            <a:ext cx="123996" cy="246923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895309" y="9618416"/>
            <a:ext cx="269875" cy="350520"/>
            <a:chOff x="895309" y="9618416"/>
            <a:chExt cx="269875" cy="350520"/>
          </a:xfrm>
        </p:grpSpPr>
        <p:sp>
          <p:nvSpPr>
            <p:cNvPr id="78" name="object 78"/>
            <p:cNvSpPr/>
            <p:nvPr/>
          </p:nvSpPr>
          <p:spPr>
            <a:xfrm>
              <a:off x="1036577" y="9618416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309" y="9726378"/>
              <a:ext cx="180655" cy="242072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49777" y="7192220"/>
            <a:ext cx="152770" cy="137904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400015" y="8391167"/>
            <a:ext cx="132493" cy="175071"/>
          </a:xfrm>
          <a:prstGeom prst="rect">
            <a:avLst/>
          </a:prstGeom>
        </p:spPr>
      </p:pic>
      <p:grpSp>
        <p:nvGrpSpPr>
          <p:cNvPr id="82" name="object 82"/>
          <p:cNvGrpSpPr/>
          <p:nvPr/>
        </p:nvGrpSpPr>
        <p:grpSpPr>
          <a:xfrm>
            <a:off x="5711388" y="7779401"/>
            <a:ext cx="284480" cy="378460"/>
            <a:chOff x="5711388" y="7779401"/>
            <a:chExt cx="284480" cy="378460"/>
          </a:xfrm>
        </p:grpSpPr>
        <p:sp>
          <p:nvSpPr>
            <p:cNvPr id="83" name="object 83"/>
            <p:cNvSpPr/>
            <p:nvPr/>
          </p:nvSpPr>
          <p:spPr>
            <a:xfrm>
              <a:off x="5720724" y="7779401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4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4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4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1388" y="8045693"/>
              <a:ext cx="207730" cy="112046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4511686" y="547145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6" name="object 86"/>
          <p:cNvGrpSpPr/>
          <p:nvPr/>
        </p:nvGrpSpPr>
        <p:grpSpPr>
          <a:xfrm>
            <a:off x="9726209" y="2087690"/>
            <a:ext cx="316230" cy="291465"/>
            <a:chOff x="9726209" y="2087690"/>
            <a:chExt cx="316230" cy="291465"/>
          </a:xfrm>
        </p:grpSpPr>
        <p:sp>
          <p:nvSpPr>
            <p:cNvPr id="87" name="object 87"/>
            <p:cNvSpPr/>
            <p:nvPr/>
          </p:nvSpPr>
          <p:spPr>
            <a:xfrm>
              <a:off x="9726209" y="2087690"/>
              <a:ext cx="235585" cy="291465"/>
            </a:xfrm>
            <a:custGeom>
              <a:avLst/>
              <a:gdLst/>
              <a:ahLst/>
              <a:cxnLst/>
              <a:rect l="l" t="t" r="r" b="b"/>
              <a:pathLst>
                <a:path w="235584" h="291464">
                  <a:moveTo>
                    <a:pt x="127862" y="291165"/>
                  </a:moveTo>
                  <a:lnTo>
                    <a:pt x="75272" y="271651"/>
                  </a:lnTo>
                  <a:lnTo>
                    <a:pt x="42632" y="243968"/>
                  </a:lnTo>
                  <a:lnTo>
                    <a:pt x="18307" y="207969"/>
                  </a:lnTo>
                  <a:lnTo>
                    <a:pt x="2078" y="164311"/>
                  </a:lnTo>
                  <a:lnTo>
                    <a:pt x="0" y="125066"/>
                  </a:lnTo>
                  <a:lnTo>
                    <a:pt x="9956" y="84945"/>
                  </a:lnTo>
                  <a:lnTo>
                    <a:pt x="29978" y="50077"/>
                  </a:lnTo>
                  <a:lnTo>
                    <a:pt x="90043" y="12473"/>
                  </a:lnTo>
                  <a:lnTo>
                    <a:pt x="156563" y="0"/>
                  </a:lnTo>
                  <a:lnTo>
                    <a:pt x="191137" y="5580"/>
                  </a:lnTo>
                  <a:lnTo>
                    <a:pt x="209772" y="13021"/>
                  </a:lnTo>
                  <a:lnTo>
                    <a:pt x="222938" y="24838"/>
                  </a:lnTo>
                  <a:lnTo>
                    <a:pt x="229539" y="41032"/>
                  </a:lnTo>
                  <a:lnTo>
                    <a:pt x="228568" y="59910"/>
                  </a:lnTo>
                  <a:lnTo>
                    <a:pt x="216227" y="61055"/>
                  </a:lnTo>
                  <a:lnTo>
                    <a:pt x="196971" y="63061"/>
                  </a:lnTo>
                  <a:lnTo>
                    <a:pt x="158460" y="68605"/>
                  </a:lnTo>
                  <a:lnTo>
                    <a:pt x="121115" y="80277"/>
                  </a:lnTo>
                  <a:lnTo>
                    <a:pt x="86979" y="127254"/>
                  </a:lnTo>
                  <a:lnTo>
                    <a:pt x="84025" y="157417"/>
                  </a:lnTo>
                  <a:lnTo>
                    <a:pt x="93106" y="182985"/>
                  </a:lnTo>
                  <a:lnTo>
                    <a:pt x="111450" y="205489"/>
                  </a:lnTo>
                  <a:lnTo>
                    <a:pt x="152515" y="252248"/>
                  </a:lnTo>
                  <a:lnTo>
                    <a:pt x="174798" y="278691"/>
                  </a:lnTo>
                  <a:lnTo>
                    <a:pt x="156818" y="283140"/>
                  </a:lnTo>
                  <a:lnTo>
                    <a:pt x="141246" y="288028"/>
                  </a:lnTo>
                  <a:lnTo>
                    <a:pt x="127862" y="291165"/>
                  </a:lnTo>
                  <a:close/>
                </a:path>
                <a:path w="235584" h="291464">
                  <a:moveTo>
                    <a:pt x="228481" y="61603"/>
                  </a:moveTo>
                  <a:lnTo>
                    <a:pt x="228568" y="59910"/>
                  </a:lnTo>
                  <a:lnTo>
                    <a:pt x="235483" y="59268"/>
                  </a:lnTo>
                  <a:lnTo>
                    <a:pt x="228481" y="61603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59359" y="2144624"/>
              <a:ext cx="82639" cy="86368"/>
            </a:xfrm>
            <a:prstGeom prst="rect">
              <a:avLst/>
            </a:prstGeom>
          </p:spPr>
        </p:pic>
      </p:grpSp>
      <p:sp>
        <p:nvSpPr>
          <p:cNvPr id="89" name="object 89"/>
          <p:cNvSpPr/>
          <p:nvPr/>
        </p:nvSpPr>
        <p:spPr>
          <a:xfrm>
            <a:off x="7847044" y="2850198"/>
            <a:ext cx="33020" cy="114300"/>
          </a:xfrm>
          <a:custGeom>
            <a:avLst/>
            <a:gdLst/>
            <a:ahLst/>
            <a:cxnLst/>
            <a:rect l="l" t="t" r="r" b="b"/>
            <a:pathLst>
              <a:path w="33020" h="114300">
                <a:moveTo>
                  <a:pt x="14004" y="113760"/>
                </a:moveTo>
                <a:lnTo>
                  <a:pt x="10174" y="89614"/>
                </a:lnTo>
                <a:lnTo>
                  <a:pt x="6126" y="65907"/>
                </a:lnTo>
                <a:lnTo>
                  <a:pt x="2516" y="42199"/>
                </a:lnTo>
                <a:lnTo>
                  <a:pt x="0" y="18054"/>
                </a:lnTo>
                <a:lnTo>
                  <a:pt x="729" y="7659"/>
                </a:lnTo>
                <a:lnTo>
                  <a:pt x="5834" y="1422"/>
                </a:lnTo>
                <a:lnTo>
                  <a:pt x="14441" y="0"/>
                </a:lnTo>
                <a:lnTo>
                  <a:pt x="25674" y="4048"/>
                </a:lnTo>
                <a:lnTo>
                  <a:pt x="30342" y="6382"/>
                </a:lnTo>
                <a:lnTo>
                  <a:pt x="32676" y="13385"/>
                </a:lnTo>
                <a:lnTo>
                  <a:pt x="32676" y="20388"/>
                </a:lnTo>
                <a:lnTo>
                  <a:pt x="27789" y="43184"/>
                </a:lnTo>
                <a:lnTo>
                  <a:pt x="18891" y="89651"/>
                </a:lnTo>
                <a:lnTo>
                  <a:pt x="14004" y="11376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60402" y="4183803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8026" y="133268"/>
            <a:ext cx="2574925" cy="895350"/>
            <a:chOff x="8026" y="133268"/>
            <a:chExt cx="2574925" cy="895350"/>
          </a:xfrm>
        </p:grpSpPr>
        <p:sp>
          <p:nvSpPr>
            <p:cNvPr id="92" name="object 92"/>
            <p:cNvSpPr/>
            <p:nvPr/>
          </p:nvSpPr>
          <p:spPr>
            <a:xfrm>
              <a:off x="1717787" y="16352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157952" y="16352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98118" y="163531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D9B6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8283" y="16353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FD1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026" y="133268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5" y="895337"/>
                  </a:moveTo>
                  <a:lnTo>
                    <a:pt x="8863" y="469071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6" y="0"/>
                  </a:lnTo>
                  <a:lnTo>
                    <a:pt x="463178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9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6" y="892148"/>
                  </a:lnTo>
                  <a:lnTo>
                    <a:pt x="455485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3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932626" y="267512"/>
                  </a:moveTo>
                  <a:lnTo>
                    <a:pt x="1847058" y="267512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5" y="0"/>
                  </a:lnTo>
                  <a:lnTo>
                    <a:pt x="2142697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6" y="267512"/>
                  </a:lnTo>
                  <a:close/>
                </a:path>
                <a:path w="2574925" h="895350">
                  <a:moveTo>
                    <a:pt x="1330005" y="310316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6" y="0"/>
                  </a:lnTo>
                  <a:lnTo>
                    <a:pt x="1575166" y="0"/>
                  </a:lnTo>
                  <a:lnTo>
                    <a:pt x="1582858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5" y="310316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1" y="431943"/>
                  </a:lnTo>
                  <a:lnTo>
                    <a:pt x="894926" y="439639"/>
                  </a:lnTo>
                  <a:lnTo>
                    <a:pt x="894925" y="455697"/>
                  </a:lnTo>
                  <a:lnTo>
                    <a:pt x="891740" y="463393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50" y="627825"/>
                  </a:lnTo>
                  <a:lnTo>
                    <a:pt x="727379" y="627826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8" y="431943"/>
                  </a:lnTo>
                  <a:lnTo>
                    <a:pt x="1454762" y="439639"/>
                  </a:lnTo>
                  <a:lnTo>
                    <a:pt x="1454763" y="455697"/>
                  </a:lnTo>
                  <a:lnTo>
                    <a:pt x="1451578" y="463393"/>
                  </a:lnTo>
                  <a:lnTo>
                    <a:pt x="1330005" y="585021"/>
                  </a:lnTo>
                  <a:lnTo>
                    <a:pt x="1372789" y="627824"/>
                  </a:lnTo>
                  <a:lnTo>
                    <a:pt x="1287216" y="627826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8" y="267512"/>
                  </a:lnTo>
                  <a:lnTo>
                    <a:pt x="1932626" y="267512"/>
                  </a:lnTo>
                  <a:lnTo>
                    <a:pt x="1889841" y="310317"/>
                  </a:lnTo>
                  <a:lnTo>
                    <a:pt x="2005736" y="426266"/>
                  </a:lnTo>
                  <a:lnTo>
                    <a:pt x="2012384" y="436279"/>
                  </a:lnTo>
                  <a:lnTo>
                    <a:pt x="2014600" y="447669"/>
                  </a:lnTo>
                  <a:lnTo>
                    <a:pt x="2012384" y="459059"/>
                  </a:lnTo>
                  <a:lnTo>
                    <a:pt x="2005736" y="469072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6"/>
                  </a:lnTo>
                  <a:lnTo>
                    <a:pt x="2572223" y="436279"/>
                  </a:lnTo>
                  <a:lnTo>
                    <a:pt x="2574438" y="447669"/>
                  </a:lnTo>
                  <a:lnTo>
                    <a:pt x="2572221" y="459059"/>
                  </a:lnTo>
                  <a:lnTo>
                    <a:pt x="2565572" y="469072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5" y="585021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1" y="585021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1" y="892148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575164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91" y="627826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6" y="892148"/>
                  </a:lnTo>
                  <a:lnTo>
                    <a:pt x="1575164" y="895337"/>
                  </a:lnTo>
                  <a:close/>
                </a:path>
                <a:path w="2574925" h="895350">
                  <a:moveTo>
                    <a:pt x="1015321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80" y="627825"/>
                  </a:lnTo>
                  <a:lnTo>
                    <a:pt x="812951" y="627826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3" y="892148"/>
                  </a:lnTo>
                  <a:lnTo>
                    <a:pt x="1015321" y="8953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136" y="254436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071" y="263117"/>
                </a:lnTo>
                <a:lnTo>
                  <a:pt x="69073" y="282448"/>
                </a:lnTo>
                <a:lnTo>
                  <a:pt x="113201" y="307797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4892" y="207751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83" y="193599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495" y="188930"/>
                </a:lnTo>
                <a:lnTo>
                  <a:pt x="210492" y="160116"/>
                </a:lnTo>
                <a:lnTo>
                  <a:pt x="196488" y="136992"/>
                </a:lnTo>
                <a:lnTo>
                  <a:pt x="175482" y="119996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724" y="221756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475" y="154390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638" y="87425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86" y="146257"/>
                </a:lnTo>
                <a:lnTo>
                  <a:pt x="257438" y="175654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55" y="166281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2" name="object 1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934619" y="3910031"/>
            <a:ext cx="242395" cy="246194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211724" y="853227"/>
            <a:ext cx="76273" cy="148395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17294879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6" y="126690"/>
                </a:moveTo>
                <a:lnTo>
                  <a:pt x="109773" y="107851"/>
                </a:lnTo>
                <a:lnTo>
                  <a:pt x="123850" y="77906"/>
                </a:lnTo>
                <a:lnTo>
                  <a:pt x="135301" y="44023"/>
                </a:lnTo>
                <a:lnTo>
                  <a:pt x="141939" y="11671"/>
                </a:lnTo>
                <a:lnTo>
                  <a:pt x="141939" y="7002"/>
                </a:lnTo>
                <a:lnTo>
                  <a:pt x="148941" y="0"/>
                </a:lnTo>
                <a:lnTo>
                  <a:pt x="158277" y="0"/>
                </a:lnTo>
                <a:lnTo>
                  <a:pt x="172281" y="14005"/>
                </a:lnTo>
                <a:lnTo>
                  <a:pt x="179283" y="18674"/>
                </a:lnTo>
                <a:lnTo>
                  <a:pt x="181618" y="23342"/>
                </a:lnTo>
                <a:lnTo>
                  <a:pt x="197102" y="71995"/>
                </a:lnTo>
                <a:lnTo>
                  <a:pt x="205909" y="119999"/>
                </a:lnTo>
                <a:lnTo>
                  <a:pt x="206123" y="126051"/>
                </a:lnTo>
                <a:lnTo>
                  <a:pt x="97592" y="126051"/>
                </a:lnTo>
                <a:lnTo>
                  <a:pt x="96456" y="126690"/>
                </a:lnTo>
                <a:close/>
              </a:path>
              <a:path w="207644" h="365759">
                <a:moveTo>
                  <a:pt x="97822" y="140402"/>
                </a:moveTo>
                <a:lnTo>
                  <a:pt x="97592" y="140057"/>
                </a:lnTo>
                <a:lnTo>
                  <a:pt x="97592" y="133054"/>
                </a:lnTo>
                <a:lnTo>
                  <a:pt x="95258" y="128385"/>
                </a:lnTo>
                <a:lnTo>
                  <a:pt x="96456" y="126690"/>
                </a:lnTo>
                <a:lnTo>
                  <a:pt x="97592" y="126051"/>
                </a:lnTo>
                <a:lnTo>
                  <a:pt x="97822" y="140402"/>
                </a:lnTo>
                <a:close/>
              </a:path>
              <a:path w="207644" h="365759">
                <a:moveTo>
                  <a:pt x="181596" y="274169"/>
                </a:moveTo>
                <a:lnTo>
                  <a:pt x="81546" y="274169"/>
                </a:lnTo>
                <a:lnTo>
                  <a:pt x="96425" y="273987"/>
                </a:lnTo>
                <a:lnTo>
                  <a:pt x="111305" y="268114"/>
                </a:lnTo>
                <a:lnTo>
                  <a:pt x="133770" y="220590"/>
                </a:lnTo>
                <a:lnTo>
                  <a:pt x="139605" y="184408"/>
                </a:lnTo>
                <a:lnTo>
                  <a:pt x="135411" y="174305"/>
                </a:lnTo>
                <a:lnTo>
                  <a:pt x="125309" y="164859"/>
                </a:lnTo>
                <a:lnTo>
                  <a:pt x="113019" y="155850"/>
                </a:lnTo>
                <a:lnTo>
                  <a:pt x="102260" y="147060"/>
                </a:lnTo>
                <a:lnTo>
                  <a:pt x="97822" y="140402"/>
                </a:lnTo>
                <a:lnTo>
                  <a:pt x="97592" y="126051"/>
                </a:lnTo>
                <a:lnTo>
                  <a:pt x="206123" y="126051"/>
                </a:lnTo>
                <a:lnTo>
                  <a:pt x="207584" y="167485"/>
                </a:lnTo>
                <a:lnTo>
                  <a:pt x="201673" y="214581"/>
                </a:lnTo>
                <a:lnTo>
                  <a:pt x="187723" y="261418"/>
                </a:lnTo>
                <a:lnTo>
                  <a:pt x="181596" y="274169"/>
                </a:lnTo>
                <a:close/>
              </a:path>
              <a:path w="207644" h="365759">
                <a:moveTo>
                  <a:pt x="62399" y="365753"/>
                </a:moveTo>
                <a:lnTo>
                  <a:pt x="39533" y="357729"/>
                </a:lnTo>
                <a:lnTo>
                  <a:pt x="20605" y="341826"/>
                </a:lnTo>
                <a:lnTo>
                  <a:pt x="8898" y="319797"/>
                </a:lnTo>
                <a:lnTo>
                  <a:pt x="0" y="274278"/>
                </a:lnTo>
                <a:lnTo>
                  <a:pt x="2479" y="232261"/>
                </a:lnTo>
                <a:lnTo>
                  <a:pt x="18088" y="193745"/>
                </a:lnTo>
                <a:lnTo>
                  <a:pt x="48577" y="158731"/>
                </a:lnTo>
                <a:lnTo>
                  <a:pt x="85010" y="133127"/>
                </a:lnTo>
                <a:lnTo>
                  <a:pt x="96456" y="126690"/>
                </a:lnTo>
                <a:lnTo>
                  <a:pt x="95258" y="128385"/>
                </a:lnTo>
                <a:lnTo>
                  <a:pt x="97592" y="133054"/>
                </a:lnTo>
                <a:lnTo>
                  <a:pt x="97592" y="140057"/>
                </a:lnTo>
                <a:lnTo>
                  <a:pt x="97822" y="140402"/>
                </a:lnTo>
                <a:lnTo>
                  <a:pt x="97960" y="149029"/>
                </a:lnTo>
                <a:lnTo>
                  <a:pt x="97993" y="155850"/>
                </a:lnTo>
                <a:lnTo>
                  <a:pt x="89131" y="182366"/>
                </a:lnTo>
                <a:lnTo>
                  <a:pt x="76257" y="207788"/>
                </a:lnTo>
                <a:lnTo>
                  <a:pt x="64915" y="233429"/>
                </a:lnTo>
                <a:lnTo>
                  <a:pt x="81546" y="274169"/>
                </a:lnTo>
                <a:lnTo>
                  <a:pt x="181596" y="274169"/>
                </a:lnTo>
                <a:lnTo>
                  <a:pt x="165279" y="308125"/>
                </a:lnTo>
                <a:lnTo>
                  <a:pt x="150582" y="328039"/>
                </a:lnTo>
                <a:lnTo>
                  <a:pt x="131727" y="343139"/>
                </a:lnTo>
                <a:lnTo>
                  <a:pt x="109809" y="354738"/>
                </a:lnTo>
                <a:lnTo>
                  <a:pt x="85922" y="364148"/>
                </a:lnTo>
                <a:lnTo>
                  <a:pt x="62399" y="36575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8" name="object 1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4215538" y="10136982"/>
            <a:ext cx="184317" cy="150017"/>
          </a:xfrm>
          <a:prstGeom prst="rect">
            <a:avLst/>
          </a:prstGeom>
        </p:spPr>
      </p:pic>
      <p:sp>
        <p:nvSpPr>
          <p:cNvPr id="129" name="object 129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1" name="object 13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156" y="73"/>
                </a:lnTo>
                <a:lnTo>
                  <a:pt x="152114" y="0"/>
                </a:lnTo>
                <a:lnTo>
                  <a:pt x="200728" y="4741"/>
                </a:lnTo>
                <a:lnTo>
                  <a:pt x="230414" y="18528"/>
                </a:lnTo>
                <a:lnTo>
                  <a:pt x="250910" y="45007"/>
                </a:lnTo>
                <a:lnTo>
                  <a:pt x="258774" y="76119"/>
                </a:lnTo>
                <a:lnTo>
                  <a:pt x="136578" y="76119"/>
                </a:lnTo>
                <a:lnTo>
                  <a:pt x="112326" y="76228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1370" y="242838"/>
                </a:moveTo>
                <a:lnTo>
                  <a:pt x="119036" y="240504"/>
                </a:lnTo>
                <a:lnTo>
                  <a:pt x="121370" y="242838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5" name="object 1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136" name="object 1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137" name="object 137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138" name="object 138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141" name="object 141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63" y="182965"/>
                  </a:lnTo>
                  <a:lnTo>
                    <a:pt x="207729" y="154246"/>
                  </a:lnTo>
                  <a:lnTo>
                    <a:pt x="206599" y="132216"/>
                  </a:lnTo>
                  <a:lnTo>
                    <a:pt x="200435" y="112812"/>
                  </a:lnTo>
                  <a:lnTo>
                    <a:pt x="190333" y="97785"/>
                  </a:lnTo>
                  <a:lnTo>
                    <a:pt x="177387" y="88886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D9B6A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143" name="object 143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D9B6A0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5" name="object 1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335393" y="8230834"/>
            <a:ext cx="80022" cy="79868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711091" y="8230834"/>
            <a:ext cx="80022" cy="79868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086112" y="8230834"/>
            <a:ext cx="80022" cy="79868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461810" y="8230834"/>
            <a:ext cx="80022" cy="79868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836829" y="8230834"/>
            <a:ext cx="80022" cy="79868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211849" y="8230834"/>
            <a:ext cx="76150" cy="79868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6335393" y="8571969"/>
            <a:ext cx="80022" cy="79868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6711091" y="8571969"/>
            <a:ext cx="80022" cy="79868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086112" y="8571969"/>
            <a:ext cx="80022" cy="79868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461810" y="8571969"/>
            <a:ext cx="80022" cy="79868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836829" y="8571969"/>
            <a:ext cx="80022" cy="79868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8211849" y="8571969"/>
            <a:ext cx="76150" cy="79868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335393" y="8913780"/>
            <a:ext cx="80022" cy="79868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6711091" y="8913780"/>
            <a:ext cx="80022" cy="79868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7086112" y="8913780"/>
            <a:ext cx="80022" cy="79868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7461810" y="8913780"/>
            <a:ext cx="80022" cy="79868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7836829" y="8913780"/>
            <a:ext cx="80022" cy="79868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8211849" y="8913780"/>
            <a:ext cx="76150" cy="79868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6335393" y="9255592"/>
            <a:ext cx="80022" cy="79868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6711091" y="9255592"/>
            <a:ext cx="80022" cy="79868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086112" y="9255592"/>
            <a:ext cx="80022" cy="79868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461810" y="9255592"/>
            <a:ext cx="80022" cy="79868"/>
          </a:xfrm>
          <a:prstGeom prst="rect">
            <a:avLst/>
          </a:prstGeom>
        </p:spPr>
      </p:pic>
      <p:pic>
        <p:nvPicPr>
          <p:cNvPr id="167" name="object 16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836829" y="9255592"/>
            <a:ext cx="80022" cy="79868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8211849" y="9255592"/>
            <a:ext cx="76150" cy="79868"/>
          </a:xfrm>
          <a:prstGeom prst="rect">
            <a:avLst/>
          </a:prstGeom>
        </p:spPr>
      </p:pic>
      <p:pic>
        <p:nvPicPr>
          <p:cNvPr id="169" name="object 16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6335393" y="9596727"/>
            <a:ext cx="80022" cy="79868"/>
          </a:xfrm>
          <a:prstGeom prst="rect">
            <a:avLst/>
          </a:prstGeom>
        </p:spPr>
      </p:pic>
      <p:pic>
        <p:nvPicPr>
          <p:cNvPr id="170" name="object 17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6711091" y="9596727"/>
            <a:ext cx="80022" cy="79868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086112" y="9596727"/>
            <a:ext cx="80022" cy="79868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461810" y="9596727"/>
            <a:ext cx="80022" cy="79868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7836829" y="9596727"/>
            <a:ext cx="80022" cy="79868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8211849" y="9596727"/>
            <a:ext cx="76150" cy="79868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6335393" y="9938539"/>
            <a:ext cx="80022" cy="79868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6711091" y="9938539"/>
            <a:ext cx="80022" cy="79868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7086112" y="9938539"/>
            <a:ext cx="80022" cy="79868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7461810" y="9938539"/>
            <a:ext cx="80022" cy="79868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7836829" y="9938539"/>
            <a:ext cx="80022" cy="79868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8211849" y="9938539"/>
            <a:ext cx="76150" cy="79868"/>
          </a:xfrm>
          <a:prstGeom prst="rect">
            <a:avLst/>
          </a:prstGeom>
        </p:spPr>
      </p:pic>
      <p:sp>
        <p:nvSpPr>
          <p:cNvPr id="181" name="object 181"/>
          <p:cNvSpPr/>
          <p:nvPr/>
        </p:nvSpPr>
        <p:spPr>
          <a:xfrm>
            <a:off x="16196371" y="8529327"/>
            <a:ext cx="1760220" cy="1757045"/>
          </a:xfrm>
          <a:custGeom>
            <a:avLst/>
            <a:gdLst/>
            <a:ahLst/>
            <a:cxnLst/>
            <a:rect l="l" t="t" r="r" b="b"/>
            <a:pathLst>
              <a:path w="1760219" h="1757045">
                <a:moveTo>
                  <a:pt x="1759812" y="1756438"/>
                </a:moveTo>
                <a:lnTo>
                  <a:pt x="0" y="0"/>
                </a:lnTo>
                <a:lnTo>
                  <a:pt x="1759812" y="0"/>
                </a:lnTo>
                <a:lnTo>
                  <a:pt x="1759812" y="1756438"/>
                </a:lnTo>
                <a:close/>
              </a:path>
            </a:pathLst>
          </a:custGeom>
          <a:solidFill>
            <a:srgbClr val="A64A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2" name="object 182"/>
          <p:cNvGrpSpPr/>
          <p:nvPr/>
        </p:nvGrpSpPr>
        <p:grpSpPr>
          <a:xfrm>
            <a:off x="2310798" y="2423793"/>
            <a:ext cx="13668375" cy="2414905"/>
            <a:chOff x="2310798" y="2423793"/>
            <a:chExt cx="13668375" cy="2414905"/>
          </a:xfrm>
        </p:grpSpPr>
        <p:sp>
          <p:nvSpPr>
            <p:cNvPr id="183" name="object 183"/>
            <p:cNvSpPr/>
            <p:nvPr/>
          </p:nvSpPr>
          <p:spPr>
            <a:xfrm>
              <a:off x="2745505" y="3070776"/>
              <a:ext cx="13234035" cy="1768475"/>
            </a:xfrm>
            <a:custGeom>
              <a:avLst/>
              <a:gdLst/>
              <a:ahLst/>
              <a:cxnLst/>
              <a:rect l="l" t="t" r="r" b="b"/>
              <a:pathLst>
                <a:path w="13234035" h="1768475">
                  <a:moveTo>
                    <a:pt x="12202022" y="1767928"/>
                  </a:moveTo>
                  <a:lnTo>
                    <a:pt x="0" y="1767928"/>
                  </a:lnTo>
                  <a:lnTo>
                    <a:pt x="1031491" y="0"/>
                  </a:lnTo>
                  <a:lnTo>
                    <a:pt x="13233515" y="0"/>
                  </a:lnTo>
                  <a:lnTo>
                    <a:pt x="12202022" y="1767928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2310798" y="2663413"/>
              <a:ext cx="13234035" cy="1768475"/>
            </a:xfrm>
            <a:custGeom>
              <a:avLst/>
              <a:gdLst/>
              <a:ahLst/>
              <a:cxnLst/>
              <a:rect l="l" t="t" r="r" b="b"/>
              <a:pathLst>
                <a:path w="13234035" h="1768475">
                  <a:moveTo>
                    <a:pt x="12202021" y="1767928"/>
                  </a:moveTo>
                  <a:lnTo>
                    <a:pt x="0" y="1767928"/>
                  </a:lnTo>
                  <a:lnTo>
                    <a:pt x="1031491" y="0"/>
                  </a:lnTo>
                  <a:lnTo>
                    <a:pt x="13233514" y="0"/>
                  </a:lnTo>
                  <a:lnTo>
                    <a:pt x="12202021" y="1767928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2745168" y="2423794"/>
              <a:ext cx="969010" cy="643255"/>
            </a:xfrm>
            <a:custGeom>
              <a:avLst/>
              <a:gdLst/>
              <a:ahLst/>
              <a:cxnLst/>
              <a:rect l="l" t="t" r="r" b="b"/>
              <a:pathLst>
                <a:path w="969010" h="643255">
                  <a:moveTo>
                    <a:pt x="463245" y="291312"/>
                  </a:moveTo>
                  <a:lnTo>
                    <a:pt x="462826" y="240550"/>
                  </a:lnTo>
                  <a:lnTo>
                    <a:pt x="456539" y="194894"/>
                  </a:lnTo>
                  <a:lnTo>
                    <a:pt x="444309" y="151714"/>
                  </a:lnTo>
                  <a:lnTo>
                    <a:pt x="425805" y="111963"/>
                  </a:lnTo>
                  <a:lnTo>
                    <a:pt x="400748" y="76619"/>
                  </a:lnTo>
                  <a:lnTo>
                    <a:pt x="368858" y="46647"/>
                  </a:lnTo>
                  <a:lnTo>
                    <a:pt x="329819" y="22987"/>
                  </a:lnTo>
                  <a:lnTo>
                    <a:pt x="283349" y="6604"/>
                  </a:lnTo>
                  <a:lnTo>
                    <a:pt x="242481" y="419"/>
                  </a:lnTo>
                  <a:lnTo>
                    <a:pt x="228676" y="0"/>
                  </a:lnTo>
                  <a:lnTo>
                    <a:pt x="182587" y="4673"/>
                  </a:lnTo>
                  <a:lnTo>
                    <a:pt x="139661" y="18084"/>
                  </a:lnTo>
                  <a:lnTo>
                    <a:pt x="100825" y="39281"/>
                  </a:lnTo>
                  <a:lnTo>
                    <a:pt x="66979" y="67373"/>
                  </a:lnTo>
                  <a:lnTo>
                    <a:pt x="39052" y="101409"/>
                  </a:lnTo>
                  <a:lnTo>
                    <a:pt x="17970" y="140487"/>
                  </a:lnTo>
                  <a:lnTo>
                    <a:pt x="4648" y="183654"/>
                  </a:lnTo>
                  <a:lnTo>
                    <a:pt x="0" y="230009"/>
                  </a:lnTo>
                  <a:lnTo>
                    <a:pt x="3835" y="271703"/>
                  </a:lnTo>
                  <a:lnTo>
                    <a:pt x="15036" y="311835"/>
                  </a:lnTo>
                  <a:lnTo>
                    <a:pt x="33197" y="349300"/>
                  </a:lnTo>
                  <a:lnTo>
                    <a:pt x="57912" y="382981"/>
                  </a:lnTo>
                  <a:lnTo>
                    <a:pt x="87972" y="411314"/>
                  </a:lnTo>
                  <a:lnTo>
                    <a:pt x="122567" y="433806"/>
                  </a:lnTo>
                  <a:lnTo>
                    <a:pt x="165227" y="449300"/>
                  </a:lnTo>
                  <a:lnTo>
                    <a:pt x="186944" y="454304"/>
                  </a:lnTo>
                  <a:lnTo>
                    <a:pt x="209245" y="459701"/>
                  </a:lnTo>
                  <a:lnTo>
                    <a:pt x="225285" y="470408"/>
                  </a:lnTo>
                  <a:lnTo>
                    <a:pt x="232791" y="488264"/>
                  </a:lnTo>
                  <a:lnTo>
                    <a:pt x="233743" y="508965"/>
                  </a:lnTo>
                  <a:lnTo>
                    <a:pt x="230098" y="528142"/>
                  </a:lnTo>
                  <a:lnTo>
                    <a:pt x="200101" y="575691"/>
                  </a:lnTo>
                  <a:lnTo>
                    <a:pt x="148818" y="597687"/>
                  </a:lnTo>
                  <a:lnTo>
                    <a:pt x="132067" y="598982"/>
                  </a:lnTo>
                  <a:lnTo>
                    <a:pt x="123888" y="600900"/>
                  </a:lnTo>
                  <a:lnTo>
                    <a:pt x="112699" y="605421"/>
                  </a:lnTo>
                  <a:lnTo>
                    <a:pt x="105105" y="612521"/>
                  </a:lnTo>
                  <a:lnTo>
                    <a:pt x="103886" y="621068"/>
                  </a:lnTo>
                  <a:lnTo>
                    <a:pt x="111823" y="629920"/>
                  </a:lnTo>
                  <a:lnTo>
                    <a:pt x="135407" y="639584"/>
                  </a:lnTo>
                  <a:lnTo>
                    <a:pt x="162636" y="643077"/>
                  </a:lnTo>
                  <a:lnTo>
                    <a:pt x="190411" y="642112"/>
                  </a:lnTo>
                  <a:lnTo>
                    <a:pt x="241706" y="631609"/>
                  </a:lnTo>
                  <a:lnTo>
                    <a:pt x="290817" y="609701"/>
                  </a:lnTo>
                  <a:lnTo>
                    <a:pt x="348742" y="565708"/>
                  </a:lnTo>
                  <a:lnTo>
                    <a:pt x="379945" y="529526"/>
                  </a:lnTo>
                  <a:lnTo>
                    <a:pt x="406781" y="487934"/>
                  </a:lnTo>
                  <a:lnTo>
                    <a:pt x="428904" y="442125"/>
                  </a:lnTo>
                  <a:lnTo>
                    <a:pt x="445922" y="393280"/>
                  </a:lnTo>
                  <a:lnTo>
                    <a:pt x="457492" y="342620"/>
                  </a:lnTo>
                  <a:lnTo>
                    <a:pt x="463245" y="291312"/>
                  </a:lnTo>
                  <a:close/>
                </a:path>
                <a:path w="969010" h="643255">
                  <a:moveTo>
                    <a:pt x="968756" y="291312"/>
                  </a:moveTo>
                  <a:lnTo>
                    <a:pt x="968324" y="240550"/>
                  </a:lnTo>
                  <a:lnTo>
                    <a:pt x="962050" y="194894"/>
                  </a:lnTo>
                  <a:lnTo>
                    <a:pt x="949807" y="151714"/>
                  </a:lnTo>
                  <a:lnTo>
                    <a:pt x="931316" y="111963"/>
                  </a:lnTo>
                  <a:lnTo>
                    <a:pt x="906259" y="76619"/>
                  </a:lnTo>
                  <a:lnTo>
                    <a:pt x="874369" y="46647"/>
                  </a:lnTo>
                  <a:lnTo>
                    <a:pt x="835329" y="22987"/>
                  </a:lnTo>
                  <a:lnTo>
                    <a:pt x="788860" y="6604"/>
                  </a:lnTo>
                  <a:lnTo>
                    <a:pt x="747979" y="419"/>
                  </a:lnTo>
                  <a:lnTo>
                    <a:pt x="734187" y="0"/>
                  </a:lnTo>
                  <a:lnTo>
                    <a:pt x="688098" y="4673"/>
                  </a:lnTo>
                  <a:lnTo>
                    <a:pt x="645172" y="18084"/>
                  </a:lnTo>
                  <a:lnTo>
                    <a:pt x="606323" y="39281"/>
                  </a:lnTo>
                  <a:lnTo>
                    <a:pt x="572490" y="67373"/>
                  </a:lnTo>
                  <a:lnTo>
                    <a:pt x="544563" y="101409"/>
                  </a:lnTo>
                  <a:lnTo>
                    <a:pt x="523481" y="140487"/>
                  </a:lnTo>
                  <a:lnTo>
                    <a:pt x="510159" y="183654"/>
                  </a:lnTo>
                  <a:lnTo>
                    <a:pt x="505510" y="230009"/>
                  </a:lnTo>
                  <a:lnTo>
                    <a:pt x="509333" y="271703"/>
                  </a:lnTo>
                  <a:lnTo>
                    <a:pt x="520547" y="311835"/>
                  </a:lnTo>
                  <a:lnTo>
                    <a:pt x="538708" y="349300"/>
                  </a:lnTo>
                  <a:lnTo>
                    <a:pt x="563422" y="382981"/>
                  </a:lnTo>
                  <a:lnTo>
                    <a:pt x="593471" y="411314"/>
                  </a:lnTo>
                  <a:lnTo>
                    <a:pt x="628078" y="433806"/>
                  </a:lnTo>
                  <a:lnTo>
                    <a:pt x="670737" y="449300"/>
                  </a:lnTo>
                  <a:lnTo>
                    <a:pt x="692454" y="454304"/>
                  </a:lnTo>
                  <a:lnTo>
                    <a:pt x="714756" y="459701"/>
                  </a:lnTo>
                  <a:lnTo>
                    <a:pt x="730796" y="470408"/>
                  </a:lnTo>
                  <a:lnTo>
                    <a:pt x="738301" y="488264"/>
                  </a:lnTo>
                  <a:lnTo>
                    <a:pt x="739254" y="508965"/>
                  </a:lnTo>
                  <a:lnTo>
                    <a:pt x="735609" y="528142"/>
                  </a:lnTo>
                  <a:lnTo>
                    <a:pt x="705612" y="575691"/>
                  </a:lnTo>
                  <a:lnTo>
                    <a:pt x="654329" y="597687"/>
                  </a:lnTo>
                  <a:lnTo>
                    <a:pt x="637578" y="598982"/>
                  </a:lnTo>
                  <a:lnTo>
                    <a:pt x="629399" y="600900"/>
                  </a:lnTo>
                  <a:lnTo>
                    <a:pt x="618210" y="605421"/>
                  </a:lnTo>
                  <a:lnTo>
                    <a:pt x="610616" y="612521"/>
                  </a:lnTo>
                  <a:lnTo>
                    <a:pt x="609396" y="621068"/>
                  </a:lnTo>
                  <a:lnTo>
                    <a:pt x="617334" y="629920"/>
                  </a:lnTo>
                  <a:lnTo>
                    <a:pt x="640918" y="639584"/>
                  </a:lnTo>
                  <a:lnTo>
                    <a:pt x="668134" y="643077"/>
                  </a:lnTo>
                  <a:lnTo>
                    <a:pt x="695921" y="642112"/>
                  </a:lnTo>
                  <a:lnTo>
                    <a:pt x="747217" y="631609"/>
                  </a:lnTo>
                  <a:lnTo>
                    <a:pt x="796315" y="609701"/>
                  </a:lnTo>
                  <a:lnTo>
                    <a:pt x="854252" y="565708"/>
                  </a:lnTo>
                  <a:lnTo>
                    <a:pt x="885456" y="529526"/>
                  </a:lnTo>
                  <a:lnTo>
                    <a:pt x="912291" y="487934"/>
                  </a:lnTo>
                  <a:lnTo>
                    <a:pt x="934402" y="442125"/>
                  </a:lnTo>
                  <a:lnTo>
                    <a:pt x="951433" y="393280"/>
                  </a:lnTo>
                  <a:lnTo>
                    <a:pt x="963002" y="342620"/>
                  </a:lnTo>
                  <a:lnTo>
                    <a:pt x="968756" y="291312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/>
          <p:cNvSpPr/>
          <p:nvPr/>
        </p:nvSpPr>
        <p:spPr>
          <a:xfrm>
            <a:off x="14209667" y="0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871770" y="2036872"/>
                </a:moveTo>
                <a:lnTo>
                  <a:pt x="798789" y="2030195"/>
                </a:lnTo>
                <a:lnTo>
                  <a:pt x="729544" y="2014851"/>
                </a:lnTo>
                <a:lnTo>
                  <a:pt x="663963" y="1991382"/>
                </a:lnTo>
                <a:lnTo>
                  <a:pt x="601975" y="1960330"/>
                </a:lnTo>
                <a:lnTo>
                  <a:pt x="543506" y="1922237"/>
                </a:lnTo>
                <a:lnTo>
                  <a:pt x="488486" y="1877647"/>
                </a:lnTo>
                <a:lnTo>
                  <a:pt x="436843" y="1827102"/>
                </a:lnTo>
                <a:lnTo>
                  <a:pt x="388503" y="1771143"/>
                </a:lnTo>
                <a:lnTo>
                  <a:pt x="343397" y="1710315"/>
                </a:lnTo>
                <a:lnTo>
                  <a:pt x="322033" y="1678243"/>
                </a:lnTo>
                <a:lnTo>
                  <a:pt x="301451" y="1645158"/>
                </a:lnTo>
                <a:lnTo>
                  <a:pt x="281640" y="1611126"/>
                </a:lnTo>
                <a:lnTo>
                  <a:pt x="262593" y="1576215"/>
                </a:lnTo>
                <a:lnTo>
                  <a:pt x="244300" y="1540494"/>
                </a:lnTo>
                <a:lnTo>
                  <a:pt x="226753" y="1504030"/>
                </a:lnTo>
                <a:lnTo>
                  <a:pt x="209941" y="1466891"/>
                </a:lnTo>
                <a:lnTo>
                  <a:pt x="193857" y="1429144"/>
                </a:lnTo>
                <a:lnTo>
                  <a:pt x="178491" y="1390858"/>
                </a:lnTo>
                <a:lnTo>
                  <a:pt x="163834" y="1352100"/>
                </a:lnTo>
                <a:lnTo>
                  <a:pt x="149877" y="1312938"/>
                </a:lnTo>
                <a:lnTo>
                  <a:pt x="136612" y="1273440"/>
                </a:lnTo>
                <a:lnTo>
                  <a:pt x="124029" y="1233673"/>
                </a:lnTo>
                <a:lnTo>
                  <a:pt x="112119" y="1193706"/>
                </a:lnTo>
                <a:lnTo>
                  <a:pt x="100874" y="1153607"/>
                </a:lnTo>
                <a:lnTo>
                  <a:pt x="90283" y="1113442"/>
                </a:lnTo>
                <a:lnTo>
                  <a:pt x="80339" y="1073280"/>
                </a:lnTo>
                <a:lnTo>
                  <a:pt x="71033" y="1033189"/>
                </a:lnTo>
                <a:lnTo>
                  <a:pt x="62354" y="993237"/>
                </a:lnTo>
                <a:lnTo>
                  <a:pt x="54295" y="953491"/>
                </a:lnTo>
                <a:lnTo>
                  <a:pt x="46847" y="914019"/>
                </a:lnTo>
                <a:lnTo>
                  <a:pt x="39999" y="874889"/>
                </a:lnTo>
                <a:lnTo>
                  <a:pt x="33744" y="836168"/>
                </a:lnTo>
                <a:lnTo>
                  <a:pt x="28072" y="797926"/>
                </a:lnTo>
                <a:lnTo>
                  <a:pt x="18443" y="723144"/>
                </a:lnTo>
                <a:lnTo>
                  <a:pt x="10201" y="641293"/>
                </a:lnTo>
                <a:lnTo>
                  <a:pt x="6684" y="595429"/>
                </a:lnTo>
                <a:lnTo>
                  <a:pt x="3911" y="549170"/>
                </a:lnTo>
                <a:lnTo>
                  <a:pt x="1877" y="502541"/>
                </a:lnTo>
                <a:lnTo>
                  <a:pt x="575" y="455569"/>
                </a:lnTo>
                <a:lnTo>
                  <a:pt x="0" y="408280"/>
                </a:lnTo>
                <a:lnTo>
                  <a:pt x="146" y="360700"/>
                </a:lnTo>
                <a:lnTo>
                  <a:pt x="1008" y="312855"/>
                </a:lnTo>
                <a:lnTo>
                  <a:pt x="2580" y="264771"/>
                </a:lnTo>
                <a:lnTo>
                  <a:pt x="4857" y="216473"/>
                </a:lnTo>
                <a:lnTo>
                  <a:pt x="7832" y="167990"/>
                </a:lnTo>
                <a:lnTo>
                  <a:pt x="11500" y="119345"/>
                </a:lnTo>
                <a:lnTo>
                  <a:pt x="15856" y="70566"/>
                </a:lnTo>
                <a:lnTo>
                  <a:pt x="20894" y="21678"/>
                </a:lnTo>
                <a:lnTo>
                  <a:pt x="23423" y="0"/>
                </a:lnTo>
                <a:lnTo>
                  <a:pt x="4078333" y="0"/>
                </a:lnTo>
                <a:lnTo>
                  <a:pt x="4078333" y="1117910"/>
                </a:lnTo>
                <a:lnTo>
                  <a:pt x="3903341" y="1190190"/>
                </a:lnTo>
                <a:lnTo>
                  <a:pt x="3754422" y="1248937"/>
                </a:lnTo>
                <a:lnTo>
                  <a:pt x="3613789" y="1301875"/>
                </a:lnTo>
                <a:lnTo>
                  <a:pt x="3481066" y="1349344"/>
                </a:lnTo>
                <a:lnTo>
                  <a:pt x="3355876" y="1391685"/>
                </a:lnTo>
                <a:lnTo>
                  <a:pt x="3295988" y="1411038"/>
                </a:lnTo>
                <a:lnTo>
                  <a:pt x="3237842" y="1429236"/>
                </a:lnTo>
                <a:lnTo>
                  <a:pt x="3181391" y="1446322"/>
                </a:lnTo>
                <a:lnTo>
                  <a:pt x="3126587" y="1462338"/>
                </a:lnTo>
                <a:lnTo>
                  <a:pt x="3073383" y="1477326"/>
                </a:lnTo>
                <a:lnTo>
                  <a:pt x="3021733" y="1491330"/>
                </a:lnTo>
                <a:lnTo>
                  <a:pt x="2971589" y="1504391"/>
                </a:lnTo>
                <a:lnTo>
                  <a:pt x="2922904" y="1516552"/>
                </a:lnTo>
                <a:lnTo>
                  <a:pt x="2875631" y="1527856"/>
                </a:lnTo>
                <a:lnTo>
                  <a:pt x="2829723" y="1538345"/>
                </a:lnTo>
                <a:lnTo>
                  <a:pt x="2785132" y="1548061"/>
                </a:lnTo>
                <a:lnTo>
                  <a:pt x="2741812" y="1557046"/>
                </a:lnTo>
                <a:lnTo>
                  <a:pt x="2699715" y="1565345"/>
                </a:lnTo>
                <a:lnTo>
                  <a:pt x="2619003" y="1580048"/>
                </a:lnTo>
                <a:lnTo>
                  <a:pt x="2542619" y="1592511"/>
                </a:lnTo>
                <a:lnTo>
                  <a:pt x="2470186" y="1603072"/>
                </a:lnTo>
                <a:lnTo>
                  <a:pt x="2368120" y="1616093"/>
                </a:lnTo>
                <a:lnTo>
                  <a:pt x="2069635" y="1648848"/>
                </a:lnTo>
                <a:lnTo>
                  <a:pt x="2014816" y="1655981"/>
                </a:lnTo>
                <a:lnTo>
                  <a:pt x="1960742" y="1664101"/>
                </a:lnTo>
                <a:lnTo>
                  <a:pt x="1907038" y="1673548"/>
                </a:lnTo>
                <a:lnTo>
                  <a:pt x="1853325" y="1684661"/>
                </a:lnTo>
                <a:lnTo>
                  <a:pt x="1799227" y="1697780"/>
                </a:lnTo>
                <a:lnTo>
                  <a:pt x="1744368" y="1713246"/>
                </a:lnTo>
                <a:lnTo>
                  <a:pt x="1688369" y="1731397"/>
                </a:lnTo>
                <a:lnTo>
                  <a:pt x="1630853" y="1752574"/>
                </a:lnTo>
                <a:lnTo>
                  <a:pt x="1571445" y="1777116"/>
                </a:lnTo>
                <a:lnTo>
                  <a:pt x="1509766" y="1805363"/>
                </a:lnTo>
                <a:lnTo>
                  <a:pt x="1445439" y="1837655"/>
                </a:lnTo>
                <a:lnTo>
                  <a:pt x="1378089" y="1874331"/>
                </a:lnTo>
                <a:lnTo>
                  <a:pt x="1343161" y="1894420"/>
                </a:lnTo>
                <a:lnTo>
                  <a:pt x="1295233" y="1921256"/>
                </a:lnTo>
                <a:lnTo>
                  <a:pt x="1248346" y="1945111"/>
                </a:lnTo>
                <a:lnTo>
                  <a:pt x="1202493" y="1966054"/>
                </a:lnTo>
                <a:lnTo>
                  <a:pt x="1157663" y="1984151"/>
                </a:lnTo>
                <a:lnTo>
                  <a:pt x="1113848" y="1999472"/>
                </a:lnTo>
                <a:lnTo>
                  <a:pt x="1071039" y="2012083"/>
                </a:lnTo>
                <a:lnTo>
                  <a:pt x="1029228" y="2022053"/>
                </a:lnTo>
                <a:lnTo>
                  <a:pt x="988404" y="2029449"/>
                </a:lnTo>
                <a:lnTo>
                  <a:pt x="948559" y="2034339"/>
                </a:lnTo>
                <a:lnTo>
                  <a:pt x="909684" y="2036790"/>
                </a:lnTo>
                <a:lnTo>
                  <a:pt x="871770" y="2036872"/>
                </a:lnTo>
                <a:close/>
              </a:path>
            </a:pathLst>
          </a:custGeom>
          <a:solidFill>
            <a:srgbClr val="C48B6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7" name="object 18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0" y="7888898"/>
            <a:ext cx="7108892" cy="2398101"/>
          </a:xfrm>
          <a:prstGeom prst="rect">
            <a:avLst/>
          </a:prstGeom>
        </p:spPr>
      </p:pic>
      <p:sp>
        <p:nvSpPr>
          <p:cNvPr id="188" name="object 188"/>
          <p:cNvSpPr/>
          <p:nvPr/>
        </p:nvSpPr>
        <p:spPr>
          <a:xfrm>
            <a:off x="13990635" y="0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71"/>
                </a:moveTo>
                <a:lnTo>
                  <a:pt x="858007" y="1787603"/>
                </a:lnTo>
                <a:lnTo>
                  <a:pt x="817840" y="1782943"/>
                </a:lnTo>
                <a:lnTo>
                  <a:pt x="778746" y="1775667"/>
                </a:lnTo>
                <a:lnTo>
                  <a:pt x="729573" y="1762450"/>
                </a:lnTo>
                <a:lnTo>
                  <a:pt x="682291" y="1745187"/>
                </a:lnTo>
                <a:lnTo>
                  <a:pt x="636877" y="1724082"/>
                </a:lnTo>
                <a:lnTo>
                  <a:pt x="593308" y="1699343"/>
                </a:lnTo>
                <a:lnTo>
                  <a:pt x="551562" y="1671176"/>
                </a:lnTo>
                <a:lnTo>
                  <a:pt x="511615" y="1639785"/>
                </a:lnTo>
                <a:lnTo>
                  <a:pt x="473445" y="1605379"/>
                </a:lnTo>
                <a:lnTo>
                  <a:pt x="437029" y="1568162"/>
                </a:lnTo>
                <a:lnTo>
                  <a:pt x="402343" y="1528341"/>
                </a:lnTo>
                <a:lnTo>
                  <a:pt x="369366" y="1486121"/>
                </a:lnTo>
                <a:lnTo>
                  <a:pt x="342038" y="1447610"/>
                </a:lnTo>
                <a:lnTo>
                  <a:pt x="315922" y="1407550"/>
                </a:lnTo>
                <a:lnTo>
                  <a:pt x="290905" y="1365890"/>
                </a:lnTo>
                <a:lnTo>
                  <a:pt x="267250" y="1323260"/>
                </a:lnTo>
                <a:lnTo>
                  <a:pt x="244594" y="1279140"/>
                </a:lnTo>
                <a:lnTo>
                  <a:pt x="223202" y="1234219"/>
                </a:lnTo>
                <a:lnTo>
                  <a:pt x="202866" y="1188218"/>
                </a:lnTo>
                <a:lnTo>
                  <a:pt x="183631" y="1141393"/>
                </a:lnTo>
                <a:lnTo>
                  <a:pt x="165479" y="1093862"/>
                </a:lnTo>
                <a:lnTo>
                  <a:pt x="148390" y="1045748"/>
                </a:lnTo>
                <a:lnTo>
                  <a:pt x="132346" y="997171"/>
                </a:lnTo>
                <a:lnTo>
                  <a:pt x="117329" y="948252"/>
                </a:lnTo>
                <a:lnTo>
                  <a:pt x="103321" y="899112"/>
                </a:lnTo>
                <a:lnTo>
                  <a:pt x="90302" y="849871"/>
                </a:lnTo>
                <a:lnTo>
                  <a:pt x="78255" y="800650"/>
                </a:lnTo>
                <a:lnTo>
                  <a:pt x="67160" y="751571"/>
                </a:lnTo>
                <a:lnTo>
                  <a:pt x="57001" y="702754"/>
                </a:lnTo>
                <a:lnTo>
                  <a:pt x="47757" y="654319"/>
                </a:lnTo>
                <a:lnTo>
                  <a:pt x="39410" y="606388"/>
                </a:lnTo>
                <a:lnTo>
                  <a:pt x="31943" y="559082"/>
                </a:lnTo>
                <a:lnTo>
                  <a:pt x="25336" y="512521"/>
                </a:lnTo>
                <a:lnTo>
                  <a:pt x="19571" y="466826"/>
                </a:lnTo>
                <a:lnTo>
                  <a:pt x="14630" y="422118"/>
                </a:lnTo>
                <a:lnTo>
                  <a:pt x="10233" y="375196"/>
                </a:lnTo>
                <a:lnTo>
                  <a:pt x="6628" y="327839"/>
                </a:lnTo>
                <a:lnTo>
                  <a:pt x="3808" y="280075"/>
                </a:lnTo>
                <a:lnTo>
                  <a:pt x="1767" y="231933"/>
                </a:lnTo>
                <a:lnTo>
                  <a:pt x="493" y="182780"/>
                </a:lnTo>
                <a:lnTo>
                  <a:pt x="0" y="134569"/>
                </a:lnTo>
                <a:lnTo>
                  <a:pt x="260" y="85507"/>
                </a:lnTo>
                <a:lnTo>
                  <a:pt x="1276" y="36126"/>
                </a:lnTo>
                <a:lnTo>
                  <a:pt x="2560" y="0"/>
                </a:lnTo>
                <a:lnTo>
                  <a:pt x="40952" y="0"/>
                </a:lnTo>
                <a:lnTo>
                  <a:pt x="39611" y="37254"/>
                </a:lnTo>
                <a:lnTo>
                  <a:pt x="38585" y="86051"/>
                </a:lnTo>
                <a:lnTo>
                  <a:pt x="38307" y="134621"/>
                </a:lnTo>
                <a:lnTo>
                  <a:pt x="38798" y="183439"/>
                </a:lnTo>
                <a:lnTo>
                  <a:pt x="40014" y="230654"/>
                </a:lnTo>
                <a:lnTo>
                  <a:pt x="42012" y="278164"/>
                </a:lnTo>
                <a:lnTo>
                  <a:pt x="44782" y="325280"/>
                </a:lnTo>
                <a:lnTo>
                  <a:pt x="48329" y="371976"/>
                </a:lnTo>
                <a:lnTo>
                  <a:pt x="52659" y="418222"/>
                </a:lnTo>
                <a:lnTo>
                  <a:pt x="57786" y="464362"/>
                </a:lnTo>
                <a:lnTo>
                  <a:pt x="63822" y="511577"/>
                </a:lnTo>
                <a:lnTo>
                  <a:pt x="70784" y="559723"/>
                </a:lnTo>
                <a:lnTo>
                  <a:pt x="78687" y="608659"/>
                </a:lnTo>
                <a:lnTo>
                  <a:pt x="87547" y="658244"/>
                </a:lnTo>
                <a:lnTo>
                  <a:pt x="97380" y="708337"/>
                </a:lnTo>
                <a:lnTo>
                  <a:pt x="108203" y="758796"/>
                </a:lnTo>
                <a:lnTo>
                  <a:pt x="120031" y="809479"/>
                </a:lnTo>
                <a:lnTo>
                  <a:pt x="132880" y="860245"/>
                </a:lnTo>
                <a:lnTo>
                  <a:pt x="146765" y="910952"/>
                </a:lnTo>
                <a:lnTo>
                  <a:pt x="161704" y="961459"/>
                </a:lnTo>
                <a:lnTo>
                  <a:pt x="177712" y="1011624"/>
                </a:lnTo>
                <a:lnTo>
                  <a:pt x="194805" y="1061306"/>
                </a:lnTo>
                <a:lnTo>
                  <a:pt x="212999" y="1110364"/>
                </a:lnTo>
                <a:lnTo>
                  <a:pt x="232309" y="1158655"/>
                </a:lnTo>
                <a:lnTo>
                  <a:pt x="252752" y="1206038"/>
                </a:lnTo>
                <a:lnTo>
                  <a:pt x="274344" y="1252372"/>
                </a:lnTo>
                <a:lnTo>
                  <a:pt x="297101" y="1297514"/>
                </a:lnTo>
                <a:lnTo>
                  <a:pt x="321039" y="1341325"/>
                </a:lnTo>
                <a:lnTo>
                  <a:pt x="346172" y="1383662"/>
                </a:lnTo>
                <a:lnTo>
                  <a:pt x="372519" y="1424383"/>
                </a:lnTo>
                <a:lnTo>
                  <a:pt x="400094" y="1463347"/>
                </a:lnTo>
                <a:lnTo>
                  <a:pt x="431836" y="1504004"/>
                </a:lnTo>
                <a:lnTo>
                  <a:pt x="465053" y="1542179"/>
                </a:lnTo>
                <a:lnTo>
                  <a:pt x="499770" y="1577706"/>
                </a:lnTo>
                <a:lnTo>
                  <a:pt x="536015" y="1610419"/>
                </a:lnTo>
                <a:lnTo>
                  <a:pt x="573812" y="1640153"/>
                </a:lnTo>
                <a:lnTo>
                  <a:pt x="613190" y="1666741"/>
                </a:lnTo>
                <a:lnTo>
                  <a:pt x="654174" y="1690019"/>
                </a:lnTo>
                <a:lnTo>
                  <a:pt x="696790" y="1709819"/>
                </a:lnTo>
                <a:lnTo>
                  <a:pt x="741065" y="1725977"/>
                </a:lnTo>
                <a:lnTo>
                  <a:pt x="787026" y="1738326"/>
                </a:lnTo>
                <a:lnTo>
                  <a:pt x="826672" y="1745597"/>
                </a:lnTo>
                <a:lnTo>
                  <a:pt x="867606" y="1750014"/>
                </a:lnTo>
                <a:lnTo>
                  <a:pt x="909850" y="1751461"/>
                </a:lnTo>
                <a:lnTo>
                  <a:pt x="1136622" y="1751461"/>
                </a:lnTo>
                <a:lnTo>
                  <a:pt x="1121804" y="1756355"/>
                </a:lnTo>
                <a:lnTo>
                  <a:pt x="1075100" y="1768995"/>
                </a:lnTo>
                <a:lnTo>
                  <a:pt x="1029498" y="1778560"/>
                </a:lnTo>
                <a:lnTo>
                  <a:pt x="984992" y="1785127"/>
                </a:lnTo>
                <a:lnTo>
                  <a:pt x="941578" y="1788772"/>
                </a:lnTo>
                <a:lnTo>
                  <a:pt x="899251" y="1789571"/>
                </a:lnTo>
                <a:close/>
              </a:path>
              <a:path w="4297680" h="1790064">
                <a:moveTo>
                  <a:pt x="1136622" y="1751461"/>
                </a:moveTo>
                <a:lnTo>
                  <a:pt x="909850" y="1751461"/>
                </a:lnTo>
                <a:lnTo>
                  <a:pt x="953426" y="1749819"/>
                </a:lnTo>
                <a:lnTo>
                  <a:pt x="998358" y="1744971"/>
                </a:lnTo>
                <a:lnTo>
                  <a:pt x="1044666" y="1736797"/>
                </a:lnTo>
                <a:lnTo>
                  <a:pt x="1092375" y="1725182"/>
                </a:lnTo>
                <a:lnTo>
                  <a:pt x="1141505" y="1710006"/>
                </a:lnTo>
                <a:lnTo>
                  <a:pt x="1192081" y="1691151"/>
                </a:lnTo>
                <a:lnTo>
                  <a:pt x="1244123" y="1668501"/>
                </a:lnTo>
                <a:lnTo>
                  <a:pt x="1297655" y="1641936"/>
                </a:lnTo>
                <a:lnTo>
                  <a:pt x="1352699" y="1611338"/>
                </a:lnTo>
                <a:lnTo>
                  <a:pt x="1409231" y="1579183"/>
                </a:lnTo>
                <a:lnTo>
                  <a:pt x="1463643" y="1550063"/>
                </a:lnTo>
                <a:lnTo>
                  <a:pt x="1516130" y="1523798"/>
                </a:lnTo>
                <a:lnTo>
                  <a:pt x="1566886" y="1500210"/>
                </a:lnTo>
                <a:lnTo>
                  <a:pt x="1616104" y="1479118"/>
                </a:lnTo>
                <a:lnTo>
                  <a:pt x="1663979" y="1460342"/>
                </a:lnTo>
                <a:lnTo>
                  <a:pt x="1710704" y="1443702"/>
                </a:lnTo>
                <a:lnTo>
                  <a:pt x="1756472" y="1429018"/>
                </a:lnTo>
                <a:lnTo>
                  <a:pt x="1801479" y="1416111"/>
                </a:lnTo>
                <a:lnTo>
                  <a:pt x="1845918" y="1404799"/>
                </a:lnTo>
                <a:lnTo>
                  <a:pt x="1889982" y="1394904"/>
                </a:lnTo>
                <a:lnTo>
                  <a:pt x="1933866" y="1386246"/>
                </a:lnTo>
                <a:lnTo>
                  <a:pt x="1977763" y="1378644"/>
                </a:lnTo>
                <a:lnTo>
                  <a:pt x="2021867" y="1371919"/>
                </a:lnTo>
                <a:lnTo>
                  <a:pt x="2066372" y="1365890"/>
                </a:lnTo>
                <a:lnTo>
                  <a:pt x="2111473" y="1360378"/>
                </a:lnTo>
                <a:lnTo>
                  <a:pt x="2412740" y="1327187"/>
                </a:lnTo>
                <a:lnTo>
                  <a:pt x="2507865" y="1314607"/>
                </a:lnTo>
                <a:lnTo>
                  <a:pt x="2575076" y="1304532"/>
                </a:lnTo>
                <a:lnTo>
                  <a:pt x="2645666" y="1292798"/>
                </a:lnTo>
                <a:lnTo>
                  <a:pt x="2719933" y="1279140"/>
                </a:lnTo>
                <a:lnTo>
                  <a:pt x="2798173" y="1263295"/>
                </a:lnTo>
                <a:lnTo>
                  <a:pt x="2880682" y="1244998"/>
                </a:lnTo>
                <a:lnTo>
                  <a:pt x="2967756" y="1223984"/>
                </a:lnTo>
                <a:lnTo>
                  <a:pt x="3059691" y="1199990"/>
                </a:lnTo>
                <a:lnTo>
                  <a:pt x="3156784" y="1172750"/>
                </a:lnTo>
                <a:lnTo>
                  <a:pt x="3259330" y="1142001"/>
                </a:lnTo>
                <a:lnTo>
                  <a:pt x="3367627" y="1107477"/>
                </a:lnTo>
                <a:lnTo>
                  <a:pt x="3481969" y="1068916"/>
                </a:lnTo>
                <a:lnTo>
                  <a:pt x="3602654" y="1026051"/>
                </a:lnTo>
                <a:lnTo>
                  <a:pt x="3729977" y="978620"/>
                </a:lnTo>
                <a:lnTo>
                  <a:pt x="3864235" y="926357"/>
                </a:lnTo>
                <a:lnTo>
                  <a:pt x="4005724" y="868998"/>
                </a:lnTo>
                <a:lnTo>
                  <a:pt x="4154741" y="806279"/>
                </a:lnTo>
                <a:lnTo>
                  <a:pt x="4196484" y="787712"/>
                </a:lnTo>
                <a:lnTo>
                  <a:pt x="4237995" y="767886"/>
                </a:lnTo>
                <a:lnTo>
                  <a:pt x="4279254" y="746832"/>
                </a:lnTo>
                <a:lnTo>
                  <a:pt x="4297364" y="737000"/>
                </a:lnTo>
                <a:lnTo>
                  <a:pt x="4297364" y="780539"/>
                </a:lnTo>
                <a:lnTo>
                  <a:pt x="4253050" y="803133"/>
                </a:lnTo>
                <a:lnTo>
                  <a:pt x="4211548" y="822887"/>
                </a:lnTo>
                <a:lnTo>
                  <a:pt x="4169794" y="841437"/>
                </a:lnTo>
                <a:lnTo>
                  <a:pt x="4024143" y="902762"/>
                </a:lnTo>
                <a:lnTo>
                  <a:pt x="3885586" y="959002"/>
                </a:lnTo>
                <a:lnTo>
                  <a:pt x="3753855" y="1010399"/>
                </a:lnTo>
                <a:lnTo>
                  <a:pt x="3628684" y="1057198"/>
                </a:lnTo>
                <a:lnTo>
                  <a:pt x="3509807" y="1099639"/>
                </a:lnTo>
                <a:lnTo>
                  <a:pt x="3396956" y="1137967"/>
                </a:lnTo>
                <a:lnTo>
                  <a:pt x="3289866" y="1172423"/>
                </a:lnTo>
                <a:lnTo>
                  <a:pt x="3188269" y="1203251"/>
                </a:lnTo>
                <a:lnTo>
                  <a:pt x="3091898" y="1230692"/>
                </a:lnTo>
                <a:lnTo>
                  <a:pt x="3000488" y="1254990"/>
                </a:lnTo>
                <a:lnTo>
                  <a:pt x="2913771" y="1276388"/>
                </a:lnTo>
                <a:lnTo>
                  <a:pt x="2831481" y="1295128"/>
                </a:lnTo>
                <a:lnTo>
                  <a:pt x="2753350" y="1311452"/>
                </a:lnTo>
                <a:lnTo>
                  <a:pt x="2679113" y="1325604"/>
                </a:lnTo>
                <a:lnTo>
                  <a:pt x="2608503" y="1337826"/>
                </a:lnTo>
                <a:lnTo>
                  <a:pt x="2541252" y="1348361"/>
                </a:lnTo>
                <a:lnTo>
                  <a:pt x="2477095" y="1357452"/>
                </a:lnTo>
                <a:lnTo>
                  <a:pt x="2386076" y="1368911"/>
                </a:lnTo>
                <a:lnTo>
                  <a:pt x="2116443" y="1398169"/>
                </a:lnTo>
                <a:lnTo>
                  <a:pt x="2071879" y="1403557"/>
                </a:lnTo>
                <a:lnTo>
                  <a:pt x="2028015" y="1409435"/>
                </a:lnTo>
                <a:lnTo>
                  <a:pt x="1984645" y="1415984"/>
                </a:lnTo>
                <a:lnTo>
                  <a:pt x="1941564" y="1423385"/>
                </a:lnTo>
                <a:lnTo>
                  <a:pt x="1898564" y="1431819"/>
                </a:lnTo>
                <a:lnTo>
                  <a:pt x="1855441" y="1441465"/>
                </a:lnTo>
                <a:lnTo>
                  <a:pt x="1811987" y="1452504"/>
                </a:lnTo>
                <a:lnTo>
                  <a:pt x="1767996" y="1465117"/>
                </a:lnTo>
                <a:lnTo>
                  <a:pt x="1723263" y="1479485"/>
                </a:lnTo>
                <a:lnTo>
                  <a:pt x="1677580" y="1495788"/>
                </a:lnTo>
                <a:lnTo>
                  <a:pt x="1630742" y="1514206"/>
                </a:lnTo>
                <a:lnTo>
                  <a:pt x="1582543" y="1534921"/>
                </a:lnTo>
                <a:lnTo>
                  <a:pt x="1532776" y="1558112"/>
                </a:lnTo>
                <a:lnTo>
                  <a:pt x="1481234" y="1583960"/>
                </a:lnTo>
                <a:lnTo>
                  <a:pt x="1427713" y="1612647"/>
                </a:lnTo>
                <a:lnTo>
                  <a:pt x="1372005" y="1644351"/>
                </a:lnTo>
                <a:lnTo>
                  <a:pt x="1319725" y="1673515"/>
                </a:lnTo>
                <a:lnTo>
                  <a:pt x="1268569" y="1699220"/>
                </a:lnTo>
                <a:lnTo>
                  <a:pt x="1218534" y="1721545"/>
                </a:lnTo>
                <a:lnTo>
                  <a:pt x="1169614" y="1740564"/>
                </a:lnTo>
                <a:lnTo>
                  <a:pt x="1136622" y="1751461"/>
                </a:lnTo>
                <a:close/>
              </a:path>
            </a:pathLst>
          </a:custGeom>
          <a:solidFill>
            <a:srgbClr val="564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>
            <a:spLocks noGrp="1"/>
          </p:cNvSpPr>
          <p:nvPr>
            <p:ph type="title"/>
          </p:nvPr>
        </p:nvSpPr>
        <p:spPr>
          <a:xfrm>
            <a:off x="7296687" y="1026224"/>
            <a:ext cx="322199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</a:t>
            </a:r>
            <a:r>
              <a:rPr dirty="0" spc="825"/>
              <a:t>o</a:t>
            </a:r>
            <a:r>
              <a:rPr dirty="0" spc="1260"/>
              <a:t>p</a:t>
            </a:r>
            <a:r>
              <a:rPr dirty="0" spc="725"/>
              <a:t>i</a:t>
            </a:r>
            <a:r>
              <a:rPr dirty="0" spc="-215"/>
              <a:t>c</a:t>
            </a:r>
          </a:p>
        </p:txBody>
      </p:sp>
      <p:grpSp>
        <p:nvGrpSpPr>
          <p:cNvPr id="190" name="object 190"/>
          <p:cNvGrpSpPr/>
          <p:nvPr/>
        </p:nvGrpSpPr>
        <p:grpSpPr>
          <a:xfrm>
            <a:off x="2310798" y="5140874"/>
            <a:ext cx="13668375" cy="2414905"/>
            <a:chOff x="2310798" y="5140874"/>
            <a:chExt cx="13668375" cy="2414905"/>
          </a:xfrm>
        </p:grpSpPr>
        <p:sp>
          <p:nvSpPr>
            <p:cNvPr id="191" name="object 191"/>
            <p:cNvSpPr/>
            <p:nvPr/>
          </p:nvSpPr>
          <p:spPr>
            <a:xfrm>
              <a:off x="2745505" y="5787857"/>
              <a:ext cx="13234035" cy="1768475"/>
            </a:xfrm>
            <a:custGeom>
              <a:avLst/>
              <a:gdLst/>
              <a:ahLst/>
              <a:cxnLst/>
              <a:rect l="l" t="t" r="r" b="b"/>
              <a:pathLst>
                <a:path w="13234035" h="1768475">
                  <a:moveTo>
                    <a:pt x="12202022" y="1767928"/>
                  </a:moveTo>
                  <a:lnTo>
                    <a:pt x="0" y="1767928"/>
                  </a:lnTo>
                  <a:lnTo>
                    <a:pt x="1031491" y="0"/>
                  </a:lnTo>
                  <a:lnTo>
                    <a:pt x="13233515" y="0"/>
                  </a:lnTo>
                  <a:lnTo>
                    <a:pt x="12202022" y="1767928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2310798" y="5380493"/>
              <a:ext cx="13234035" cy="1768475"/>
            </a:xfrm>
            <a:custGeom>
              <a:avLst/>
              <a:gdLst/>
              <a:ahLst/>
              <a:cxnLst/>
              <a:rect l="l" t="t" r="r" b="b"/>
              <a:pathLst>
                <a:path w="13234035" h="1768475">
                  <a:moveTo>
                    <a:pt x="12202021" y="1767928"/>
                  </a:moveTo>
                  <a:lnTo>
                    <a:pt x="0" y="1767928"/>
                  </a:lnTo>
                  <a:lnTo>
                    <a:pt x="1031491" y="0"/>
                  </a:lnTo>
                  <a:lnTo>
                    <a:pt x="13233514" y="0"/>
                  </a:lnTo>
                  <a:lnTo>
                    <a:pt x="12202021" y="1767928"/>
                  </a:lnTo>
                  <a:close/>
                </a:path>
              </a:pathLst>
            </a:custGeom>
            <a:solidFill>
              <a:srgbClr val="EDB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2745168" y="5140883"/>
              <a:ext cx="969010" cy="643255"/>
            </a:xfrm>
            <a:custGeom>
              <a:avLst/>
              <a:gdLst/>
              <a:ahLst/>
              <a:cxnLst/>
              <a:rect l="l" t="t" r="r" b="b"/>
              <a:pathLst>
                <a:path w="969010" h="643254">
                  <a:moveTo>
                    <a:pt x="463245" y="291299"/>
                  </a:moveTo>
                  <a:lnTo>
                    <a:pt x="462826" y="240550"/>
                  </a:lnTo>
                  <a:lnTo>
                    <a:pt x="456539" y="194881"/>
                  </a:lnTo>
                  <a:lnTo>
                    <a:pt x="444309" y="151701"/>
                  </a:lnTo>
                  <a:lnTo>
                    <a:pt x="425805" y="111950"/>
                  </a:lnTo>
                  <a:lnTo>
                    <a:pt x="400748" y="76619"/>
                  </a:lnTo>
                  <a:lnTo>
                    <a:pt x="368858" y="46634"/>
                  </a:lnTo>
                  <a:lnTo>
                    <a:pt x="329819" y="22974"/>
                  </a:lnTo>
                  <a:lnTo>
                    <a:pt x="283349" y="6604"/>
                  </a:lnTo>
                  <a:lnTo>
                    <a:pt x="242481" y="406"/>
                  </a:lnTo>
                  <a:lnTo>
                    <a:pt x="228676" y="0"/>
                  </a:lnTo>
                  <a:lnTo>
                    <a:pt x="182587" y="4673"/>
                  </a:lnTo>
                  <a:lnTo>
                    <a:pt x="139661" y="18072"/>
                  </a:lnTo>
                  <a:lnTo>
                    <a:pt x="100825" y="39281"/>
                  </a:lnTo>
                  <a:lnTo>
                    <a:pt x="66979" y="67360"/>
                  </a:lnTo>
                  <a:lnTo>
                    <a:pt x="39052" y="101396"/>
                  </a:lnTo>
                  <a:lnTo>
                    <a:pt x="17970" y="140474"/>
                  </a:lnTo>
                  <a:lnTo>
                    <a:pt x="4648" y="183654"/>
                  </a:lnTo>
                  <a:lnTo>
                    <a:pt x="0" y="230009"/>
                  </a:lnTo>
                  <a:lnTo>
                    <a:pt x="3835" y="271703"/>
                  </a:lnTo>
                  <a:lnTo>
                    <a:pt x="15036" y="311835"/>
                  </a:lnTo>
                  <a:lnTo>
                    <a:pt x="33197" y="349288"/>
                  </a:lnTo>
                  <a:lnTo>
                    <a:pt x="57912" y="382968"/>
                  </a:lnTo>
                  <a:lnTo>
                    <a:pt x="87972" y="411314"/>
                  </a:lnTo>
                  <a:lnTo>
                    <a:pt x="122567" y="433793"/>
                  </a:lnTo>
                  <a:lnTo>
                    <a:pt x="165227" y="449287"/>
                  </a:lnTo>
                  <a:lnTo>
                    <a:pt x="186944" y="454291"/>
                  </a:lnTo>
                  <a:lnTo>
                    <a:pt x="209245" y="459701"/>
                  </a:lnTo>
                  <a:lnTo>
                    <a:pt x="225285" y="470395"/>
                  </a:lnTo>
                  <a:lnTo>
                    <a:pt x="232791" y="488264"/>
                  </a:lnTo>
                  <a:lnTo>
                    <a:pt x="233743" y="508952"/>
                  </a:lnTo>
                  <a:lnTo>
                    <a:pt x="230098" y="528142"/>
                  </a:lnTo>
                  <a:lnTo>
                    <a:pt x="200101" y="575691"/>
                  </a:lnTo>
                  <a:lnTo>
                    <a:pt x="148818" y="597674"/>
                  </a:lnTo>
                  <a:lnTo>
                    <a:pt x="132067" y="598982"/>
                  </a:lnTo>
                  <a:lnTo>
                    <a:pt x="123888" y="600900"/>
                  </a:lnTo>
                  <a:lnTo>
                    <a:pt x="112699" y="605409"/>
                  </a:lnTo>
                  <a:lnTo>
                    <a:pt x="105105" y="612508"/>
                  </a:lnTo>
                  <a:lnTo>
                    <a:pt x="103886" y="621055"/>
                  </a:lnTo>
                  <a:lnTo>
                    <a:pt x="111823" y="629920"/>
                  </a:lnTo>
                  <a:lnTo>
                    <a:pt x="135407" y="639572"/>
                  </a:lnTo>
                  <a:lnTo>
                    <a:pt x="162636" y="643077"/>
                  </a:lnTo>
                  <a:lnTo>
                    <a:pt x="190411" y="642099"/>
                  </a:lnTo>
                  <a:lnTo>
                    <a:pt x="241706" y="631596"/>
                  </a:lnTo>
                  <a:lnTo>
                    <a:pt x="290817" y="609701"/>
                  </a:lnTo>
                  <a:lnTo>
                    <a:pt x="348742" y="565708"/>
                  </a:lnTo>
                  <a:lnTo>
                    <a:pt x="379945" y="529526"/>
                  </a:lnTo>
                  <a:lnTo>
                    <a:pt x="406781" y="487921"/>
                  </a:lnTo>
                  <a:lnTo>
                    <a:pt x="428904" y="442112"/>
                  </a:lnTo>
                  <a:lnTo>
                    <a:pt x="445922" y="393280"/>
                  </a:lnTo>
                  <a:lnTo>
                    <a:pt x="457492" y="342607"/>
                  </a:lnTo>
                  <a:lnTo>
                    <a:pt x="463245" y="291299"/>
                  </a:lnTo>
                  <a:close/>
                </a:path>
                <a:path w="969010" h="643254">
                  <a:moveTo>
                    <a:pt x="968756" y="291299"/>
                  </a:moveTo>
                  <a:lnTo>
                    <a:pt x="968324" y="240550"/>
                  </a:lnTo>
                  <a:lnTo>
                    <a:pt x="962050" y="194881"/>
                  </a:lnTo>
                  <a:lnTo>
                    <a:pt x="949807" y="151701"/>
                  </a:lnTo>
                  <a:lnTo>
                    <a:pt x="931316" y="111950"/>
                  </a:lnTo>
                  <a:lnTo>
                    <a:pt x="906259" y="76619"/>
                  </a:lnTo>
                  <a:lnTo>
                    <a:pt x="874369" y="46634"/>
                  </a:lnTo>
                  <a:lnTo>
                    <a:pt x="835329" y="22974"/>
                  </a:lnTo>
                  <a:lnTo>
                    <a:pt x="788860" y="6604"/>
                  </a:lnTo>
                  <a:lnTo>
                    <a:pt x="747979" y="406"/>
                  </a:lnTo>
                  <a:lnTo>
                    <a:pt x="734187" y="0"/>
                  </a:lnTo>
                  <a:lnTo>
                    <a:pt x="688098" y="4673"/>
                  </a:lnTo>
                  <a:lnTo>
                    <a:pt x="645172" y="18072"/>
                  </a:lnTo>
                  <a:lnTo>
                    <a:pt x="606323" y="39281"/>
                  </a:lnTo>
                  <a:lnTo>
                    <a:pt x="572490" y="67360"/>
                  </a:lnTo>
                  <a:lnTo>
                    <a:pt x="544563" y="101396"/>
                  </a:lnTo>
                  <a:lnTo>
                    <a:pt x="523481" y="140474"/>
                  </a:lnTo>
                  <a:lnTo>
                    <a:pt x="510159" y="183654"/>
                  </a:lnTo>
                  <a:lnTo>
                    <a:pt x="505510" y="230009"/>
                  </a:lnTo>
                  <a:lnTo>
                    <a:pt x="509333" y="271703"/>
                  </a:lnTo>
                  <a:lnTo>
                    <a:pt x="520547" y="311835"/>
                  </a:lnTo>
                  <a:lnTo>
                    <a:pt x="538708" y="349288"/>
                  </a:lnTo>
                  <a:lnTo>
                    <a:pt x="563422" y="382968"/>
                  </a:lnTo>
                  <a:lnTo>
                    <a:pt x="593471" y="411314"/>
                  </a:lnTo>
                  <a:lnTo>
                    <a:pt x="628078" y="433793"/>
                  </a:lnTo>
                  <a:lnTo>
                    <a:pt x="670737" y="449287"/>
                  </a:lnTo>
                  <a:lnTo>
                    <a:pt x="692454" y="454291"/>
                  </a:lnTo>
                  <a:lnTo>
                    <a:pt x="714756" y="459701"/>
                  </a:lnTo>
                  <a:lnTo>
                    <a:pt x="730796" y="470395"/>
                  </a:lnTo>
                  <a:lnTo>
                    <a:pt x="738301" y="488264"/>
                  </a:lnTo>
                  <a:lnTo>
                    <a:pt x="739254" y="508952"/>
                  </a:lnTo>
                  <a:lnTo>
                    <a:pt x="735609" y="528142"/>
                  </a:lnTo>
                  <a:lnTo>
                    <a:pt x="705612" y="575691"/>
                  </a:lnTo>
                  <a:lnTo>
                    <a:pt x="654329" y="597674"/>
                  </a:lnTo>
                  <a:lnTo>
                    <a:pt x="637578" y="598982"/>
                  </a:lnTo>
                  <a:lnTo>
                    <a:pt x="629399" y="600900"/>
                  </a:lnTo>
                  <a:lnTo>
                    <a:pt x="618210" y="605409"/>
                  </a:lnTo>
                  <a:lnTo>
                    <a:pt x="610616" y="612508"/>
                  </a:lnTo>
                  <a:lnTo>
                    <a:pt x="609396" y="621055"/>
                  </a:lnTo>
                  <a:lnTo>
                    <a:pt x="617334" y="629920"/>
                  </a:lnTo>
                  <a:lnTo>
                    <a:pt x="640918" y="639572"/>
                  </a:lnTo>
                  <a:lnTo>
                    <a:pt x="668134" y="643077"/>
                  </a:lnTo>
                  <a:lnTo>
                    <a:pt x="695921" y="642099"/>
                  </a:lnTo>
                  <a:lnTo>
                    <a:pt x="747217" y="631596"/>
                  </a:lnTo>
                  <a:lnTo>
                    <a:pt x="796315" y="609701"/>
                  </a:lnTo>
                  <a:lnTo>
                    <a:pt x="854252" y="565708"/>
                  </a:lnTo>
                  <a:lnTo>
                    <a:pt x="885456" y="529526"/>
                  </a:lnTo>
                  <a:lnTo>
                    <a:pt x="912291" y="487921"/>
                  </a:lnTo>
                  <a:lnTo>
                    <a:pt x="934402" y="442112"/>
                  </a:lnTo>
                  <a:lnTo>
                    <a:pt x="951433" y="393280"/>
                  </a:lnTo>
                  <a:lnTo>
                    <a:pt x="963002" y="342607"/>
                  </a:lnTo>
                  <a:lnTo>
                    <a:pt x="968756" y="291299"/>
                  </a:lnTo>
                  <a:close/>
                </a:path>
              </a:pathLst>
            </a:custGeom>
            <a:solidFill>
              <a:srgbClr val="A64A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4" name="object 194"/>
          <p:cNvSpPr txBox="1"/>
          <p:nvPr/>
        </p:nvSpPr>
        <p:spPr>
          <a:xfrm>
            <a:off x="3159607" y="2771112"/>
            <a:ext cx="11073130" cy="345503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4539615" marR="5080" indent="-4066540">
              <a:lnSpc>
                <a:spcPts val="5710"/>
              </a:lnSpc>
              <a:spcBef>
                <a:spcPts val="1130"/>
              </a:spcBef>
            </a:pPr>
            <a:r>
              <a:rPr dirty="0" sz="5600" spc="70" b="1">
                <a:latin typeface="Tahoma"/>
                <a:cs typeface="Tahoma"/>
              </a:rPr>
              <a:t>T</a:t>
            </a:r>
            <a:r>
              <a:rPr dirty="0" sz="5600" spc="-25" b="1">
                <a:latin typeface="Tahoma"/>
                <a:cs typeface="Tahoma"/>
              </a:rPr>
              <a:t>o</a:t>
            </a:r>
            <a:r>
              <a:rPr dirty="0" sz="5600" spc="-40" b="1">
                <a:latin typeface="Tahoma"/>
                <a:cs typeface="Tahoma"/>
              </a:rPr>
              <a:t>p</a:t>
            </a:r>
            <a:r>
              <a:rPr dirty="0" sz="5600" spc="-370" b="1">
                <a:latin typeface="Tahoma"/>
                <a:cs typeface="Tahoma"/>
              </a:rPr>
              <a:t>i</a:t>
            </a:r>
            <a:r>
              <a:rPr dirty="0" sz="5600" spc="-70" b="1">
                <a:latin typeface="Tahoma"/>
                <a:cs typeface="Tahoma"/>
              </a:rPr>
              <a:t>c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1535" b="1">
                <a:latin typeface="Tahoma"/>
                <a:cs typeface="Tahoma"/>
              </a:rPr>
              <a:t>1</a:t>
            </a:r>
            <a:r>
              <a:rPr dirty="0" sz="5600" spc="-509" b="1">
                <a:latin typeface="Tahoma"/>
                <a:cs typeface="Tahoma"/>
              </a:rPr>
              <a:t>: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260" b="1">
                <a:latin typeface="Tahoma"/>
                <a:cs typeface="Tahoma"/>
              </a:rPr>
              <a:t>H</a:t>
            </a:r>
            <a:r>
              <a:rPr dirty="0" sz="5600" spc="-25" b="1">
                <a:latin typeface="Tahoma"/>
                <a:cs typeface="Tahoma"/>
              </a:rPr>
              <a:t>o</a:t>
            </a:r>
            <a:r>
              <a:rPr dirty="0" sz="5600" spc="-680" b="1">
                <a:latin typeface="Tahoma"/>
                <a:cs typeface="Tahoma"/>
              </a:rPr>
              <a:t>w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45" b="1">
                <a:latin typeface="Tahoma"/>
                <a:cs typeface="Tahoma"/>
              </a:rPr>
              <a:t>t</a:t>
            </a:r>
            <a:r>
              <a:rPr dirty="0" sz="5600" spc="-20" b="1">
                <a:latin typeface="Tahoma"/>
                <a:cs typeface="Tahoma"/>
              </a:rPr>
              <a:t>o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185" b="1">
                <a:latin typeface="Tahoma"/>
                <a:cs typeface="Tahoma"/>
              </a:rPr>
              <a:t>m</a:t>
            </a:r>
            <a:r>
              <a:rPr dirty="0" sz="5600" spc="130" b="1">
                <a:latin typeface="Tahoma"/>
                <a:cs typeface="Tahoma"/>
              </a:rPr>
              <a:t>a</a:t>
            </a:r>
            <a:r>
              <a:rPr dirty="0" sz="5600" spc="-254" b="1">
                <a:latin typeface="Tahoma"/>
                <a:cs typeface="Tahoma"/>
              </a:rPr>
              <a:t>n</a:t>
            </a:r>
            <a:r>
              <a:rPr dirty="0" sz="5600" spc="130" b="1">
                <a:latin typeface="Tahoma"/>
                <a:cs typeface="Tahoma"/>
              </a:rPr>
              <a:t>a</a:t>
            </a:r>
            <a:r>
              <a:rPr dirty="0" sz="5600" spc="15" b="1">
                <a:latin typeface="Tahoma"/>
                <a:cs typeface="Tahoma"/>
              </a:rPr>
              <a:t>g</a:t>
            </a:r>
            <a:r>
              <a:rPr dirty="0" sz="5600" spc="-85" b="1">
                <a:latin typeface="Tahoma"/>
                <a:cs typeface="Tahoma"/>
              </a:rPr>
              <a:t>e</a:t>
            </a:r>
            <a:r>
              <a:rPr dirty="0" sz="5600" spc="-185" b="1">
                <a:latin typeface="Tahoma"/>
                <a:cs typeface="Tahoma"/>
              </a:rPr>
              <a:t>m</a:t>
            </a:r>
            <a:r>
              <a:rPr dirty="0" sz="5600" spc="-85" b="1">
                <a:latin typeface="Tahoma"/>
                <a:cs typeface="Tahoma"/>
              </a:rPr>
              <a:t>e</a:t>
            </a:r>
            <a:r>
              <a:rPr dirty="0" sz="5600" spc="-254" b="1">
                <a:latin typeface="Tahoma"/>
                <a:cs typeface="Tahoma"/>
              </a:rPr>
              <a:t>n</a:t>
            </a:r>
            <a:r>
              <a:rPr dirty="0" sz="5600" spc="-40" b="1">
                <a:latin typeface="Tahoma"/>
                <a:cs typeface="Tahoma"/>
              </a:rPr>
              <a:t>t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90" b="1">
                <a:latin typeface="Tahoma"/>
                <a:cs typeface="Tahoma"/>
              </a:rPr>
              <a:t>a  </a:t>
            </a:r>
            <a:r>
              <a:rPr dirty="0" sz="5600" spc="-110" b="1">
                <a:latin typeface="Tahoma"/>
                <a:cs typeface="Tahoma"/>
              </a:rPr>
              <a:t>project</a:t>
            </a:r>
            <a:endParaRPr sz="5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5600" spc="70" b="1">
                <a:latin typeface="Tahoma"/>
                <a:cs typeface="Tahoma"/>
              </a:rPr>
              <a:t>T</a:t>
            </a:r>
            <a:r>
              <a:rPr dirty="0" sz="5600" spc="-25" b="1">
                <a:latin typeface="Tahoma"/>
                <a:cs typeface="Tahoma"/>
              </a:rPr>
              <a:t>o</a:t>
            </a:r>
            <a:r>
              <a:rPr dirty="0" sz="5600" spc="-40" b="1">
                <a:latin typeface="Tahoma"/>
                <a:cs typeface="Tahoma"/>
              </a:rPr>
              <a:t>p</a:t>
            </a:r>
            <a:r>
              <a:rPr dirty="0" sz="5600" spc="-370" b="1">
                <a:latin typeface="Tahoma"/>
                <a:cs typeface="Tahoma"/>
              </a:rPr>
              <a:t>i</a:t>
            </a:r>
            <a:r>
              <a:rPr dirty="0" sz="5600" spc="-70" b="1">
                <a:latin typeface="Tahoma"/>
                <a:cs typeface="Tahoma"/>
              </a:rPr>
              <a:t>c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570" b="1">
                <a:latin typeface="Tahoma"/>
                <a:cs typeface="Tahoma"/>
              </a:rPr>
              <a:t>2</a:t>
            </a:r>
            <a:r>
              <a:rPr dirty="0" sz="5600" spc="-509" b="1">
                <a:latin typeface="Tahoma"/>
                <a:cs typeface="Tahoma"/>
              </a:rPr>
              <a:t>: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260" b="1">
                <a:latin typeface="Tahoma"/>
                <a:cs typeface="Tahoma"/>
              </a:rPr>
              <a:t>H</a:t>
            </a:r>
            <a:r>
              <a:rPr dirty="0" sz="5600" spc="-25" b="1">
                <a:latin typeface="Tahoma"/>
                <a:cs typeface="Tahoma"/>
              </a:rPr>
              <a:t>o</a:t>
            </a:r>
            <a:r>
              <a:rPr dirty="0" sz="5600" spc="-680" b="1">
                <a:latin typeface="Tahoma"/>
                <a:cs typeface="Tahoma"/>
              </a:rPr>
              <a:t>w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45" b="1">
                <a:latin typeface="Tahoma"/>
                <a:cs typeface="Tahoma"/>
              </a:rPr>
              <a:t>t</a:t>
            </a:r>
            <a:r>
              <a:rPr dirty="0" sz="5600" spc="-20" b="1">
                <a:latin typeface="Tahoma"/>
                <a:cs typeface="Tahoma"/>
              </a:rPr>
              <a:t>o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75" b="1">
                <a:latin typeface="Tahoma"/>
                <a:cs typeface="Tahoma"/>
              </a:rPr>
              <a:t>c</a:t>
            </a:r>
            <a:r>
              <a:rPr dirty="0" sz="5600" spc="-5" b="1">
                <a:latin typeface="Tahoma"/>
                <a:cs typeface="Tahoma"/>
              </a:rPr>
              <a:t>r</a:t>
            </a:r>
            <a:r>
              <a:rPr dirty="0" sz="5600" spc="-85" b="1">
                <a:latin typeface="Tahoma"/>
                <a:cs typeface="Tahoma"/>
              </a:rPr>
              <a:t>e</a:t>
            </a:r>
            <a:r>
              <a:rPr dirty="0" sz="5600" spc="130" b="1">
                <a:latin typeface="Tahoma"/>
                <a:cs typeface="Tahoma"/>
              </a:rPr>
              <a:t>a</a:t>
            </a:r>
            <a:r>
              <a:rPr dirty="0" sz="5600" spc="-45" b="1">
                <a:latin typeface="Tahoma"/>
                <a:cs typeface="Tahoma"/>
              </a:rPr>
              <a:t>t</a:t>
            </a:r>
            <a:r>
              <a:rPr dirty="0" sz="5600" spc="-80" b="1">
                <a:latin typeface="Tahoma"/>
                <a:cs typeface="Tahoma"/>
              </a:rPr>
              <a:t>e</a:t>
            </a:r>
            <a:r>
              <a:rPr dirty="0" sz="5600" spc="-75" b="1">
                <a:latin typeface="Tahoma"/>
                <a:cs typeface="Tahoma"/>
              </a:rPr>
              <a:t> </a:t>
            </a:r>
            <a:r>
              <a:rPr dirty="0" sz="5600" spc="-40" b="1">
                <a:latin typeface="Tahoma"/>
                <a:cs typeface="Tahoma"/>
              </a:rPr>
              <a:t>p</a:t>
            </a:r>
            <a:r>
              <a:rPr dirty="0" sz="5600" spc="-5" b="1">
                <a:latin typeface="Tahoma"/>
                <a:cs typeface="Tahoma"/>
              </a:rPr>
              <a:t>r</a:t>
            </a:r>
            <a:r>
              <a:rPr dirty="0" sz="5600" spc="-25" b="1">
                <a:latin typeface="Tahoma"/>
                <a:cs typeface="Tahoma"/>
              </a:rPr>
              <a:t>o</a:t>
            </a:r>
            <a:r>
              <a:rPr dirty="0" sz="5600" spc="-40" b="1">
                <a:latin typeface="Tahoma"/>
                <a:cs typeface="Tahoma"/>
              </a:rPr>
              <a:t>d</a:t>
            </a:r>
            <a:r>
              <a:rPr dirty="0" sz="5600" spc="-305" b="1">
                <a:latin typeface="Tahoma"/>
                <a:cs typeface="Tahoma"/>
              </a:rPr>
              <a:t>u</a:t>
            </a:r>
            <a:r>
              <a:rPr dirty="0" sz="5600" spc="-75" b="1">
                <a:latin typeface="Tahoma"/>
                <a:cs typeface="Tahoma"/>
              </a:rPr>
              <a:t>c</a:t>
            </a:r>
            <a:r>
              <a:rPr dirty="0" sz="5600" spc="-40" b="1">
                <a:latin typeface="Tahoma"/>
                <a:cs typeface="Tahoma"/>
              </a:rPr>
              <a:t>t</a:t>
            </a:r>
            <a:endParaRPr sz="5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9942"/>
            <a:ext cx="17887950" cy="9123045"/>
            <a:chOff x="0" y="719942"/>
            <a:chExt cx="17887950" cy="9123045"/>
          </a:xfrm>
        </p:grpSpPr>
        <p:sp>
          <p:nvSpPr>
            <p:cNvPr id="3" name="object 3"/>
            <p:cNvSpPr/>
            <p:nvPr/>
          </p:nvSpPr>
          <p:spPr>
            <a:xfrm>
              <a:off x="1028700" y="1726251"/>
              <a:ext cx="16230600" cy="7530465"/>
            </a:xfrm>
            <a:custGeom>
              <a:avLst/>
              <a:gdLst/>
              <a:ahLst/>
              <a:cxnLst/>
              <a:rect l="l" t="t" r="r" b="b"/>
              <a:pathLst>
                <a:path w="16230600" h="7530465">
                  <a:moveTo>
                    <a:pt x="16230599" y="7530405"/>
                  </a:moveTo>
                  <a:lnTo>
                    <a:pt x="0" y="7530405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7530405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13372" y="1028702"/>
              <a:ext cx="8261350" cy="1430655"/>
            </a:xfrm>
            <a:custGeom>
              <a:avLst/>
              <a:gdLst/>
              <a:ahLst/>
              <a:cxnLst/>
              <a:rect l="l" t="t" r="r" b="b"/>
              <a:pathLst>
                <a:path w="8261350" h="1430655">
                  <a:moveTo>
                    <a:pt x="7775480" y="1430252"/>
                  </a:moveTo>
                  <a:lnTo>
                    <a:pt x="485775" y="1430252"/>
                  </a:lnTo>
                  <a:lnTo>
                    <a:pt x="437762" y="1427875"/>
                  </a:lnTo>
                  <a:lnTo>
                    <a:pt x="390562" y="1420832"/>
                  </a:lnTo>
                  <a:lnTo>
                    <a:pt x="344494" y="1409255"/>
                  </a:lnTo>
                  <a:lnTo>
                    <a:pt x="299876" y="1393275"/>
                  </a:lnTo>
                  <a:lnTo>
                    <a:pt x="257028" y="1373025"/>
                  </a:lnTo>
                  <a:lnTo>
                    <a:pt x="216266" y="1348636"/>
                  </a:lnTo>
                  <a:lnTo>
                    <a:pt x="177911" y="1320242"/>
                  </a:lnTo>
                  <a:lnTo>
                    <a:pt x="142280" y="1287972"/>
                  </a:lnTo>
                  <a:lnTo>
                    <a:pt x="110010" y="1252341"/>
                  </a:lnTo>
                  <a:lnTo>
                    <a:pt x="81615" y="1213986"/>
                  </a:lnTo>
                  <a:lnTo>
                    <a:pt x="57227" y="1173224"/>
                  </a:lnTo>
                  <a:lnTo>
                    <a:pt x="36977" y="1130375"/>
                  </a:lnTo>
                  <a:lnTo>
                    <a:pt x="20997" y="1085758"/>
                  </a:lnTo>
                  <a:lnTo>
                    <a:pt x="9420" y="1039690"/>
                  </a:lnTo>
                  <a:lnTo>
                    <a:pt x="2377" y="992490"/>
                  </a:lnTo>
                  <a:lnTo>
                    <a:pt x="0" y="944477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775480" y="0"/>
                  </a:lnTo>
                  <a:lnTo>
                    <a:pt x="7823492" y="2377"/>
                  </a:lnTo>
                  <a:lnTo>
                    <a:pt x="7870692" y="9420"/>
                  </a:lnTo>
                  <a:lnTo>
                    <a:pt x="7916760" y="20997"/>
                  </a:lnTo>
                  <a:lnTo>
                    <a:pt x="7961378" y="36977"/>
                  </a:lnTo>
                  <a:lnTo>
                    <a:pt x="8004227" y="57227"/>
                  </a:lnTo>
                  <a:lnTo>
                    <a:pt x="8044988" y="81615"/>
                  </a:lnTo>
                  <a:lnTo>
                    <a:pt x="8083344" y="110010"/>
                  </a:lnTo>
                  <a:lnTo>
                    <a:pt x="8118975" y="142280"/>
                  </a:lnTo>
                  <a:lnTo>
                    <a:pt x="8151244" y="177911"/>
                  </a:lnTo>
                  <a:lnTo>
                    <a:pt x="8179639" y="216266"/>
                  </a:lnTo>
                  <a:lnTo>
                    <a:pt x="8204027" y="257028"/>
                  </a:lnTo>
                  <a:lnTo>
                    <a:pt x="8224277" y="299876"/>
                  </a:lnTo>
                  <a:lnTo>
                    <a:pt x="8240257" y="344494"/>
                  </a:lnTo>
                  <a:lnTo>
                    <a:pt x="8251834" y="390562"/>
                  </a:lnTo>
                  <a:lnTo>
                    <a:pt x="8258878" y="437762"/>
                  </a:lnTo>
                  <a:lnTo>
                    <a:pt x="8261255" y="485774"/>
                  </a:lnTo>
                  <a:lnTo>
                    <a:pt x="8261255" y="944477"/>
                  </a:lnTo>
                  <a:lnTo>
                    <a:pt x="8258878" y="992490"/>
                  </a:lnTo>
                  <a:lnTo>
                    <a:pt x="8251834" y="1039690"/>
                  </a:lnTo>
                  <a:lnTo>
                    <a:pt x="8240257" y="1085758"/>
                  </a:lnTo>
                  <a:lnTo>
                    <a:pt x="8224277" y="1130375"/>
                  </a:lnTo>
                  <a:lnTo>
                    <a:pt x="8204027" y="1173224"/>
                  </a:lnTo>
                  <a:lnTo>
                    <a:pt x="8179639" y="1213986"/>
                  </a:lnTo>
                  <a:lnTo>
                    <a:pt x="8151244" y="1252341"/>
                  </a:lnTo>
                  <a:lnTo>
                    <a:pt x="8118975" y="1287972"/>
                  </a:lnTo>
                  <a:lnTo>
                    <a:pt x="8083344" y="1320242"/>
                  </a:lnTo>
                  <a:lnTo>
                    <a:pt x="8044988" y="1348636"/>
                  </a:lnTo>
                  <a:lnTo>
                    <a:pt x="8004227" y="1373025"/>
                  </a:lnTo>
                  <a:lnTo>
                    <a:pt x="7961378" y="1393275"/>
                  </a:lnTo>
                  <a:lnTo>
                    <a:pt x="7916760" y="1409255"/>
                  </a:lnTo>
                  <a:lnTo>
                    <a:pt x="7870692" y="1420832"/>
                  </a:lnTo>
                  <a:lnTo>
                    <a:pt x="7823492" y="1427875"/>
                  </a:lnTo>
                  <a:lnTo>
                    <a:pt x="7775480" y="1430252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9860" y="2070404"/>
              <a:ext cx="15626715" cy="6839584"/>
            </a:xfrm>
            <a:custGeom>
              <a:avLst/>
              <a:gdLst/>
              <a:ahLst/>
              <a:cxnLst/>
              <a:rect l="l" t="t" r="r" b="b"/>
              <a:pathLst>
                <a:path w="15626715" h="6839584">
                  <a:moveTo>
                    <a:pt x="19050" y="6724599"/>
                  </a:moveTo>
                  <a:lnTo>
                    <a:pt x="0" y="6724599"/>
                  </a:lnTo>
                  <a:lnTo>
                    <a:pt x="0" y="6838975"/>
                  </a:lnTo>
                  <a:lnTo>
                    <a:pt x="19050" y="6838975"/>
                  </a:lnTo>
                  <a:lnTo>
                    <a:pt x="19050" y="6724599"/>
                  </a:lnTo>
                  <a:close/>
                </a:path>
                <a:path w="15626715" h="6839584">
                  <a:moveTo>
                    <a:pt x="19050" y="6591147"/>
                  </a:moveTo>
                  <a:lnTo>
                    <a:pt x="0" y="6591147"/>
                  </a:lnTo>
                  <a:lnTo>
                    <a:pt x="0" y="6705536"/>
                  </a:lnTo>
                  <a:lnTo>
                    <a:pt x="19050" y="6705536"/>
                  </a:lnTo>
                  <a:lnTo>
                    <a:pt x="19050" y="6591147"/>
                  </a:lnTo>
                  <a:close/>
                </a:path>
                <a:path w="15626715" h="6839584">
                  <a:moveTo>
                    <a:pt x="19050" y="6457709"/>
                  </a:moveTo>
                  <a:lnTo>
                    <a:pt x="0" y="6457709"/>
                  </a:lnTo>
                  <a:lnTo>
                    <a:pt x="0" y="6572085"/>
                  </a:lnTo>
                  <a:lnTo>
                    <a:pt x="19050" y="6572085"/>
                  </a:lnTo>
                  <a:lnTo>
                    <a:pt x="19050" y="6457709"/>
                  </a:lnTo>
                  <a:close/>
                </a:path>
                <a:path w="15626715" h="6839584">
                  <a:moveTo>
                    <a:pt x="19050" y="6324270"/>
                  </a:moveTo>
                  <a:lnTo>
                    <a:pt x="0" y="6324270"/>
                  </a:lnTo>
                  <a:lnTo>
                    <a:pt x="0" y="6438646"/>
                  </a:lnTo>
                  <a:lnTo>
                    <a:pt x="19050" y="6438646"/>
                  </a:lnTo>
                  <a:lnTo>
                    <a:pt x="19050" y="6324270"/>
                  </a:lnTo>
                  <a:close/>
                </a:path>
                <a:path w="15626715" h="6839584">
                  <a:moveTo>
                    <a:pt x="19050" y="6190818"/>
                  </a:moveTo>
                  <a:lnTo>
                    <a:pt x="0" y="6190818"/>
                  </a:lnTo>
                  <a:lnTo>
                    <a:pt x="0" y="6305207"/>
                  </a:lnTo>
                  <a:lnTo>
                    <a:pt x="19050" y="6305207"/>
                  </a:lnTo>
                  <a:lnTo>
                    <a:pt x="19050" y="6190818"/>
                  </a:lnTo>
                  <a:close/>
                </a:path>
                <a:path w="15626715" h="6839584">
                  <a:moveTo>
                    <a:pt x="19050" y="6057379"/>
                  </a:moveTo>
                  <a:lnTo>
                    <a:pt x="0" y="6057379"/>
                  </a:lnTo>
                  <a:lnTo>
                    <a:pt x="0" y="6171755"/>
                  </a:lnTo>
                  <a:lnTo>
                    <a:pt x="19050" y="6171755"/>
                  </a:lnTo>
                  <a:lnTo>
                    <a:pt x="19050" y="6057379"/>
                  </a:lnTo>
                  <a:close/>
                </a:path>
                <a:path w="15626715" h="6839584">
                  <a:moveTo>
                    <a:pt x="19050" y="5923940"/>
                  </a:moveTo>
                  <a:lnTo>
                    <a:pt x="0" y="5923940"/>
                  </a:lnTo>
                  <a:lnTo>
                    <a:pt x="0" y="6038316"/>
                  </a:lnTo>
                  <a:lnTo>
                    <a:pt x="19050" y="6038316"/>
                  </a:lnTo>
                  <a:lnTo>
                    <a:pt x="19050" y="5923940"/>
                  </a:lnTo>
                  <a:close/>
                </a:path>
                <a:path w="15626715" h="6839584">
                  <a:moveTo>
                    <a:pt x="19050" y="5790489"/>
                  </a:moveTo>
                  <a:lnTo>
                    <a:pt x="0" y="5790489"/>
                  </a:lnTo>
                  <a:lnTo>
                    <a:pt x="0" y="5904877"/>
                  </a:lnTo>
                  <a:lnTo>
                    <a:pt x="19050" y="5904877"/>
                  </a:lnTo>
                  <a:lnTo>
                    <a:pt x="19050" y="5790489"/>
                  </a:lnTo>
                  <a:close/>
                </a:path>
                <a:path w="15626715" h="6839584">
                  <a:moveTo>
                    <a:pt x="19050" y="5657050"/>
                  </a:moveTo>
                  <a:lnTo>
                    <a:pt x="0" y="5657050"/>
                  </a:lnTo>
                  <a:lnTo>
                    <a:pt x="0" y="5771426"/>
                  </a:lnTo>
                  <a:lnTo>
                    <a:pt x="19050" y="5771426"/>
                  </a:lnTo>
                  <a:lnTo>
                    <a:pt x="19050" y="5657050"/>
                  </a:lnTo>
                  <a:close/>
                </a:path>
                <a:path w="15626715" h="6839584">
                  <a:moveTo>
                    <a:pt x="19050" y="5523611"/>
                  </a:moveTo>
                  <a:lnTo>
                    <a:pt x="0" y="5523611"/>
                  </a:lnTo>
                  <a:lnTo>
                    <a:pt x="0" y="5637987"/>
                  </a:lnTo>
                  <a:lnTo>
                    <a:pt x="19050" y="5637987"/>
                  </a:lnTo>
                  <a:lnTo>
                    <a:pt x="19050" y="5523611"/>
                  </a:lnTo>
                  <a:close/>
                </a:path>
                <a:path w="15626715" h="6839584">
                  <a:moveTo>
                    <a:pt x="19050" y="5390159"/>
                  </a:moveTo>
                  <a:lnTo>
                    <a:pt x="0" y="5390159"/>
                  </a:lnTo>
                  <a:lnTo>
                    <a:pt x="0" y="5504548"/>
                  </a:lnTo>
                  <a:lnTo>
                    <a:pt x="19050" y="5504548"/>
                  </a:lnTo>
                  <a:lnTo>
                    <a:pt x="19050" y="5390159"/>
                  </a:lnTo>
                  <a:close/>
                </a:path>
                <a:path w="15626715" h="6839584">
                  <a:moveTo>
                    <a:pt x="19050" y="5256720"/>
                  </a:moveTo>
                  <a:lnTo>
                    <a:pt x="0" y="5256720"/>
                  </a:lnTo>
                  <a:lnTo>
                    <a:pt x="0" y="5371096"/>
                  </a:lnTo>
                  <a:lnTo>
                    <a:pt x="19050" y="5371096"/>
                  </a:lnTo>
                  <a:lnTo>
                    <a:pt x="19050" y="5256720"/>
                  </a:lnTo>
                  <a:close/>
                </a:path>
                <a:path w="15626715" h="6839584">
                  <a:moveTo>
                    <a:pt x="19050" y="5123281"/>
                  </a:moveTo>
                  <a:lnTo>
                    <a:pt x="0" y="5123281"/>
                  </a:lnTo>
                  <a:lnTo>
                    <a:pt x="0" y="5237658"/>
                  </a:lnTo>
                  <a:lnTo>
                    <a:pt x="19050" y="5237658"/>
                  </a:lnTo>
                  <a:lnTo>
                    <a:pt x="19050" y="5123281"/>
                  </a:lnTo>
                  <a:close/>
                </a:path>
                <a:path w="15626715" h="6839584">
                  <a:moveTo>
                    <a:pt x="19050" y="4989842"/>
                  </a:moveTo>
                  <a:lnTo>
                    <a:pt x="0" y="4989842"/>
                  </a:lnTo>
                  <a:lnTo>
                    <a:pt x="0" y="5104219"/>
                  </a:lnTo>
                  <a:lnTo>
                    <a:pt x="19050" y="5104219"/>
                  </a:lnTo>
                  <a:lnTo>
                    <a:pt x="19050" y="4989842"/>
                  </a:lnTo>
                  <a:close/>
                </a:path>
                <a:path w="15626715" h="6839584">
                  <a:moveTo>
                    <a:pt x="19050" y="4856391"/>
                  </a:moveTo>
                  <a:lnTo>
                    <a:pt x="0" y="4856391"/>
                  </a:lnTo>
                  <a:lnTo>
                    <a:pt x="0" y="4970767"/>
                  </a:lnTo>
                  <a:lnTo>
                    <a:pt x="19050" y="4970767"/>
                  </a:lnTo>
                  <a:lnTo>
                    <a:pt x="19050" y="4856391"/>
                  </a:lnTo>
                  <a:close/>
                </a:path>
                <a:path w="15626715" h="6839584">
                  <a:moveTo>
                    <a:pt x="19050" y="4722952"/>
                  </a:moveTo>
                  <a:lnTo>
                    <a:pt x="0" y="4722952"/>
                  </a:lnTo>
                  <a:lnTo>
                    <a:pt x="0" y="4837328"/>
                  </a:lnTo>
                  <a:lnTo>
                    <a:pt x="19050" y="4837328"/>
                  </a:lnTo>
                  <a:lnTo>
                    <a:pt x="19050" y="4722952"/>
                  </a:lnTo>
                  <a:close/>
                </a:path>
                <a:path w="15626715" h="6839584">
                  <a:moveTo>
                    <a:pt x="19050" y="4589513"/>
                  </a:moveTo>
                  <a:lnTo>
                    <a:pt x="0" y="4589513"/>
                  </a:lnTo>
                  <a:lnTo>
                    <a:pt x="0" y="4703889"/>
                  </a:lnTo>
                  <a:lnTo>
                    <a:pt x="19050" y="4703889"/>
                  </a:lnTo>
                  <a:lnTo>
                    <a:pt x="19050" y="4589513"/>
                  </a:lnTo>
                  <a:close/>
                </a:path>
                <a:path w="15626715" h="6839584">
                  <a:moveTo>
                    <a:pt x="19050" y="4456061"/>
                  </a:moveTo>
                  <a:lnTo>
                    <a:pt x="0" y="4456061"/>
                  </a:lnTo>
                  <a:lnTo>
                    <a:pt x="0" y="4570450"/>
                  </a:lnTo>
                  <a:lnTo>
                    <a:pt x="19050" y="4570450"/>
                  </a:lnTo>
                  <a:lnTo>
                    <a:pt x="19050" y="4456061"/>
                  </a:lnTo>
                  <a:close/>
                </a:path>
                <a:path w="15626715" h="6839584">
                  <a:moveTo>
                    <a:pt x="19050" y="4322623"/>
                  </a:moveTo>
                  <a:lnTo>
                    <a:pt x="0" y="4322623"/>
                  </a:lnTo>
                  <a:lnTo>
                    <a:pt x="0" y="4436999"/>
                  </a:lnTo>
                  <a:lnTo>
                    <a:pt x="19050" y="4436999"/>
                  </a:lnTo>
                  <a:lnTo>
                    <a:pt x="19050" y="4322623"/>
                  </a:lnTo>
                  <a:close/>
                </a:path>
                <a:path w="15626715" h="6839584">
                  <a:moveTo>
                    <a:pt x="19050" y="4189184"/>
                  </a:moveTo>
                  <a:lnTo>
                    <a:pt x="0" y="4189184"/>
                  </a:lnTo>
                  <a:lnTo>
                    <a:pt x="0" y="4303560"/>
                  </a:lnTo>
                  <a:lnTo>
                    <a:pt x="19050" y="4303560"/>
                  </a:lnTo>
                  <a:lnTo>
                    <a:pt x="19050" y="4189184"/>
                  </a:lnTo>
                  <a:close/>
                </a:path>
                <a:path w="15626715" h="6839584">
                  <a:moveTo>
                    <a:pt x="19050" y="4055732"/>
                  </a:moveTo>
                  <a:lnTo>
                    <a:pt x="0" y="4055732"/>
                  </a:lnTo>
                  <a:lnTo>
                    <a:pt x="0" y="4170121"/>
                  </a:lnTo>
                  <a:lnTo>
                    <a:pt x="19050" y="4170121"/>
                  </a:lnTo>
                  <a:lnTo>
                    <a:pt x="19050" y="4055732"/>
                  </a:lnTo>
                  <a:close/>
                </a:path>
                <a:path w="15626715" h="6839584">
                  <a:moveTo>
                    <a:pt x="19050" y="3922293"/>
                  </a:moveTo>
                  <a:lnTo>
                    <a:pt x="0" y="3922293"/>
                  </a:lnTo>
                  <a:lnTo>
                    <a:pt x="0" y="4036669"/>
                  </a:lnTo>
                  <a:lnTo>
                    <a:pt x="19050" y="4036669"/>
                  </a:lnTo>
                  <a:lnTo>
                    <a:pt x="19050" y="3922293"/>
                  </a:lnTo>
                  <a:close/>
                </a:path>
                <a:path w="15626715" h="6839584">
                  <a:moveTo>
                    <a:pt x="19050" y="3788854"/>
                  </a:moveTo>
                  <a:lnTo>
                    <a:pt x="0" y="3788854"/>
                  </a:lnTo>
                  <a:lnTo>
                    <a:pt x="0" y="3903230"/>
                  </a:lnTo>
                  <a:lnTo>
                    <a:pt x="19050" y="3903230"/>
                  </a:lnTo>
                  <a:lnTo>
                    <a:pt x="19050" y="3788854"/>
                  </a:lnTo>
                  <a:close/>
                </a:path>
                <a:path w="15626715" h="6839584">
                  <a:moveTo>
                    <a:pt x="19050" y="3655403"/>
                  </a:moveTo>
                  <a:lnTo>
                    <a:pt x="0" y="3655403"/>
                  </a:lnTo>
                  <a:lnTo>
                    <a:pt x="0" y="3769791"/>
                  </a:lnTo>
                  <a:lnTo>
                    <a:pt x="19050" y="3769791"/>
                  </a:lnTo>
                  <a:lnTo>
                    <a:pt x="19050" y="3655403"/>
                  </a:lnTo>
                  <a:close/>
                </a:path>
                <a:path w="15626715" h="6839584">
                  <a:moveTo>
                    <a:pt x="19050" y="3521964"/>
                  </a:moveTo>
                  <a:lnTo>
                    <a:pt x="0" y="3521964"/>
                  </a:lnTo>
                  <a:lnTo>
                    <a:pt x="0" y="3636340"/>
                  </a:lnTo>
                  <a:lnTo>
                    <a:pt x="19050" y="3636340"/>
                  </a:lnTo>
                  <a:lnTo>
                    <a:pt x="19050" y="3521964"/>
                  </a:lnTo>
                  <a:close/>
                </a:path>
                <a:path w="15626715" h="6839584">
                  <a:moveTo>
                    <a:pt x="19050" y="3388525"/>
                  </a:moveTo>
                  <a:lnTo>
                    <a:pt x="0" y="3388525"/>
                  </a:lnTo>
                  <a:lnTo>
                    <a:pt x="0" y="3502901"/>
                  </a:lnTo>
                  <a:lnTo>
                    <a:pt x="19050" y="3502901"/>
                  </a:lnTo>
                  <a:lnTo>
                    <a:pt x="19050" y="3388525"/>
                  </a:lnTo>
                  <a:close/>
                </a:path>
                <a:path w="15626715" h="6839584">
                  <a:moveTo>
                    <a:pt x="19050" y="3255073"/>
                  </a:moveTo>
                  <a:lnTo>
                    <a:pt x="0" y="3255073"/>
                  </a:lnTo>
                  <a:lnTo>
                    <a:pt x="0" y="3369462"/>
                  </a:lnTo>
                  <a:lnTo>
                    <a:pt x="19050" y="3369462"/>
                  </a:lnTo>
                  <a:lnTo>
                    <a:pt x="19050" y="3255073"/>
                  </a:lnTo>
                  <a:close/>
                </a:path>
                <a:path w="15626715" h="6839584">
                  <a:moveTo>
                    <a:pt x="19050" y="3121634"/>
                  </a:moveTo>
                  <a:lnTo>
                    <a:pt x="0" y="3121634"/>
                  </a:lnTo>
                  <a:lnTo>
                    <a:pt x="0" y="3236010"/>
                  </a:lnTo>
                  <a:lnTo>
                    <a:pt x="19050" y="3236010"/>
                  </a:lnTo>
                  <a:lnTo>
                    <a:pt x="19050" y="3121634"/>
                  </a:lnTo>
                  <a:close/>
                </a:path>
                <a:path w="15626715" h="6839584">
                  <a:moveTo>
                    <a:pt x="19050" y="2988195"/>
                  </a:moveTo>
                  <a:lnTo>
                    <a:pt x="0" y="2988195"/>
                  </a:lnTo>
                  <a:lnTo>
                    <a:pt x="0" y="3102572"/>
                  </a:lnTo>
                  <a:lnTo>
                    <a:pt x="19050" y="3102572"/>
                  </a:lnTo>
                  <a:lnTo>
                    <a:pt x="19050" y="2988195"/>
                  </a:lnTo>
                  <a:close/>
                </a:path>
                <a:path w="15626715" h="6839584">
                  <a:moveTo>
                    <a:pt x="19050" y="2854744"/>
                  </a:moveTo>
                  <a:lnTo>
                    <a:pt x="0" y="2854744"/>
                  </a:lnTo>
                  <a:lnTo>
                    <a:pt x="0" y="2969133"/>
                  </a:lnTo>
                  <a:lnTo>
                    <a:pt x="19050" y="2969133"/>
                  </a:lnTo>
                  <a:lnTo>
                    <a:pt x="19050" y="2854744"/>
                  </a:lnTo>
                  <a:close/>
                </a:path>
                <a:path w="15626715" h="6839584">
                  <a:moveTo>
                    <a:pt x="19050" y="2721305"/>
                  </a:moveTo>
                  <a:lnTo>
                    <a:pt x="0" y="2721305"/>
                  </a:lnTo>
                  <a:lnTo>
                    <a:pt x="0" y="2835681"/>
                  </a:lnTo>
                  <a:lnTo>
                    <a:pt x="19050" y="2835681"/>
                  </a:lnTo>
                  <a:lnTo>
                    <a:pt x="19050" y="2721305"/>
                  </a:lnTo>
                  <a:close/>
                </a:path>
                <a:path w="15626715" h="6839584">
                  <a:moveTo>
                    <a:pt x="19050" y="2587866"/>
                  </a:moveTo>
                  <a:lnTo>
                    <a:pt x="0" y="2587866"/>
                  </a:lnTo>
                  <a:lnTo>
                    <a:pt x="0" y="2702242"/>
                  </a:lnTo>
                  <a:lnTo>
                    <a:pt x="19050" y="2702242"/>
                  </a:lnTo>
                  <a:lnTo>
                    <a:pt x="19050" y="2587866"/>
                  </a:lnTo>
                  <a:close/>
                </a:path>
                <a:path w="15626715" h="6839584">
                  <a:moveTo>
                    <a:pt x="19050" y="2454414"/>
                  </a:moveTo>
                  <a:lnTo>
                    <a:pt x="0" y="2454414"/>
                  </a:lnTo>
                  <a:lnTo>
                    <a:pt x="0" y="2568803"/>
                  </a:lnTo>
                  <a:lnTo>
                    <a:pt x="19050" y="2568803"/>
                  </a:lnTo>
                  <a:lnTo>
                    <a:pt x="19050" y="2454414"/>
                  </a:lnTo>
                  <a:close/>
                </a:path>
                <a:path w="15626715" h="6839584">
                  <a:moveTo>
                    <a:pt x="19050" y="2320975"/>
                  </a:moveTo>
                  <a:lnTo>
                    <a:pt x="0" y="2320975"/>
                  </a:lnTo>
                  <a:lnTo>
                    <a:pt x="0" y="2435352"/>
                  </a:lnTo>
                  <a:lnTo>
                    <a:pt x="19050" y="2435352"/>
                  </a:lnTo>
                  <a:lnTo>
                    <a:pt x="19050" y="2320975"/>
                  </a:lnTo>
                  <a:close/>
                </a:path>
                <a:path w="15626715" h="6839584">
                  <a:moveTo>
                    <a:pt x="19050" y="2187537"/>
                  </a:moveTo>
                  <a:lnTo>
                    <a:pt x="0" y="2187537"/>
                  </a:lnTo>
                  <a:lnTo>
                    <a:pt x="0" y="2301913"/>
                  </a:lnTo>
                  <a:lnTo>
                    <a:pt x="19050" y="2301913"/>
                  </a:lnTo>
                  <a:lnTo>
                    <a:pt x="19050" y="2187537"/>
                  </a:lnTo>
                  <a:close/>
                </a:path>
                <a:path w="15626715" h="6839584">
                  <a:moveTo>
                    <a:pt x="19050" y="2054098"/>
                  </a:moveTo>
                  <a:lnTo>
                    <a:pt x="0" y="2054098"/>
                  </a:lnTo>
                  <a:lnTo>
                    <a:pt x="0" y="2168474"/>
                  </a:lnTo>
                  <a:lnTo>
                    <a:pt x="19050" y="2168474"/>
                  </a:lnTo>
                  <a:lnTo>
                    <a:pt x="19050" y="2054098"/>
                  </a:lnTo>
                  <a:close/>
                </a:path>
                <a:path w="15626715" h="6839584">
                  <a:moveTo>
                    <a:pt x="19050" y="1920646"/>
                  </a:moveTo>
                  <a:lnTo>
                    <a:pt x="0" y="1920646"/>
                  </a:lnTo>
                  <a:lnTo>
                    <a:pt x="0" y="2035022"/>
                  </a:lnTo>
                  <a:lnTo>
                    <a:pt x="19050" y="2035022"/>
                  </a:lnTo>
                  <a:lnTo>
                    <a:pt x="19050" y="1920646"/>
                  </a:lnTo>
                  <a:close/>
                </a:path>
                <a:path w="15626715" h="6839584">
                  <a:moveTo>
                    <a:pt x="19050" y="1787207"/>
                  </a:moveTo>
                  <a:lnTo>
                    <a:pt x="0" y="1787207"/>
                  </a:lnTo>
                  <a:lnTo>
                    <a:pt x="0" y="1901583"/>
                  </a:lnTo>
                  <a:lnTo>
                    <a:pt x="19050" y="1901583"/>
                  </a:lnTo>
                  <a:lnTo>
                    <a:pt x="19050" y="1787207"/>
                  </a:lnTo>
                  <a:close/>
                </a:path>
                <a:path w="15626715" h="6839584">
                  <a:moveTo>
                    <a:pt x="19050" y="1653768"/>
                  </a:moveTo>
                  <a:lnTo>
                    <a:pt x="0" y="1653768"/>
                  </a:lnTo>
                  <a:lnTo>
                    <a:pt x="0" y="1768144"/>
                  </a:lnTo>
                  <a:lnTo>
                    <a:pt x="19050" y="1768144"/>
                  </a:lnTo>
                  <a:lnTo>
                    <a:pt x="19050" y="1653768"/>
                  </a:lnTo>
                  <a:close/>
                </a:path>
                <a:path w="15626715" h="6839584">
                  <a:moveTo>
                    <a:pt x="19050" y="1520317"/>
                  </a:moveTo>
                  <a:lnTo>
                    <a:pt x="0" y="1520317"/>
                  </a:lnTo>
                  <a:lnTo>
                    <a:pt x="0" y="1634705"/>
                  </a:lnTo>
                  <a:lnTo>
                    <a:pt x="19050" y="1634705"/>
                  </a:lnTo>
                  <a:lnTo>
                    <a:pt x="19050" y="1520317"/>
                  </a:lnTo>
                  <a:close/>
                </a:path>
                <a:path w="15626715" h="6839584">
                  <a:moveTo>
                    <a:pt x="19050" y="1386878"/>
                  </a:moveTo>
                  <a:lnTo>
                    <a:pt x="0" y="1386878"/>
                  </a:lnTo>
                  <a:lnTo>
                    <a:pt x="0" y="1501254"/>
                  </a:lnTo>
                  <a:lnTo>
                    <a:pt x="19050" y="1501254"/>
                  </a:lnTo>
                  <a:lnTo>
                    <a:pt x="19050" y="1386878"/>
                  </a:lnTo>
                  <a:close/>
                </a:path>
                <a:path w="15626715" h="6839584">
                  <a:moveTo>
                    <a:pt x="19050" y="1253439"/>
                  </a:moveTo>
                  <a:lnTo>
                    <a:pt x="0" y="1253439"/>
                  </a:lnTo>
                  <a:lnTo>
                    <a:pt x="0" y="1367815"/>
                  </a:lnTo>
                  <a:lnTo>
                    <a:pt x="19050" y="1367815"/>
                  </a:lnTo>
                  <a:lnTo>
                    <a:pt x="19050" y="1253439"/>
                  </a:lnTo>
                  <a:close/>
                </a:path>
                <a:path w="15626715" h="6839584">
                  <a:moveTo>
                    <a:pt x="19050" y="1119987"/>
                  </a:moveTo>
                  <a:lnTo>
                    <a:pt x="0" y="1119987"/>
                  </a:lnTo>
                  <a:lnTo>
                    <a:pt x="0" y="1234376"/>
                  </a:lnTo>
                  <a:lnTo>
                    <a:pt x="19050" y="1234376"/>
                  </a:lnTo>
                  <a:lnTo>
                    <a:pt x="19050" y="1119987"/>
                  </a:lnTo>
                  <a:close/>
                </a:path>
                <a:path w="15626715" h="6839584">
                  <a:moveTo>
                    <a:pt x="19050" y="986548"/>
                  </a:moveTo>
                  <a:lnTo>
                    <a:pt x="0" y="986548"/>
                  </a:lnTo>
                  <a:lnTo>
                    <a:pt x="0" y="1100924"/>
                  </a:lnTo>
                  <a:lnTo>
                    <a:pt x="19050" y="1100924"/>
                  </a:lnTo>
                  <a:lnTo>
                    <a:pt x="19050" y="986548"/>
                  </a:lnTo>
                  <a:close/>
                </a:path>
                <a:path w="15626715" h="6839584">
                  <a:moveTo>
                    <a:pt x="19050" y="853109"/>
                  </a:moveTo>
                  <a:lnTo>
                    <a:pt x="0" y="853109"/>
                  </a:lnTo>
                  <a:lnTo>
                    <a:pt x="0" y="967486"/>
                  </a:lnTo>
                  <a:lnTo>
                    <a:pt x="19050" y="967486"/>
                  </a:lnTo>
                  <a:lnTo>
                    <a:pt x="19050" y="853109"/>
                  </a:lnTo>
                  <a:close/>
                </a:path>
                <a:path w="15626715" h="6839584">
                  <a:moveTo>
                    <a:pt x="19050" y="719658"/>
                  </a:moveTo>
                  <a:lnTo>
                    <a:pt x="0" y="719658"/>
                  </a:lnTo>
                  <a:lnTo>
                    <a:pt x="0" y="834047"/>
                  </a:lnTo>
                  <a:lnTo>
                    <a:pt x="19050" y="834047"/>
                  </a:lnTo>
                  <a:lnTo>
                    <a:pt x="19050" y="719658"/>
                  </a:lnTo>
                  <a:close/>
                </a:path>
                <a:path w="15626715" h="6839584">
                  <a:moveTo>
                    <a:pt x="19050" y="586219"/>
                  </a:moveTo>
                  <a:lnTo>
                    <a:pt x="0" y="586219"/>
                  </a:lnTo>
                  <a:lnTo>
                    <a:pt x="0" y="700595"/>
                  </a:lnTo>
                  <a:lnTo>
                    <a:pt x="19050" y="700595"/>
                  </a:lnTo>
                  <a:lnTo>
                    <a:pt x="19050" y="586219"/>
                  </a:lnTo>
                  <a:close/>
                </a:path>
                <a:path w="15626715" h="6839584">
                  <a:moveTo>
                    <a:pt x="19050" y="452780"/>
                  </a:moveTo>
                  <a:lnTo>
                    <a:pt x="0" y="452780"/>
                  </a:lnTo>
                  <a:lnTo>
                    <a:pt x="0" y="567156"/>
                  </a:lnTo>
                  <a:lnTo>
                    <a:pt x="19050" y="567156"/>
                  </a:lnTo>
                  <a:lnTo>
                    <a:pt x="19050" y="452780"/>
                  </a:lnTo>
                  <a:close/>
                </a:path>
                <a:path w="15626715" h="6839584">
                  <a:moveTo>
                    <a:pt x="19050" y="319328"/>
                  </a:moveTo>
                  <a:lnTo>
                    <a:pt x="0" y="319328"/>
                  </a:lnTo>
                  <a:lnTo>
                    <a:pt x="0" y="433717"/>
                  </a:lnTo>
                  <a:lnTo>
                    <a:pt x="19050" y="433717"/>
                  </a:lnTo>
                  <a:lnTo>
                    <a:pt x="19050" y="319328"/>
                  </a:lnTo>
                  <a:close/>
                </a:path>
                <a:path w="15626715" h="6839584">
                  <a:moveTo>
                    <a:pt x="19050" y="185889"/>
                  </a:moveTo>
                  <a:lnTo>
                    <a:pt x="0" y="185889"/>
                  </a:lnTo>
                  <a:lnTo>
                    <a:pt x="0" y="300266"/>
                  </a:lnTo>
                  <a:lnTo>
                    <a:pt x="19050" y="300266"/>
                  </a:lnTo>
                  <a:lnTo>
                    <a:pt x="19050" y="185889"/>
                  </a:lnTo>
                  <a:close/>
                </a:path>
                <a:path w="15626715" h="6839584">
                  <a:moveTo>
                    <a:pt x="19050" y="52451"/>
                  </a:moveTo>
                  <a:lnTo>
                    <a:pt x="0" y="52451"/>
                  </a:lnTo>
                  <a:lnTo>
                    <a:pt x="0" y="166827"/>
                  </a:lnTo>
                  <a:lnTo>
                    <a:pt x="19050" y="166827"/>
                  </a:lnTo>
                  <a:lnTo>
                    <a:pt x="19050" y="52451"/>
                  </a:lnTo>
                  <a:close/>
                </a:path>
                <a:path w="15626715" h="6839584">
                  <a:moveTo>
                    <a:pt x="19050" y="0"/>
                  </a:moveTo>
                  <a:lnTo>
                    <a:pt x="0" y="0"/>
                  </a:lnTo>
                  <a:lnTo>
                    <a:pt x="0" y="33388"/>
                  </a:lnTo>
                  <a:lnTo>
                    <a:pt x="19050" y="33388"/>
                  </a:lnTo>
                  <a:lnTo>
                    <a:pt x="19050" y="0"/>
                  </a:lnTo>
                  <a:close/>
                </a:path>
                <a:path w="15626715" h="6839584">
                  <a:moveTo>
                    <a:pt x="15626652" y="6724599"/>
                  </a:moveTo>
                  <a:lnTo>
                    <a:pt x="15607602" y="6724599"/>
                  </a:lnTo>
                  <a:lnTo>
                    <a:pt x="15607602" y="6838975"/>
                  </a:lnTo>
                  <a:lnTo>
                    <a:pt x="15626652" y="6838975"/>
                  </a:lnTo>
                  <a:lnTo>
                    <a:pt x="15626652" y="6724599"/>
                  </a:lnTo>
                  <a:close/>
                </a:path>
                <a:path w="15626715" h="6839584">
                  <a:moveTo>
                    <a:pt x="15626652" y="6591147"/>
                  </a:moveTo>
                  <a:lnTo>
                    <a:pt x="15607602" y="6591147"/>
                  </a:lnTo>
                  <a:lnTo>
                    <a:pt x="15607602" y="6705536"/>
                  </a:lnTo>
                  <a:lnTo>
                    <a:pt x="15626652" y="6705536"/>
                  </a:lnTo>
                  <a:lnTo>
                    <a:pt x="15626652" y="6591147"/>
                  </a:lnTo>
                  <a:close/>
                </a:path>
                <a:path w="15626715" h="6839584">
                  <a:moveTo>
                    <a:pt x="15626652" y="6457709"/>
                  </a:moveTo>
                  <a:lnTo>
                    <a:pt x="15607602" y="6457709"/>
                  </a:lnTo>
                  <a:lnTo>
                    <a:pt x="15607602" y="6572085"/>
                  </a:lnTo>
                  <a:lnTo>
                    <a:pt x="15626652" y="6572085"/>
                  </a:lnTo>
                  <a:lnTo>
                    <a:pt x="15626652" y="6457709"/>
                  </a:lnTo>
                  <a:close/>
                </a:path>
                <a:path w="15626715" h="6839584">
                  <a:moveTo>
                    <a:pt x="15626652" y="6324270"/>
                  </a:moveTo>
                  <a:lnTo>
                    <a:pt x="15607602" y="6324270"/>
                  </a:lnTo>
                  <a:lnTo>
                    <a:pt x="15607602" y="6438646"/>
                  </a:lnTo>
                  <a:lnTo>
                    <a:pt x="15626652" y="6438646"/>
                  </a:lnTo>
                  <a:lnTo>
                    <a:pt x="15626652" y="6324270"/>
                  </a:lnTo>
                  <a:close/>
                </a:path>
                <a:path w="15626715" h="6839584">
                  <a:moveTo>
                    <a:pt x="15626652" y="6190818"/>
                  </a:moveTo>
                  <a:lnTo>
                    <a:pt x="15607602" y="6190818"/>
                  </a:lnTo>
                  <a:lnTo>
                    <a:pt x="15607602" y="6305207"/>
                  </a:lnTo>
                  <a:lnTo>
                    <a:pt x="15626652" y="6305207"/>
                  </a:lnTo>
                  <a:lnTo>
                    <a:pt x="15626652" y="6190818"/>
                  </a:lnTo>
                  <a:close/>
                </a:path>
                <a:path w="15626715" h="6839584">
                  <a:moveTo>
                    <a:pt x="15626652" y="6057379"/>
                  </a:moveTo>
                  <a:lnTo>
                    <a:pt x="15607602" y="6057379"/>
                  </a:lnTo>
                  <a:lnTo>
                    <a:pt x="15607602" y="6171755"/>
                  </a:lnTo>
                  <a:lnTo>
                    <a:pt x="15626652" y="6171755"/>
                  </a:lnTo>
                  <a:lnTo>
                    <a:pt x="15626652" y="6057379"/>
                  </a:lnTo>
                  <a:close/>
                </a:path>
                <a:path w="15626715" h="6839584">
                  <a:moveTo>
                    <a:pt x="15626652" y="5923940"/>
                  </a:moveTo>
                  <a:lnTo>
                    <a:pt x="15607602" y="5923940"/>
                  </a:lnTo>
                  <a:lnTo>
                    <a:pt x="15607602" y="6038316"/>
                  </a:lnTo>
                  <a:lnTo>
                    <a:pt x="15626652" y="6038316"/>
                  </a:lnTo>
                  <a:lnTo>
                    <a:pt x="15626652" y="5923940"/>
                  </a:lnTo>
                  <a:close/>
                </a:path>
                <a:path w="15626715" h="6839584">
                  <a:moveTo>
                    <a:pt x="15626652" y="5790489"/>
                  </a:moveTo>
                  <a:lnTo>
                    <a:pt x="15607602" y="5790489"/>
                  </a:lnTo>
                  <a:lnTo>
                    <a:pt x="15607602" y="5904877"/>
                  </a:lnTo>
                  <a:lnTo>
                    <a:pt x="15626652" y="5904877"/>
                  </a:lnTo>
                  <a:lnTo>
                    <a:pt x="15626652" y="5790489"/>
                  </a:lnTo>
                  <a:close/>
                </a:path>
                <a:path w="15626715" h="6839584">
                  <a:moveTo>
                    <a:pt x="15626652" y="5657050"/>
                  </a:moveTo>
                  <a:lnTo>
                    <a:pt x="15607602" y="5657050"/>
                  </a:lnTo>
                  <a:lnTo>
                    <a:pt x="15607602" y="5771426"/>
                  </a:lnTo>
                  <a:lnTo>
                    <a:pt x="15626652" y="5771426"/>
                  </a:lnTo>
                  <a:lnTo>
                    <a:pt x="15626652" y="5657050"/>
                  </a:lnTo>
                  <a:close/>
                </a:path>
                <a:path w="15626715" h="6839584">
                  <a:moveTo>
                    <a:pt x="15626652" y="5523611"/>
                  </a:moveTo>
                  <a:lnTo>
                    <a:pt x="15607602" y="5523611"/>
                  </a:lnTo>
                  <a:lnTo>
                    <a:pt x="15607602" y="5637987"/>
                  </a:lnTo>
                  <a:lnTo>
                    <a:pt x="15626652" y="5637987"/>
                  </a:lnTo>
                  <a:lnTo>
                    <a:pt x="15626652" y="5523611"/>
                  </a:lnTo>
                  <a:close/>
                </a:path>
                <a:path w="15626715" h="6839584">
                  <a:moveTo>
                    <a:pt x="15626652" y="5390159"/>
                  </a:moveTo>
                  <a:lnTo>
                    <a:pt x="15607602" y="5390159"/>
                  </a:lnTo>
                  <a:lnTo>
                    <a:pt x="15607602" y="5504548"/>
                  </a:lnTo>
                  <a:lnTo>
                    <a:pt x="15626652" y="5504548"/>
                  </a:lnTo>
                  <a:lnTo>
                    <a:pt x="15626652" y="5390159"/>
                  </a:lnTo>
                  <a:close/>
                </a:path>
                <a:path w="15626715" h="6839584">
                  <a:moveTo>
                    <a:pt x="15626652" y="5256720"/>
                  </a:moveTo>
                  <a:lnTo>
                    <a:pt x="15607602" y="5256720"/>
                  </a:lnTo>
                  <a:lnTo>
                    <a:pt x="15607602" y="5371096"/>
                  </a:lnTo>
                  <a:lnTo>
                    <a:pt x="15626652" y="5371096"/>
                  </a:lnTo>
                  <a:lnTo>
                    <a:pt x="15626652" y="5256720"/>
                  </a:lnTo>
                  <a:close/>
                </a:path>
                <a:path w="15626715" h="6839584">
                  <a:moveTo>
                    <a:pt x="15626652" y="5123281"/>
                  </a:moveTo>
                  <a:lnTo>
                    <a:pt x="15607602" y="5123281"/>
                  </a:lnTo>
                  <a:lnTo>
                    <a:pt x="15607602" y="5237658"/>
                  </a:lnTo>
                  <a:lnTo>
                    <a:pt x="15626652" y="5237658"/>
                  </a:lnTo>
                  <a:lnTo>
                    <a:pt x="15626652" y="5123281"/>
                  </a:lnTo>
                  <a:close/>
                </a:path>
                <a:path w="15626715" h="6839584">
                  <a:moveTo>
                    <a:pt x="15626652" y="4989842"/>
                  </a:moveTo>
                  <a:lnTo>
                    <a:pt x="15607602" y="4989842"/>
                  </a:lnTo>
                  <a:lnTo>
                    <a:pt x="15607602" y="5104219"/>
                  </a:lnTo>
                  <a:lnTo>
                    <a:pt x="15626652" y="5104219"/>
                  </a:lnTo>
                  <a:lnTo>
                    <a:pt x="15626652" y="4989842"/>
                  </a:lnTo>
                  <a:close/>
                </a:path>
                <a:path w="15626715" h="6839584">
                  <a:moveTo>
                    <a:pt x="15626652" y="4856391"/>
                  </a:moveTo>
                  <a:lnTo>
                    <a:pt x="15607602" y="4856391"/>
                  </a:lnTo>
                  <a:lnTo>
                    <a:pt x="15607602" y="4970767"/>
                  </a:lnTo>
                  <a:lnTo>
                    <a:pt x="15626652" y="4970767"/>
                  </a:lnTo>
                  <a:lnTo>
                    <a:pt x="15626652" y="4856391"/>
                  </a:lnTo>
                  <a:close/>
                </a:path>
                <a:path w="15626715" h="6839584">
                  <a:moveTo>
                    <a:pt x="15626652" y="4722952"/>
                  </a:moveTo>
                  <a:lnTo>
                    <a:pt x="15607602" y="4722952"/>
                  </a:lnTo>
                  <a:lnTo>
                    <a:pt x="15607602" y="4837328"/>
                  </a:lnTo>
                  <a:lnTo>
                    <a:pt x="15626652" y="4837328"/>
                  </a:lnTo>
                  <a:lnTo>
                    <a:pt x="15626652" y="4722952"/>
                  </a:lnTo>
                  <a:close/>
                </a:path>
                <a:path w="15626715" h="6839584">
                  <a:moveTo>
                    <a:pt x="15626652" y="4589513"/>
                  </a:moveTo>
                  <a:lnTo>
                    <a:pt x="15607602" y="4589513"/>
                  </a:lnTo>
                  <a:lnTo>
                    <a:pt x="15607602" y="4703889"/>
                  </a:lnTo>
                  <a:lnTo>
                    <a:pt x="15626652" y="4703889"/>
                  </a:lnTo>
                  <a:lnTo>
                    <a:pt x="15626652" y="4589513"/>
                  </a:lnTo>
                  <a:close/>
                </a:path>
                <a:path w="15626715" h="6839584">
                  <a:moveTo>
                    <a:pt x="15626652" y="4456061"/>
                  </a:moveTo>
                  <a:lnTo>
                    <a:pt x="15607602" y="4456061"/>
                  </a:lnTo>
                  <a:lnTo>
                    <a:pt x="15607602" y="4570450"/>
                  </a:lnTo>
                  <a:lnTo>
                    <a:pt x="15626652" y="4570450"/>
                  </a:lnTo>
                  <a:lnTo>
                    <a:pt x="15626652" y="4456061"/>
                  </a:lnTo>
                  <a:close/>
                </a:path>
                <a:path w="15626715" h="6839584">
                  <a:moveTo>
                    <a:pt x="15626652" y="4322623"/>
                  </a:moveTo>
                  <a:lnTo>
                    <a:pt x="15607602" y="4322623"/>
                  </a:lnTo>
                  <a:lnTo>
                    <a:pt x="15607602" y="4436999"/>
                  </a:lnTo>
                  <a:lnTo>
                    <a:pt x="15626652" y="4436999"/>
                  </a:lnTo>
                  <a:lnTo>
                    <a:pt x="15626652" y="4322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27462" y="2790062"/>
              <a:ext cx="19050" cy="3717925"/>
            </a:xfrm>
            <a:custGeom>
              <a:avLst/>
              <a:gdLst/>
              <a:ahLst/>
              <a:cxnLst/>
              <a:rect l="l" t="t" r="r" b="b"/>
              <a:pathLst>
                <a:path w="19050" h="3717925">
                  <a:moveTo>
                    <a:pt x="19050" y="3602964"/>
                  </a:moveTo>
                  <a:lnTo>
                    <a:pt x="0" y="3602964"/>
                  </a:lnTo>
                  <a:lnTo>
                    <a:pt x="0" y="3717340"/>
                  </a:lnTo>
                  <a:lnTo>
                    <a:pt x="19050" y="3717340"/>
                  </a:lnTo>
                  <a:lnTo>
                    <a:pt x="19050" y="3602964"/>
                  </a:lnTo>
                  <a:close/>
                </a:path>
                <a:path w="19050" h="3717925">
                  <a:moveTo>
                    <a:pt x="19050" y="3469525"/>
                  </a:moveTo>
                  <a:lnTo>
                    <a:pt x="0" y="3469525"/>
                  </a:lnTo>
                  <a:lnTo>
                    <a:pt x="0" y="3583902"/>
                  </a:lnTo>
                  <a:lnTo>
                    <a:pt x="19050" y="3583902"/>
                  </a:lnTo>
                  <a:lnTo>
                    <a:pt x="19050" y="3469525"/>
                  </a:lnTo>
                  <a:close/>
                </a:path>
                <a:path w="19050" h="3717925">
                  <a:moveTo>
                    <a:pt x="19050" y="3336074"/>
                  </a:moveTo>
                  <a:lnTo>
                    <a:pt x="0" y="3336074"/>
                  </a:lnTo>
                  <a:lnTo>
                    <a:pt x="0" y="3450463"/>
                  </a:lnTo>
                  <a:lnTo>
                    <a:pt x="19050" y="3450463"/>
                  </a:lnTo>
                  <a:lnTo>
                    <a:pt x="19050" y="3336074"/>
                  </a:lnTo>
                  <a:close/>
                </a:path>
                <a:path w="19050" h="3717925">
                  <a:moveTo>
                    <a:pt x="19050" y="3202635"/>
                  </a:moveTo>
                  <a:lnTo>
                    <a:pt x="0" y="3202635"/>
                  </a:lnTo>
                  <a:lnTo>
                    <a:pt x="0" y="3317011"/>
                  </a:lnTo>
                  <a:lnTo>
                    <a:pt x="19050" y="3317011"/>
                  </a:lnTo>
                  <a:lnTo>
                    <a:pt x="19050" y="3202635"/>
                  </a:lnTo>
                  <a:close/>
                </a:path>
                <a:path w="19050" h="3717925">
                  <a:moveTo>
                    <a:pt x="19050" y="3069196"/>
                  </a:moveTo>
                  <a:lnTo>
                    <a:pt x="0" y="3069196"/>
                  </a:lnTo>
                  <a:lnTo>
                    <a:pt x="0" y="3183572"/>
                  </a:lnTo>
                  <a:lnTo>
                    <a:pt x="19050" y="3183572"/>
                  </a:lnTo>
                  <a:lnTo>
                    <a:pt x="19050" y="3069196"/>
                  </a:lnTo>
                  <a:close/>
                </a:path>
                <a:path w="19050" h="3717925">
                  <a:moveTo>
                    <a:pt x="19050" y="2935744"/>
                  </a:moveTo>
                  <a:lnTo>
                    <a:pt x="0" y="2935744"/>
                  </a:lnTo>
                  <a:lnTo>
                    <a:pt x="0" y="3050133"/>
                  </a:lnTo>
                  <a:lnTo>
                    <a:pt x="19050" y="3050133"/>
                  </a:lnTo>
                  <a:lnTo>
                    <a:pt x="19050" y="2935744"/>
                  </a:lnTo>
                  <a:close/>
                </a:path>
                <a:path w="19050" h="3717925">
                  <a:moveTo>
                    <a:pt x="19050" y="2802305"/>
                  </a:moveTo>
                  <a:lnTo>
                    <a:pt x="0" y="2802305"/>
                  </a:lnTo>
                  <a:lnTo>
                    <a:pt x="0" y="2916682"/>
                  </a:lnTo>
                  <a:lnTo>
                    <a:pt x="19050" y="2916682"/>
                  </a:lnTo>
                  <a:lnTo>
                    <a:pt x="19050" y="2802305"/>
                  </a:lnTo>
                  <a:close/>
                </a:path>
                <a:path w="19050" h="3717925">
                  <a:moveTo>
                    <a:pt x="19050" y="2668867"/>
                  </a:moveTo>
                  <a:lnTo>
                    <a:pt x="0" y="2668867"/>
                  </a:lnTo>
                  <a:lnTo>
                    <a:pt x="0" y="2783243"/>
                  </a:lnTo>
                  <a:lnTo>
                    <a:pt x="19050" y="2783243"/>
                  </a:lnTo>
                  <a:lnTo>
                    <a:pt x="19050" y="2668867"/>
                  </a:lnTo>
                  <a:close/>
                </a:path>
                <a:path w="19050" h="3717925">
                  <a:moveTo>
                    <a:pt x="19050" y="2535415"/>
                  </a:moveTo>
                  <a:lnTo>
                    <a:pt x="0" y="2535415"/>
                  </a:lnTo>
                  <a:lnTo>
                    <a:pt x="0" y="2649804"/>
                  </a:lnTo>
                  <a:lnTo>
                    <a:pt x="19050" y="2649804"/>
                  </a:lnTo>
                  <a:lnTo>
                    <a:pt x="19050" y="2535415"/>
                  </a:lnTo>
                  <a:close/>
                </a:path>
                <a:path w="19050" h="3717925">
                  <a:moveTo>
                    <a:pt x="19050" y="2401976"/>
                  </a:moveTo>
                  <a:lnTo>
                    <a:pt x="0" y="2401976"/>
                  </a:lnTo>
                  <a:lnTo>
                    <a:pt x="0" y="2516352"/>
                  </a:lnTo>
                  <a:lnTo>
                    <a:pt x="19050" y="2516352"/>
                  </a:lnTo>
                  <a:lnTo>
                    <a:pt x="19050" y="2401976"/>
                  </a:lnTo>
                  <a:close/>
                </a:path>
                <a:path w="19050" h="3717925">
                  <a:moveTo>
                    <a:pt x="19050" y="2268537"/>
                  </a:moveTo>
                  <a:lnTo>
                    <a:pt x="0" y="2268537"/>
                  </a:lnTo>
                  <a:lnTo>
                    <a:pt x="0" y="2382913"/>
                  </a:lnTo>
                  <a:lnTo>
                    <a:pt x="19050" y="2382913"/>
                  </a:lnTo>
                  <a:lnTo>
                    <a:pt x="19050" y="2268537"/>
                  </a:lnTo>
                  <a:close/>
                </a:path>
                <a:path w="19050" h="3717925">
                  <a:moveTo>
                    <a:pt x="19050" y="2135086"/>
                  </a:moveTo>
                  <a:lnTo>
                    <a:pt x="0" y="2135086"/>
                  </a:lnTo>
                  <a:lnTo>
                    <a:pt x="0" y="2249474"/>
                  </a:lnTo>
                  <a:lnTo>
                    <a:pt x="19050" y="2249474"/>
                  </a:lnTo>
                  <a:lnTo>
                    <a:pt x="19050" y="2135086"/>
                  </a:lnTo>
                  <a:close/>
                </a:path>
                <a:path w="19050" h="3717925">
                  <a:moveTo>
                    <a:pt x="19050" y="2001647"/>
                  </a:moveTo>
                  <a:lnTo>
                    <a:pt x="0" y="2001647"/>
                  </a:lnTo>
                  <a:lnTo>
                    <a:pt x="0" y="2116023"/>
                  </a:lnTo>
                  <a:lnTo>
                    <a:pt x="19050" y="2116023"/>
                  </a:lnTo>
                  <a:lnTo>
                    <a:pt x="19050" y="2001647"/>
                  </a:lnTo>
                  <a:close/>
                </a:path>
                <a:path w="19050" h="3717925">
                  <a:moveTo>
                    <a:pt x="19050" y="1868208"/>
                  </a:moveTo>
                  <a:lnTo>
                    <a:pt x="0" y="1868208"/>
                  </a:lnTo>
                  <a:lnTo>
                    <a:pt x="0" y="1982584"/>
                  </a:lnTo>
                  <a:lnTo>
                    <a:pt x="19050" y="1982584"/>
                  </a:lnTo>
                  <a:lnTo>
                    <a:pt x="19050" y="1868208"/>
                  </a:lnTo>
                  <a:close/>
                </a:path>
                <a:path w="19050" h="3717925">
                  <a:moveTo>
                    <a:pt x="19050" y="1734756"/>
                  </a:moveTo>
                  <a:lnTo>
                    <a:pt x="0" y="1734756"/>
                  </a:lnTo>
                  <a:lnTo>
                    <a:pt x="0" y="1849145"/>
                  </a:lnTo>
                  <a:lnTo>
                    <a:pt x="19050" y="1849145"/>
                  </a:lnTo>
                  <a:lnTo>
                    <a:pt x="19050" y="1734756"/>
                  </a:lnTo>
                  <a:close/>
                </a:path>
                <a:path w="19050" h="3717925">
                  <a:moveTo>
                    <a:pt x="19050" y="1601317"/>
                  </a:moveTo>
                  <a:lnTo>
                    <a:pt x="0" y="1601317"/>
                  </a:lnTo>
                  <a:lnTo>
                    <a:pt x="0" y="1715693"/>
                  </a:lnTo>
                  <a:lnTo>
                    <a:pt x="19050" y="1715693"/>
                  </a:lnTo>
                  <a:lnTo>
                    <a:pt x="19050" y="1601317"/>
                  </a:lnTo>
                  <a:close/>
                </a:path>
                <a:path w="19050" h="3717925">
                  <a:moveTo>
                    <a:pt x="19050" y="1467878"/>
                  </a:moveTo>
                  <a:lnTo>
                    <a:pt x="0" y="1467878"/>
                  </a:lnTo>
                  <a:lnTo>
                    <a:pt x="0" y="1582254"/>
                  </a:lnTo>
                  <a:lnTo>
                    <a:pt x="19050" y="1582254"/>
                  </a:lnTo>
                  <a:lnTo>
                    <a:pt x="19050" y="1467878"/>
                  </a:lnTo>
                  <a:close/>
                </a:path>
                <a:path w="19050" h="3717925">
                  <a:moveTo>
                    <a:pt x="19050" y="1334439"/>
                  </a:moveTo>
                  <a:lnTo>
                    <a:pt x="0" y="1334439"/>
                  </a:lnTo>
                  <a:lnTo>
                    <a:pt x="0" y="1448816"/>
                  </a:lnTo>
                  <a:lnTo>
                    <a:pt x="19050" y="1448816"/>
                  </a:lnTo>
                  <a:lnTo>
                    <a:pt x="19050" y="1334439"/>
                  </a:lnTo>
                  <a:close/>
                </a:path>
                <a:path w="19050" h="3717925">
                  <a:moveTo>
                    <a:pt x="19050" y="1200988"/>
                  </a:moveTo>
                  <a:lnTo>
                    <a:pt x="0" y="1200988"/>
                  </a:lnTo>
                  <a:lnTo>
                    <a:pt x="0" y="1315364"/>
                  </a:lnTo>
                  <a:lnTo>
                    <a:pt x="19050" y="1315364"/>
                  </a:lnTo>
                  <a:lnTo>
                    <a:pt x="19050" y="1200988"/>
                  </a:lnTo>
                  <a:close/>
                </a:path>
                <a:path w="19050" h="3717925">
                  <a:moveTo>
                    <a:pt x="19050" y="1067549"/>
                  </a:moveTo>
                  <a:lnTo>
                    <a:pt x="0" y="1067549"/>
                  </a:lnTo>
                  <a:lnTo>
                    <a:pt x="0" y="1181925"/>
                  </a:lnTo>
                  <a:lnTo>
                    <a:pt x="19050" y="1181925"/>
                  </a:lnTo>
                  <a:lnTo>
                    <a:pt x="19050" y="1067549"/>
                  </a:lnTo>
                  <a:close/>
                </a:path>
                <a:path w="19050" h="3717925">
                  <a:moveTo>
                    <a:pt x="19050" y="934110"/>
                  </a:moveTo>
                  <a:lnTo>
                    <a:pt x="0" y="934110"/>
                  </a:lnTo>
                  <a:lnTo>
                    <a:pt x="0" y="1048486"/>
                  </a:lnTo>
                  <a:lnTo>
                    <a:pt x="19050" y="1048486"/>
                  </a:lnTo>
                  <a:lnTo>
                    <a:pt x="19050" y="934110"/>
                  </a:lnTo>
                  <a:close/>
                </a:path>
                <a:path w="19050" h="3717925">
                  <a:moveTo>
                    <a:pt x="19050" y="800658"/>
                  </a:moveTo>
                  <a:lnTo>
                    <a:pt x="0" y="800658"/>
                  </a:lnTo>
                  <a:lnTo>
                    <a:pt x="0" y="915047"/>
                  </a:lnTo>
                  <a:lnTo>
                    <a:pt x="19050" y="915047"/>
                  </a:lnTo>
                  <a:lnTo>
                    <a:pt x="19050" y="800658"/>
                  </a:lnTo>
                  <a:close/>
                </a:path>
                <a:path w="19050" h="3717925">
                  <a:moveTo>
                    <a:pt x="19050" y="667219"/>
                  </a:moveTo>
                  <a:lnTo>
                    <a:pt x="0" y="667219"/>
                  </a:lnTo>
                  <a:lnTo>
                    <a:pt x="0" y="781596"/>
                  </a:lnTo>
                  <a:lnTo>
                    <a:pt x="19050" y="781596"/>
                  </a:lnTo>
                  <a:lnTo>
                    <a:pt x="19050" y="667219"/>
                  </a:lnTo>
                  <a:close/>
                </a:path>
                <a:path w="19050" h="3717925">
                  <a:moveTo>
                    <a:pt x="19050" y="533781"/>
                  </a:moveTo>
                  <a:lnTo>
                    <a:pt x="0" y="533781"/>
                  </a:lnTo>
                  <a:lnTo>
                    <a:pt x="0" y="648157"/>
                  </a:lnTo>
                  <a:lnTo>
                    <a:pt x="19050" y="648157"/>
                  </a:lnTo>
                  <a:lnTo>
                    <a:pt x="19050" y="533781"/>
                  </a:lnTo>
                  <a:close/>
                </a:path>
                <a:path w="19050" h="3717925">
                  <a:moveTo>
                    <a:pt x="19050" y="400329"/>
                  </a:moveTo>
                  <a:lnTo>
                    <a:pt x="0" y="400329"/>
                  </a:lnTo>
                  <a:lnTo>
                    <a:pt x="0" y="514718"/>
                  </a:lnTo>
                  <a:lnTo>
                    <a:pt x="19050" y="514718"/>
                  </a:lnTo>
                  <a:lnTo>
                    <a:pt x="19050" y="400329"/>
                  </a:lnTo>
                  <a:close/>
                </a:path>
                <a:path w="19050" h="3717925">
                  <a:moveTo>
                    <a:pt x="19050" y="266890"/>
                  </a:moveTo>
                  <a:lnTo>
                    <a:pt x="0" y="266890"/>
                  </a:lnTo>
                  <a:lnTo>
                    <a:pt x="0" y="381266"/>
                  </a:lnTo>
                  <a:lnTo>
                    <a:pt x="19050" y="381266"/>
                  </a:lnTo>
                  <a:lnTo>
                    <a:pt x="19050" y="266890"/>
                  </a:lnTo>
                  <a:close/>
                </a:path>
                <a:path w="19050" h="3717925">
                  <a:moveTo>
                    <a:pt x="19050" y="133451"/>
                  </a:moveTo>
                  <a:lnTo>
                    <a:pt x="0" y="133451"/>
                  </a:lnTo>
                  <a:lnTo>
                    <a:pt x="0" y="247827"/>
                  </a:lnTo>
                  <a:lnTo>
                    <a:pt x="19050" y="247827"/>
                  </a:lnTo>
                  <a:lnTo>
                    <a:pt x="19050" y="133451"/>
                  </a:lnTo>
                  <a:close/>
                </a:path>
                <a:path w="19050" h="3717925">
                  <a:moveTo>
                    <a:pt x="19050" y="0"/>
                  </a:moveTo>
                  <a:lnTo>
                    <a:pt x="0" y="0"/>
                  </a:lnTo>
                  <a:lnTo>
                    <a:pt x="0" y="114388"/>
                  </a:lnTo>
                  <a:lnTo>
                    <a:pt x="19050" y="11438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1001" y="719942"/>
              <a:ext cx="2626634" cy="2051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71229"/>
              <a:ext cx="5086336" cy="11715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01215" y="1026227"/>
            <a:ext cx="426402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solidFill>
                  <a:srgbClr val="FFFFFF"/>
                </a:solidFill>
              </a:rPr>
              <a:t>T</a:t>
            </a:r>
            <a:r>
              <a:rPr dirty="0" spc="1135">
                <a:solidFill>
                  <a:srgbClr val="FFFFFF"/>
                </a:solidFill>
              </a:rPr>
              <a:t>O</a:t>
            </a:r>
            <a:r>
              <a:rPr dirty="0" spc="835">
                <a:solidFill>
                  <a:srgbClr val="FFFFFF"/>
                </a:solidFill>
              </a:rPr>
              <a:t>P</a:t>
            </a:r>
            <a:r>
              <a:rPr dirty="0" spc="755">
                <a:solidFill>
                  <a:srgbClr val="FFFFFF"/>
                </a:solidFill>
              </a:rPr>
              <a:t>I</a:t>
            </a:r>
            <a:r>
              <a:rPr dirty="0" spc="50">
                <a:solidFill>
                  <a:srgbClr val="FFFFFF"/>
                </a:solidFill>
              </a:rPr>
              <a:t>C</a:t>
            </a:r>
            <a:r>
              <a:rPr dirty="0" spc="-1055">
                <a:solidFill>
                  <a:srgbClr val="FFFFFF"/>
                </a:solidFill>
              </a:rPr>
              <a:t> </a:t>
            </a:r>
            <a:r>
              <a:rPr dirty="0" spc="-67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170180" marR="5080">
              <a:lnSpc>
                <a:spcPct val="117400"/>
              </a:lnSpc>
              <a:spcBef>
                <a:spcPts val="90"/>
              </a:spcBef>
            </a:pPr>
            <a:r>
              <a:rPr dirty="0" spc="-65"/>
              <a:t>Through</a:t>
            </a:r>
            <a:r>
              <a:rPr dirty="0" spc="-45"/>
              <a:t> </a:t>
            </a:r>
            <a:r>
              <a:rPr dirty="0" spc="-145"/>
              <a:t>this</a:t>
            </a:r>
            <a:r>
              <a:rPr dirty="0" spc="-45"/>
              <a:t> </a:t>
            </a:r>
            <a:r>
              <a:rPr dirty="0" spc="-60"/>
              <a:t>project</a:t>
            </a:r>
            <a:r>
              <a:rPr dirty="0" spc="-45"/>
              <a:t> </a:t>
            </a:r>
            <a:r>
              <a:rPr dirty="0"/>
              <a:t>as</a:t>
            </a:r>
            <a:r>
              <a:rPr dirty="0" spc="-45"/>
              <a:t> </a:t>
            </a:r>
            <a:r>
              <a:rPr dirty="0" spc="-185"/>
              <a:t>well</a:t>
            </a:r>
            <a:r>
              <a:rPr dirty="0" spc="-45"/>
              <a:t> </a:t>
            </a:r>
            <a:r>
              <a:rPr dirty="0"/>
              <a:t>as</a:t>
            </a:r>
            <a:r>
              <a:rPr dirty="0" spc="-40"/>
              <a:t> </a:t>
            </a:r>
            <a:r>
              <a:rPr dirty="0" spc="-55"/>
              <a:t>our</a:t>
            </a:r>
            <a:r>
              <a:rPr dirty="0" spc="-45"/>
              <a:t> first </a:t>
            </a:r>
            <a:r>
              <a:rPr dirty="0" spc="-60"/>
              <a:t>project</a:t>
            </a:r>
            <a:r>
              <a:rPr dirty="0" spc="-45"/>
              <a:t> </a:t>
            </a:r>
            <a:r>
              <a:rPr dirty="0"/>
              <a:t>as </a:t>
            </a:r>
            <a:r>
              <a:rPr dirty="0" spc="5"/>
              <a:t> </a:t>
            </a:r>
            <a:r>
              <a:rPr dirty="0" spc="-90"/>
              <a:t>students,</a:t>
            </a:r>
            <a:r>
              <a:rPr dirty="0" spc="-45"/>
              <a:t> </a:t>
            </a:r>
            <a:r>
              <a:rPr dirty="0" spc="-250"/>
              <a:t>we</a:t>
            </a:r>
            <a:r>
              <a:rPr dirty="0" spc="-40"/>
              <a:t> </a:t>
            </a:r>
            <a:r>
              <a:rPr dirty="0" spc="-30"/>
              <a:t>learned</a:t>
            </a:r>
            <a:r>
              <a:rPr dirty="0" spc="-45"/>
              <a:t> </a:t>
            </a:r>
            <a:r>
              <a:rPr dirty="0" spc="-220"/>
              <a:t>how</a:t>
            </a:r>
            <a:r>
              <a:rPr dirty="0" spc="-40"/>
              <a:t> </a:t>
            </a:r>
            <a:r>
              <a:rPr dirty="0" spc="-5"/>
              <a:t>to</a:t>
            </a:r>
            <a:r>
              <a:rPr dirty="0" spc="-45"/>
              <a:t> </a:t>
            </a:r>
            <a:r>
              <a:rPr dirty="0" spc="-140"/>
              <a:t>work</a:t>
            </a:r>
            <a:r>
              <a:rPr dirty="0" spc="-40"/>
              <a:t> </a:t>
            </a:r>
            <a:r>
              <a:rPr dirty="0" spc="-30"/>
              <a:t>together</a:t>
            </a:r>
            <a:r>
              <a:rPr dirty="0" spc="-40"/>
              <a:t> </a:t>
            </a:r>
            <a:r>
              <a:rPr dirty="0" spc="-15"/>
              <a:t>and</a:t>
            </a:r>
            <a:r>
              <a:rPr dirty="0" spc="-45"/>
              <a:t> </a:t>
            </a:r>
            <a:r>
              <a:rPr dirty="0" spc="-220"/>
              <a:t>how</a:t>
            </a:r>
            <a:r>
              <a:rPr dirty="0" spc="-40"/>
              <a:t> </a:t>
            </a:r>
            <a:r>
              <a:rPr dirty="0" spc="-5"/>
              <a:t>to </a:t>
            </a:r>
            <a:r>
              <a:rPr dirty="0" spc="-1160"/>
              <a:t> </a:t>
            </a:r>
            <a:r>
              <a:rPr dirty="0" spc="-5"/>
              <a:t>manage </a:t>
            </a:r>
            <a:r>
              <a:rPr dirty="0" spc="114"/>
              <a:t>a </a:t>
            </a:r>
            <a:r>
              <a:rPr dirty="0" spc="-60"/>
              <a:t>project </a:t>
            </a:r>
            <a:r>
              <a:rPr dirty="0" spc="-80"/>
              <a:t>through </a:t>
            </a:r>
            <a:r>
              <a:rPr dirty="0" spc="-40"/>
              <a:t>daily </a:t>
            </a:r>
            <a:r>
              <a:rPr dirty="0" spc="-90"/>
              <a:t>meetings, </a:t>
            </a:r>
            <a:r>
              <a:rPr dirty="0" spc="-135"/>
              <a:t>division </a:t>
            </a:r>
            <a:r>
              <a:rPr dirty="0" spc="-15"/>
              <a:t>and </a:t>
            </a:r>
            <a:r>
              <a:rPr dirty="0" spc="-1160"/>
              <a:t> </a:t>
            </a:r>
            <a:r>
              <a:rPr dirty="0" spc="-70"/>
              <a:t>completion</a:t>
            </a:r>
            <a:r>
              <a:rPr dirty="0" spc="-50"/>
              <a:t> </a:t>
            </a:r>
            <a:r>
              <a:rPr dirty="0" spc="-80"/>
              <a:t>successful</a:t>
            </a:r>
            <a:r>
              <a:rPr dirty="0" spc="-45"/>
              <a:t> </a:t>
            </a:r>
            <a:r>
              <a:rPr dirty="0" spc="-114"/>
              <a:t>job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9938"/>
            <a:ext cx="17887950" cy="9123045"/>
            <a:chOff x="0" y="719938"/>
            <a:chExt cx="17887950" cy="9123045"/>
          </a:xfrm>
        </p:grpSpPr>
        <p:sp>
          <p:nvSpPr>
            <p:cNvPr id="3" name="object 3"/>
            <p:cNvSpPr/>
            <p:nvPr/>
          </p:nvSpPr>
          <p:spPr>
            <a:xfrm>
              <a:off x="1028700" y="1726247"/>
              <a:ext cx="16230600" cy="7530465"/>
            </a:xfrm>
            <a:custGeom>
              <a:avLst/>
              <a:gdLst/>
              <a:ahLst/>
              <a:cxnLst/>
              <a:rect l="l" t="t" r="r" b="b"/>
              <a:pathLst>
                <a:path w="16230600" h="7530465">
                  <a:moveTo>
                    <a:pt x="0" y="0"/>
                  </a:moveTo>
                  <a:lnTo>
                    <a:pt x="16230599" y="0"/>
                  </a:lnTo>
                  <a:lnTo>
                    <a:pt x="16230599" y="7530405"/>
                  </a:lnTo>
                  <a:lnTo>
                    <a:pt x="0" y="7530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13372" y="1028700"/>
              <a:ext cx="8261350" cy="1430655"/>
            </a:xfrm>
            <a:custGeom>
              <a:avLst/>
              <a:gdLst/>
              <a:ahLst/>
              <a:cxnLst/>
              <a:rect l="l" t="t" r="r" b="b"/>
              <a:pathLst>
                <a:path w="8261350" h="1430655">
                  <a:moveTo>
                    <a:pt x="7775480" y="1430252"/>
                  </a:moveTo>
                  <a:lnTo>
                    <a:pt x="485775" y="1430252"/>
                  </a:lnTo>
                  <a:lnTo>
                    <a:pt x="437762" y="1427875"/>
                  </a:lnTo>
                  <a:lnTo>
                    <a:pt x="390562" y="1420832"/>
                  </a:lnTo>
                  <a:lnTo>
                    <a:pt x="344494" y="1409255"/>
                  </a:lnTo>
                  <a:lnTo>
                    <a:pt x="299876" y="1393275"/>
                  </a:lnTo>
                  <a:lnTo>
                    <a:pt x="257028" y="1373025"/>
                  </a:lnTo>
                  <a:lnTo>
                    <a:pt x="216266" y="1348636"/>
                  </a:lnTo>
                  <a:lnTo>
                    <a:pt x="177911" y="1320242"/>
                  </a:lnTo>
                  <a:lnTo>
                    <a:pt x="142280" y="1287972"/>
                  </a:lnTo>
                  <a:lnTo>
                    <a:pt x="110010" y="1252341"/>
                  </a:lnTo>
                  <a:lnTo>
                    <a:pt x="81615" y="1213986"/>
                  </a:lnTo>
                  <a:lnTo>
                    <a:pt x="57227" y="1173224"/>
                  </a:lnTo>
                  <a:lnTo>
                    <a:pt x="36977" y="1130375"/>
                  </a:lnTo>
                  <a:lnTo>
                    <a:pt x="20997" y="1085758"/>
                  </a:lnTo>
                  <a:lnTo>
                    <a:pt x="9420" y="1039690"/>
                  </a:lnTo>
                  <a:lnTo>
                    <a:pt x="2377" y="992490"/>
                  </a:lnTo>
                  <a:lnTo>
                    <a:pt x="0" y="944477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775480" y="0"/>
                  </a:lnTo>
                  <a:lnTo>
                    <a:pt x="7823492" y="2377"/>
                  </a:lnTo>
                  <a:lnTo>
                    <a:pt x="7870692" y="9420"/>
                  </a:lnTo>
                  <a:lnTo>
                    <a:pt x="7916760" y="20997"/>
                  </a:lnTo>
                  <a:lnTo>
                    <a:pt x="7961378" y="36977"/>
                  </a:lnTo>
                  <a:lnTo>
                    <a:pt x="8004227" y="57227"/>
                  </a:lnTo>
                  <a:lnTo>
                    <a:pt x="8044988" y="81615"/>
                  </a:lnTo>
                  <a:lnTo>
                    <a:pt x="8083344" y="110010"/>
                  </a:lnTo>
                  <a:lnTo>
                    <a:pt x="8118975" y="142280"/>
                  </a:lnTo>
                  <a:lnTo>
                    <a:pt x="8151244" y="177911"/>
                  </a:lnTo>
                  <a:lnTo>
                    <a:pt x="8179639" y="216266"/>
                  </a:lnTo>
                  <a:lnTo>
                    <a:pt x="8204027" y="257028"/>
                  </a:lnTo>
                  <a:lnTo>
                    <a:pt x="8224277" y="299876"/>
                  </a:lnTo>
                  <a:lnTo>
                    <a:pt x="8240257" y="344494"/>
                  </a:lnTo>
                  <a:lnTo>
                    <a:pt x="8251834" y="390562"/>
                  </a:lnTo>
                  <a:lnTo>
                    <a:pt x="8258878" y="437762"/>
                  </a:lnTo>
                  <a:lnTo>
                    <a:pt x="8261255" y="485774"/>
                  </a:lnTo>
                  <a:lnTo>
                    <a:pt x="8261255" y="944477"/>
                  </a:lnTo>
                  <a:lnTo>
                    <a:pt x="8258878" y="992490"/>
                  </a:lnTo>
                  <a:lnTo>
                    <a:pt x="8251834" y="1039690"/>
                  </a:lnTo>
                  <a:lnTo>
                    <a:pt x="8240257" y="1085758"/>
                  </a:lnTo>
                  <a:lnTo>
                    <a:pt x="8224277" y="1130375"/>
                  </a:lnTo>
                  <a:lnTo>
                    <a:pt x="8204027" y="1173224"/>
                  </a:lnTo>
                  <a:lnTo>
                    <a:pt x="8179639" y="1213986"/>
                  </a:lnTo>
                  <a:lnTo>
                    <a:pt x="8151244" y="1252341"/>
                  </a:lnTo>
                  <a:lnTo>
                    <a:pt x="8118975" y="1287972"/>
                  </a:lnTo>
                  <a:lnTo>
                    <a:pt x="8083344" y="1320242"/>
                  </a:lnTo>
                  <a:lnTo>
                    <a:pt x="8044988" y="1348636"/>
                  </a:lnTo>
                  <a:lnTo>
                    <a:pt x="8004227" y="1373025"/>
                  </a:lnTo>
                  <a:lnTo>
                    <a:pt x="7961378" y="1393275"/>
                  </a:lnTo>
                  <a:lnTo>
                    <a:pt x="7916760" y="1409255"/>
                  </a:lnTo>
                  <a:lnTo>
                    <a:pt x="7870692" y="1420832"/>
                  </a:lnTo>
                  <a:lnTo>
                    <a:pt x="7823492" y="1427875"/>
                  </a:lnTo>
                  <a:lnTo>
                    <a:pt x="7775480" y="1430252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9860" y="2070404"/>
              <a:ext cx="15626715" cy="6839584"/>
            </a:xfrm>
            <a:custGeom>
              <a:avLst/>
              <a:gdLst/>
              <a:ahLst/>
              <a:cxnLst/>
              <a:rect l="l" t="t" r="r" b="b"/>
              <a:pathLst>
                <a:path w="15626715" h="6839584">
                  <a:moveTo>
                    <a:pt x="19050" y="6724586"/>
                  </a:moveTo>
                  <a:lnTo>
                    <a:pt x="0" y="6724586"/>
                  </a:lnTo>
                  <a:lnTo>
                    <a:pt x="0" y="6838963"/>
                  </a:lnTo>
                  <a:lnTo>
                    <a:pt x="19050" y="6838963"/>
                  </a:lnTo>
                  <a:lnTo>
                    <a:pt x="19050" y="6724586"/>
                  </a:lnTo>
                  <a:close/>
                </a:path>
                <a:path w="15626715" h="6839584">
                  <a:moveTo>
                    <a:pt x="19050" y="6591147"/>
                  </a:moveTo>
                  <a:lnTo>
                    <a:pt x="0" y="6591147"/>
                  </a:lnTo>
                  <a:lnTo>
                    <a:pt x="0" y="6705524"/>
                  </a:lnTo>
                  <a:lnTo>
                    <a:pt x="19050" y="6705524"/>
                  </a:lnTo>
                  <a:lnTo>
                    <a:pt x="19050" y="6591147"/>
                  </a:lnTo>
                  <a:close/>
                </a:path>
                <a:path w="15626715" h="6839584">
                  <a:moveTo>
                    <a:pt x="19050" y="6457709"/>
                  </a:moveTo>
                  <a:lnTo>
                    <a:pt x="0" y="6457709"/>
                  </a:lnTo>
                  <a:lnTo>
                    <a:pt x="0" y="6572085"/>
                  </a:lnTo>
                  <a:lnTo>
                    <a:pt x="19050" y="6572085"/>
                  </a:lnTo>
                  <a:lnTo>
                    <a:pt x="19050" y="6457709"/>
                  </a:lnTo>
                  <a:close/>
                </a:path>
                <a:path w="15626715" h="6839584">
                  <a:moveTo>
                    <a:pt x="19050" y="6324257"/>
                  </a:moveTo>
                  <a:lnTo>
                    <a:pt x="0" y="6324257"/>
                  </a:lnTo>
                  <a:lnTo>
                    <a:pt x="0" y="6438646"/>
                  </a:lnTo>
                  <a:lnTo>
                    <a:pt x="19050" y="6438646"/>
                  </a:lnTo>
                  <a:lnTo>
                    <a:pt x="19050" y="6324257"/>
                  </a:lnTo>
                  <a:close/>
                </a:path>
                <a:path w="15626715" h="6839584">
                  <a:moveTo>
                    <a:pt x="19050" y="6190818"/>
                  </a:moveTo>
                  <a:lnTo>
                    <a:pt x="0" y="6190818"/>
                  </a:lnTo>
                  <a:lnTo>
                    <a:pt x="0" y="6305194"/>
                  </a:lnTo>
                  <a:lnTo>
                    <a:pt x="19050" y="6305194"/>
                  </a:lnTo>
                  <a:lnTo>
                    <a:pt x="19050" y="6190818"/>
                  </a:lnTo>
                  <a:close/>
                </a:path>
                <a:path w="15626715" h="6839584">
                  <a:moveTo>
                    <a:pt x="19050" y="6057379"/>
                  </a:moveTo>
                  <a:lnTo>
                    <a:pt x="0" y="6057379"/>
                  </a:lnTo>
                  <a:lnTo>
                    <a:pt x="0" y="6171755"/>
                  </a:lnTo>
                  <a:lnTo>
                    <a:pt x="19050" y="6171755"/>
                  </a:lnTo>
                  <a:lnTo>
                    <a:pt x="19050" y="6057379"/>
                  </a:lnTo>
                  <a:close/>
                </a:path>
                <a:path w="15626715" h="6839584">
                  <a:moveTo>
                    <a:pt x="19050" y="5923927"/>
                  </a:moveTo>
                  <a:lnTo>
                    <a:pt x="0" y="5923927"/>
                  </a:lnTo>
                  <a:lnTo>
                    <a:pt x="0" y="6038316"/>
                  </a:lnTo>
                  <a:lnTo>
                    <a:pt x="19050" y="6038316"/>
                  </a:lnTo>
                  <a:lnTo>
                    <a:pt x="19050" y="5923927"/>
                  </a:lnTo>
                  <a:close/>
                </a:path>
                <a:path w="15626715" h="6839584">
                  <a:moveTo>
                    <a:pt x="19050" y="5790489"/>
                  </a:moveTo>
                  <a:lnTo>
                    <a:pt x="0" y="5790489"/>
                  </a:lnTo>
                  <a:lnTo>
                    <a:pt x="0" y="5904865"/>
                  </a:lnTo>
                  <a:lnTo>
                    <a:pt x="19050" y="5904865"/>
                  </a:lnTo>
                  <a:lnTo>
                    <a:pt x="19050" y="5790489"/>
                  </a:lnTo>
                  <a:close/>
                </a:path>
                <a:path w="15626715" h="6839584">
                  <a:moveTo>
                    <a:pt x="19050" y="5657050"/>
                  </a:moveTo>
                  <a:lnTo>
                    <a:pt x="0" y="5657050"/>
                  </a:lnTo>
                  <a:lnTo>
                    <a:pt x="0" y="5771426"/>
                  </a:lnTo>
                  <a:lnTo>
                    <a:pt x="19050" y="5771426"/>
                  </a:lnTo>
                  <a:lnTo>
                    <a:pt x="19050" y="5657050"/>
                  </a:lnTo>
                  <a:close/>
                </a:path>
                <a:path w="15626715" h="6839584">
                  <a:moveTo>
                    <a:pt x="19050" y="5523598"/>
                  </a:moveTo>
                  <a:lnTo>
                    <a:pt x="0" y="5523598"/>
                  </a:lnTo>
                  <a:lnTo>
                    <a:pt x="0" y="5637987"/>
                  </a:lnTo>
                  <a:lnTo>
                    <a:pt x="19050" y="5637987"/>
                  </a:lnTo>
                  <a:lnTo>
                    <a:pt x="19050" y="5523598"/>
                  </a:lnTo>
                  <a:close/>
                </a:path>
                <a:path w="15626715" h="6839584">
                  <a:moveTo>
                    <a:pt x="19050" y="5390159"/>
                  </a:moveTo>
                  <a:lnTo>
                    <a:pt x="0" y="5390159"/>
                  </a:lnTo>
                  <a:lnTo>
                    <a:pt x="0" y="5504535"/>
                  </a:lnTo>
                  <a:lnTo>
                    <a:pt x="19050" y="5504535"/>
                  </a:lnTo>
                  <a:lnTo>
                    <a:pt x="19050" y="5390159"/>
                  </a:lnTo>
                  <a:close/>
                </a:path>
                <a:path w="15626715" h="6839584">
                  <a:moveTo>
                    <a:pt x="19050" y="5256720"/>
                  </a:moveTo>
                  <a:lnTo>
                    <a:pt x="0" y="5256720"/>
                  </a:lnTo>
                  <a:lnTo>
                    <a:pt x="0" y="5371096"/>
                  </a:lnTo>
                  <a:lnTo>
                    <a:pt x="19050" y="5371096"/>
                  </a:lnTo>
                  <a:lnTo>
                    <a:pt x="19050" y="5256720"/>
                  </a:lnTo>
                  <a:close/>
                </a:path>
                <a:path w="15626715" h="6839584">
                  <a:moveTo>
                    <a:pt x="19050" y="5123269"/>
                  </a:moveTo>
                  <a:lnTo>
                    <a:pt x="0" y="5123269"/>
                  </a:lnTo>
                  <a:lnTo>
                    <a:pt x="0" y="5237658"/>
                  </a:lnTo>
                  <a:lnTo>
                    <a:pt x="19050" y="5237658"/>
                  </a:lnTo>
                  <a:lnTo>
                    <a:pt x="19050" y="5123269"/>
                  </a:lnTo>
                  <a:close/>
                </a:path>
                <a:path w="15626715" h="6839584">
                  <a:moveTo>
                    <a:pt x="19050" y="4989830"/>
                  </a:moveTo>
                  <a:lnTo>
                    <a:pt x="0" y="4989830"/>
                  </a:lnTo>
                  <a:lnTo>
                    <a:pt x="0" y="5104206"/>
                  </a:lnTo>
                  <a:lnTo>
                    <a:pt x="19050" y="5104206"/>
                  </a:lnTo>
                  <a:lnTo>
                    <a:pt x="19050" y="4989830"/>
                  </a:lnTo>
                  <a:close/>
                </a:path>
                <a:path w="15626715" h="6839584">
                  <a:moveTo>
                    <a:pt x="19050" y="4856391"/>
                  </a:moveTo>
                  <a:lnTo>
                    <a:pt x="0" y="4856391"/>
                  </a:lnTo>
                  <a:lnTo>
                    <a:pt x="0" y="4970767"/>
                  </a:lnTo>
                  <a:lnTo>
                    <a:pt x="19050" y="4970767"/>
                  </a:lnTo>
                  <a:lnTo>
                    <a:pt x="19050" y="4856391"/>
                  </a:lnTo>
                  <a:close/>
                </a:path>
                <a:path w="15626715" h="6839584">
                  <a:moveTo>
                    <a:pt x="19050" y="4722939"/>
                  </a:moveTo>
                  <a:lnTo>
                    <a:pt x="0" y="4722939"/>
                  </a:lnTo>
                  <a:lnTo>
                    <a:pt x="0" y="4837328"/>
                  </a:lnTo>
                  <a:lnTo>
                    <a:pt x="19050" y="4837328"/>
                  </a:lnTo>
                  <a:lnTo>
                    <a:pt x="19050" y="4722939"/>
                  </a:lnTo>
                  <a:close/>
                </a:path>
                <a:path w="15626715" h="6839584">
                  <a:moveTo>
                    <a:pt x="19050" y="4589500"/>
                  </a:moveTo>
                  <a:lnTo>
                    <a:pt x="0" y="4589500"/>
                  </a:lnTo>
                  <a:lnTo>
                    <a:pt x="0" y="4703877"/>
                  </a:lnTo>
                  <a:lnTo>
                    <a:pt x="19050" y="4703877"/>
                  </a:lnTo>
                  <a:lnTo>
                    <a:pt x="19050" y="4589500"/>
                  </a:lnTo>
                  <a:close/>
                </a:path>
                <a:path w="15626715" h="6839584">
                  <a:moveTo>
                    <a:pt x="19050" y="4456061"/>
                  </a:moveTo>
                  <a:lnTo>
                    <a:pt x="0" y="4456061"/>
                  </a:lnTo>
                  <a:lnTo>
                    <a:pt x="0" y="4570438"/>
                  </a:lnTo>
                  <a:lnTo>
                    <a:pt x="19050" y="4570438"/>
                  </a:lnTo>
                  <a:lnTo>
                    <a:pt x="19050" y="4456061"/>
                  </a:lnTo>
                  <a:close/>
                </a:path>
                <a:path w="15626715" h="6839584">
                  <a:moveTo>
                    <a:pt x="19050" y="4322623"/>
                  </a:moveTo>
                  <a:lnTo>
                    <a:pt x="0" y="4322623"/>
                  </a:lnTo>
                  <a:lnTo>
                    <a:pt x="0" y="4436999"/>
                  </a:lnTo>
                  <a:lnTo>
                    <a:pt x="19050" y="4436999"/>
                  </a:lnTo>
                  <a:lnTo>
                    <a:pt x="19050" y="4322623"/>
                  </a:lnTo>
                  <a:close/>
                </a:path>
                <a:path w="15626715" h="6839584">
                  <a:moveTo>
                    <a:pt x="19050" y="4189171"/>
                  </a:moveTo>
                  <a:lnTo>
                    <a:pt x="0" y="4189171"/>
                  </a:lnTo>
                  <a:lnTo>
                    <a:pt x="0" y="4303547"/>
                  </a:lnTo>
                  <a:lnTo>
                    <a:pt x="19050" y="4303547"/>
                  </a:lnTo>
                  <a:lnTo>
                    <a:pt x="19050" y="4189171"/>
                  </a:lnTo>
                  <a:close/>
                </a:path>
                <a:path w="15626715" h="6839584">
                  <a:moveTo>
                    <a:pt x="19050" y="4055732"/>
                  </a:moveTo>
                  <a:lnTo>
                    <a:pt x="0" y="4055732"/>
                  </a:lnTo>
                  <a:lnTo>
                    <a:pt x="0" y="4170108"/>
                  </a:lnTo>
                  <a:lnTo>
                    <a:pt x="19050" y="4170108"/>
                  </a:lnTo>
                  <a:lnTo>
                    <a:pt x="19050" y="4055732"/>
                  </a:lnTo>
                  <a:close/>
                </a:path>
                <a:path w="15626715" h="6839584">
                  <a:moveTo>
                    <a:pt x="19050" y="3922293"/>
                  </a:moveTo>
                  <a:lnTo>
                    <a:pt x="0" y="3922293"/>
                  </a:lnTo>
                  <a:lnTo>
                    <a:pt x="0" y="4036669"/>
                  </a:lnTo>
                  <a:lnTo>
                    <a:pt x="19050" y="4036669"/>
                  </a:lnTo>
                  <a:lnTo>
                    <a:pt x="19050" y="3922293"/>
                  </a:lnTo>
                  <a:close/>
                </a:path>
                <a:path w="15626715" h="6839584">
                  <a:moveTo>
                    <a:pt x="19050" y="3788841"/>
                  </a:moveTo>
                  <a:lnTo>
                    <a:pt x="0" y="3788841"/>
                  </a:lnTo>
                  <a:lnTo>
                    <a:pt x="0" y="3903230"/>
                  </a:lnTo>
                  <a:lnTo>
                    <a:pt x="19050" y="3903230"/>
                  </a:lnTo>
                  <a:lnTo>
                    <a:pt x="19050" y="3788841"/>
                  </a:lnTo>
                  <a:close/>
                </a:path>
                <a:path w="15626715" h="6839584">
                  <a:moveTo>
                    <a:pt x="19050" y="3655403"/>
                  </a:moveTo>
                  <a:lnTo>
                    <a:pt x="0" y="3655403"/>
                  </a:lnTo>
                  <a:lnTo>
                    <a:pt x="0" y="3769779"/>
                  </a:lnTo>
                  <a:lnTo>
                    <a:pt x="19050" y="3769779"/>
                  </a:lnTo>
                  <a:lnTo>
                    <a:pt x="19050" y="3655403"/>
                  </a:lnTo>
                  <a:close/>
                </a:path>
                <a:path w="15626715" h="6839584">
                  <a:moveTo>
                    <a:pt x="19050" y="3521964"/>
                  </a:moveTo>
                  <a:lnTo>
                    <a:pt x="0" y="3521964"/>
                  </a:lnTo>
                  <a:lnTo>
                    <a:pt x="0" y="3636340"/>
                  </a:lnTo>
                  <a:lnTo>
                    <a:pt x="19050" y="3636340"/>
                  </a:lnTo>
                  <a:lnTo>
                    <a:pt x="19050" y="3521964"/>
                  </a:lnTo>
                  <a:close/>
                </a:path>
                <a:path w="15626715" h="6839584">
                  <a:moveTo>
                    <a:pt x="19050" y="3388512"/>
                  </a:moveTo>
                  <a:lnTo>
                    <a:pt x="0" y="3388512"/>
                  </a:lnTo>
                  <a:lnTo>
                    <a:pt x="0" y="3502901"/>
                  </a:lnTo>
                  <a:lnTo>
                    <a:pt x="19050" y="3502901"/>
                  </a:lnTo>
                  <a:lnTo>
                    <a:pt x="19050" y="3388512"/>
                  </a:lnTo>
                  <a:close/>
                </a:path>
                <a:path w="15626715" h="6839584">
                  <a:moveTo>
                    <a:pt x="19050" y="3255073"/>
                  </a:moveTo>
                  <a:lnTo>
                    <a:pt x="0" y="3255073"/>
                  </a:lnTo>
                  <a:lnTo>
                    <a:pt x="0" y="3369449"/>
                  </a:lnTo>
                  <a:lnTo>
                    <a:pt x="19050" y="3369449"/>
                  </a:lnTo>
                  <a:lnTo>
                    <a:pt x="19050" y="3255073"/>
                  </a:lnTo>
                  <a:close/>
                </a:path>
                <a:path w="15626715" h="6839584">
                  <a:moveTo>
                    <a:pt x="19050" y="3121634"/>
                  </a:moveTo>
                  <a:lnTo>
                    <a:pt x="0" y="3121634"/>
                  </a:lnTo>
                  <a:lnTo>
                    <a:pt x="0" y="3236010"/>
                  </a:lnTo>
                  <a:lnTo>
                    <a:pt x="19050" y="3236010"/>
                  </a:lnTo>
                  <a:lnTo>
                    <a:pt x="19050" y="3121634"/>
                  </a:lnTo>
                  <a:close/>
                </a:path>
                <a:path w="15626715" h="6839584">
                  <a:moveTo>
                    <a:pt x="19050" y="2988183"/>
                  </a:moveTo>
                  <a:lnTo>
                    <a:pt x="0" y="2988183"/>
                  </a:lnTo>
                  <a:lnTo>
                    <a:pt x="0" y="3102572"/>
                  </a:lnTo>
                  <a:lnTo>
                    <a:pt x="19050" y="3102572"/>
                  </a:lnTo>
                  <a:lnTo>
                    <a:pt x="19050" y="2988183"/>
                  </a:lnTo>
                  <a:close/>
                </a:path>
                <a:path w="15626715" h="6839584">
                  <a:moveTo>
                    <a:pt x="19050" y="2854744"/>
                  </a:moveTo>
                  <a:lnTo>
                    <a:pt x="0" y="2854744"/>
                  </a:lnTo>
                  <a:lnTo>
                    <a:pt x="0" y="2969120"/>
                  </a:lnTo>
                  <a:lnTo>
                    <a:pt x="19050" y="2969120"/>
                  </a:lnTo>
                  <a:lnTo>
                    <a:pt x="19050" y="2854744"/>
                  </a:lnTo>
                  <a:close/>
                </a:path>
                <a:path w="15626715" h="6839584">
                  <a:moveTo>
                    <a:pt x="19050" y="2721305"/>
                  </a:moveTo>
                  <a:lnTo>
                    <a:pt x="0" y="2721305"/>
                  </a:lnTo>
                  <a:lnTo>
                    <a:pt x="0" y="2835681"/>
                  </a:lnTo>
                  <a:lnTo>
                    <a:pt x="19050" y="2835681"/>
                  </a:lnTo>
                  <a:lnTo>
                    <a:pt x="19050" y="2721305"/>
                  </a:lnTo>
                  <a:close/>
                </a:path>
                <a:path w="15626715" h="6839584">
                  <a:moveTo>
                    <a:pt x="19050" y="2587853"/>
                  </a:moveTo>
                  <a:lnTo>
                    <a:pt x="0" y="2587853"/>
                  </a:lnTo>
                  <a:lnTo>
                    <a:pt x="0" y="2702242"/>
                  </a:lnTo>
                  <a:lnTo>
                    <a:pt x="19050" y="2702242"/>
                  </a:lnTo>
                  <a:lnTo>
                    <a:pt x="19050" y="2587853"/>
                  </a:lnTo>
                  <a:close/>
                </a:path>
                <a:path w="15626715" h="6839584">
                  <a:moveTo>
                    <a:pt x="19050" y="2454414"/>
                  </a:moveTo>
                  <a:lnTo>
                    <a:pt x="0" y="2454414"/>
                  </a:lnTo>
                  <a:lnTo>
                    <a:pt x="0" y="2568791"/>
                  </a:lnTo>
                  <a:lnTo>
                    <a:pt x="19050" y="2568791"/>
                  </a:lnTo>
                  <a:lnTo>
                    <a:pt x="19050" y="2454414"/>
                  </a:lnTo>
                  <a:close/>
                </a:path>
                <a:path w="15626715" h="6839584">
                  <a:moveTo>
                    <a:pt x="19050" y="2320975"/>
                  </a:moveTo>
                  <a:lnTo>
                    <a:pt x="0" y="2320975"/>
                  </a:lnTo>
                  <a:lnTo>
                    <a:pt x="0" y="2435352"/>
                  </a:lnTo>
                  <a:lnTo>
                    <a:pt x="19050" y="2435352"/>
                  </a:lnTo>
                  <a:lnTo>
                    <a:pt x="19050" y="2320975"/>
                  </a:lnTo>
                  <a:close/>
                </a:path>
                <a:path w="15626715" h="6839584">
                  <a:moveTo>
                    <a:pt x="19050" y="2187524"/>
                  </a:moveTo>
                  <a:lnTo>
                    <a:pt x="0" y="2187524"/>
                  </a:lnTo>
                  <a:lnTo>
                    <a:pt x="0" y="2301913"/>
                  </a:lnTo>
                  <a:lnTo>
                    <a:pt x="19050" y="2301913"/>
                  </a:lnTo>
                  <a:lnTo>
                    <a:pt x="19050" y="2187524"/>
                  </a:lnTo>
                  <a:close/>
                </a:path>
                <a:path w="15626715" h="6839584">
                  <a:moveTo>
                    <a:pt x="19050" y="2054085"/>
                  </a:moveTo>
                  <a:lnTo>
                    <a:pt x="0" y="2054085"/>
                  </a:lnTo>
                  <a:lnTo>
                    <a:pt x="0" y="2168461"/>
                  </a:lnTo>
                  <a:lnTo>
                    <a:pt x="19050" y="2168461"/>
                  </a:lnTo>
                  <a:lnTo>
                    <a:pt x="19050" y="2054085"/>
                  </a:lnTo>
                  <a:close/>
                </a:path>
                <a:path w="15626715" h="6839584">
                  <a:moveTo>
                    <a:pt x="19050" y="1920646"/>
                  </a:moveTo>
                  <a:lnTo>
                    <a:pt x="0" y="1920646"/>
                  </a:lnTo>
                  <a:lnTo>
                    <a:pt x="0" y="2035022"/>
                  </a:lnTo>
                  <a:lnTo>
                    <a:pt x="19050" y="2035022"/>
                  </a:lnTo>
                  <a:lnTo>
                    <a:pt x="19050" y="1920646"/>
                  </a:lnTo>
                  <a:close/>
                </a:path>
                <a:path w="15626715" h="6839584">
                  <a:moveTo>
                    <a:pt x="19050" y="1787194"/>
                  </a:moveTo>
                  <a:lnTo>
                    <a:pt x="0" y="1787194"/>
                  </a:lnTo>
                  <a:lnTo>
                    <a:pt x="0" y="1901583"/>
                  </a:lnTo>
                  <a:lnTo>
                    <a:pt x="19050" y="1901583"/>
                  </a:lnTo>
                  <a:lnTo>
                    <a:pt x="19050" y="1787194"/>
                  </a:lnTo>
                  <a:close/>
                </a:path>
                <a:path w="15626715" h="6839584">
                  <a:moveTo>
                    <a:pt x="19050" y="1653755"/>
                  </a:moveTo>
                  <a:lnTo>
                    <a:pt x="0" y="1653755"/>
                  </a:lnTo>
                  <a:lnTo>
                    <a:pt x="0" y="1768132"/>
                  </a:lnTo>
                  <a:lnTo>
                    <a:pt x="19050" y="1768132"/>
                  </a:lnTo>
                  <a:lnTo>
                    <a:pt x="19050" y="1653755"/>
                  </a:lnTo>
                  <a:close/>
                </a:path>
                <a:path w="15626715" h="6839584">
                  <a:moveTo>
                    <a:pt x="19050" y="1520317"/>
                  </a:moveTo>
                  <a:lnTo>
                    <a:pt x="0" y="1520317"/>
                  </a:lnTo>
                  <a:lnTo>
                    <a:pt x="0" y="1634693"/>
                  </a:lnTo>
                  <a:lnTo>
                    <a:pt x="19050" y="1634693"/>
                  </a:lnTo>
                  <a:lnTo>
                    <a:pt x="19050" y="1520317"/>
                  </a:lnTo>
                  <a:close/>
                </a:path>
                <a:path w="15626715" h="6839584">
                  <a:moveTo>
                    <a:pt x="19050" y="1386878"/>
                  </a:moveTo>
                  <a:lnTo>
                    <a:pt x="0" y="1386878"/>
                  </a:lnTo>
                  <a:lnTo>
                    <a:pt x="0" y="1501254"/>
                  </a:lnTo>
                  <a:lnTo>
                    <a:pt x="19050" y="1501254"/>
                  </a:lnTo>
                  <a:lnTo>
                    <a:pt x="19050" y="1386878"/>
                  </a:lnTo>
                  <a:close/>
                </a:path>
                <a:path w="15626715" h="6839584">
                  <a:moveTo>
                    <a:pt x="19050" y="1253426"/>
                  </a:moveTo>
                  <a:lnTo>
                    <a:pt x="0" y="1253426"/>
                  </a:lnTo>
                  <a:lnTo>
                    <a:pt x="0" y="1367802"/>
                  </a:lnTo>
                  <a:lnTo>
                    <a:pt x="19050" y="1367802"/>
                  </a:lnTo>
                  <a:lnTo>
                    <a:pt x="19050" y="1253426"/>
                  </a:lnTo>
                  <a:close/>
                </a:path>
                <a:path w="15626715" h="6839584">
                  <a:moveTo>
                    <a:pt x="19050" y="1119987"/>
                  </a:moveTo>
                  <a:lnTo>
                    <a:pt x="0" y="1119987"/>
                  </a:lnTo>
                  <a:lnTo>
                    <a:pt x="0" y="1234363"/>
                  </a:lnTo>
                  <a:lnTo>
                    <a:pt x="19050" y="1234363"/>
                  </a:lnTo>
                  <a:lnTo>
                    <a:pt x="19050" y="1119987"/>
                  </a:lnTo>
                  <a:close/>
                </a:path>
                <a:path w="15626715" h="6839584">
                  <a:moveTo>
                    <a:pt x="19050" y="986548"/>
                  </a:moveTo>
                  <a:lnTo>
                    <a:pt x="0" y="986548"/>
                  </a:lnTo>
                  <a:lnTo>
                    <a:pt x="0" y="1100924"/>
                  </a:lnTo>
                  <a:lnTo>
                    <a:pt x="19050" y="1100924"/>
                  </a:lnTo>
                  <a:lnTo>
                    <a:pt x="19050" y="986548"/>
                  </a:lnTo>
                  <a:close/>
                </a:path>
                <a:path w="15626715" h="6839584">
                  <a:moveTo>
                    <a:pt x="19050" y="853097"/>
                  </a:moveTo>
                  <a:lnTo>
                    <a:pt x="0" y="853097"/>
                  </a:lnTo>
                  <a:lnTo>
                    <a:pt x="0" y="967486"/>
                  </a:lnTo>
                  <a:lnTo>
                    <a:pt x="19050" y="967486"/>
                  </a:lnTo>
                  <a:lnTo>
                    <a:pt x="19050" y="853097"/>
                  </a:lnTo>
                  <a:close/>
                </a:path>
                <a:path w="15626715" h="6839584">
                  <a:moveTo>
                    <a:pt x="19050" y="719658"/>
                  </a:moveTo>
                  <a:lnTo>
                    <a:pt x="0" y="719658"/>
                  </a:lnTo>
                  <a:lnTo>
                    <a:pt x="0" y="834034"/>
                  </a:lnTo>
                  <a:lnTo>
                    <a:pt x="19050" y="834034"/>
                  </a:lnTo>
                  <a:lnTo>
                    <a:pt x="19050" y="719658"/>
                  </a:lnTo>
                  <a:close/>
                </a:path>
                <a:path w="15626715" h="6839584">
                  <a:moveTo>
                    <a:pt x="19050" y="586219"/>
                  </a:moveTo>
                  <a:lnTo>
                    <a:pt x="0" y="586219"/>
                  </a:lnTo>
                  <a:lnTo>
                    <a:pt x="0" y="700595"/>
                  </a:lnTo>
                  <a:lnTo>
                    <a:pt x="19050" y="700595"/>
                  </a:lnTo>
                  <a:lnTo>
                    <a:pt x="19050" y="586219"/>
                  </a:lnTo>
                  <a:close/>
                </a:path>
                <a:path w="15626715" h="6839584">
                  <a:moveTo>
                    <a:pt x="19050" y="452767"/>
                  </a:moveTo>
                  <a:lnTo>
                    <a:pt x="0" y="452767"/>
                  </a:lnTo>
                  <a:lnTo>
                    <a:pt x="0" y="567156"/>
                  </a:lnTo>
                  <a:lnTo>
                    <a:pt x="19050" y="567156"/>
                  </a:lnTo>
                  <a:lnTo>
                    <a:pt x="19050" y="452767"/>
                  </a:lnTo>
                  <a:close/>
                </a:path>
                <a:path w="15626715" h="6839584">
                  <a:moveTo>
                    <a:pt x="19050" y="319328"/>
                  </a:moveTo>
                  <a:lnTo>
                    <a:pt x="0" y="319328"/>
                  </a:lnTo>
                  <a:lnTo>
                    <a:pt x="0" y="433705"/>
                  </a:lnTo>
                  <a:lnTo>
                    <a:pt x="19050" y="433705"/>
                  </a:lnTo>
                  <a:lnTo>
                    <a:pt x="19050" y="319328"/>
                  </a:lnTo>
                  <a:close/>
                </a:path>
                <a:path w="15626715" h="6839584">
                  <a:moveTo>
                    <a:pt x="19050" y="185889"/>
                  </a:moveTo>
                  <a:lnTo>
                    <a:pt x="0" y="185889"/>
                  </a:lnTo>
                  <a:lnTo>
                    <a:pt x="0" y="300266"/>
                  </a:lnTo>
                  <a:lnTo>
                    <a:pt x="19050" y="300266"/>
                  </a:lnTo>
                  <a:lnTo>
                    <a:pt x="19050" y="185889"/>
                  </a:lnTo>
                  <a:close/>
                </a:path>
                <a:path w="15626715" h="6839584">
                  <a:moveTo>
                    <a:pt x="19050" y="52438"/>
                  </a:moveTo>
                  <a:lnTo>
                    <a:pt x="0" y="52438"/>
                  </a:lnTo>
                  <a:lnTo>
                    <a:pt x="0" y="166827"/>
                  </a:lnTo>
                  <a:lnTo>
                    <a:pt x="19050" y="166827"/>
                  </a:lnTo>
                  <a:lnTo>
                    <a:pt x="19050" y="52438"/>
                  </a:lnTo>
                  <a:close/>
                </a:path>
                <a:path w="15626715" h="6839584">
                  <a:moveTo>
                    <a:pt x="19050" y="0"/>
                  </a:moveTo>
                  <a:lnTo>
                    <a:pt x="0" y="0"/>
                  </a:lnTo>
                  <a:lnTo>
                    <a:pt x="0" y="33375"/>
                  </a:lnTo>
                  <a:lnTo>
                    <a:pt x="19050" y="33375"/>
                  </a:lnTo>
                  <a:lnTo>
                    <a:pt x="19050" y="0"/>
                  </a:lnTo>
                  <a:close/>
                </a:path>
                <a:path w="15626715" h="6839584">
                  <a:moveTo>
                    <a:pt x="15626652" y="6724586"/>
                  </a:moveTo>
                  <a:lnTo>
                    <a:pt x="15607602" y="6724586"/>
                  </a:lnTo>
                  <a:lnTo>
                    <a:pt x="15607602" y="6838963"/>
                  </a:lnTo>
                  <a:lnTo>
                    <a:pt x="15626652" y="6838963"/>
                  </a:lnTo>
                  <a:lnTo>
                    <a:pt x="15626652" y="6724586"/>
                  </a:lnTo>
                  <a:close/>
                </a:path>
                <a:path w="15626715" h="6839584">
                  <a:moveTo>
                    <a:pt x="15626652" y="6591147"/>
                  </a:moveTo>
                  <a:lnTo>
                    <a:pt x="15607602" y="6591147"/>
                  </a:lnTo>
                  <a:lnTo>
                    <a:pt x="15607602" y="6705524"/>
                  </a:lnTo>
                  <a:lnTo>
                    <a:pt x="15626652" y="6705524"/>
                  </a:lnTo>
                  <a:lnTo>
                    <a:pt x="15626652" y="6591147"/>
                  </a:lnTo>
                  <a:close/>
                </a:path>
                <a:path w="15626715" h="6839584">
                  <a:moveTo>
                    <a:pt x="15626652" y="6457709"/>
                  </a:moveTo>
                  <a:lnTo>
                    <a:pt x="15607602" y="6457709"/>
                  </a:lnTo>
                  <a:lnTo>
                    <a:pt x="15607602" y="6572085"/>
                  </a:lnTo>
                  <a:lnTo>
                    <a:pt x="15626652" y="6572085"/>
                  </a:lnTo>
                  <a:lnTo>
                    <a:pt x="15626652" y="6457709"/>
                  </a:lnTo>
                  <a:close/>
                </a:path>
                <a:path w="15626715" h="6839584">
                  <a:moveTo>
                    <a:pt x="15626652" y="6324257"/>
                  </a:moveTo>
                  <a:lnTo>
                    <a:pt x="15607602" y="6324257"/>
                  </a:lnTo>
                  <a:lnTo>
                    <a:pt x="15607602" y="6438646"/>
                  </a:lnTo>
                  <a:lnTo>
                    <a:pt x="15626652" y="6438646"/>
                  </a:lnTo>
                  <a:lnTo>
                    <a:pt x="15626652" y="6324257"/>
                  </a:lnTo>
                  <a:close/>
                </a:path>
                <a:path w="15626715" h="6839584">
                  <a:moveTo>
                    <a:pt x="15626652" y="6190818"/>
                  </a:moveTo>
                  <a:lnTo>
                    <a:pt x="15607602" y="6190818"/>
                  </a:lnTo>
                  <a:lnTo>
                    <a:pt x="15607602" y="6305194"/>
                  </a:lnTo>
                  <a:lnTo>
                    <a:pt x="15626652" y="6305194"/>
                  </a:lnTo>
                  <a:lnTo>
                    <a:pt x="15626652" y="6190818"/>
                  </a:lnTo>
                  <a:close/>
                </a:path>
                <a:path w="15626715" h="6839584">
                  <a:moveTo>
                    <a:pt x="15626652" y="6057379"/>
                  </a:moveTo>
                  <a:lnTo>
                    <a:pt x="15607602" y="6057379"/>
                  </a:lnTo>
                  <a:lnTo>
                    <a:pt x="15607602" y="6171755"/>
                  </a:lnTo>
                  <a:lnTo>
                    <a:pt x="15626652" y="6171755"/>
                  </a:lnTo>
                  <a:lnTo>
                    <a:pt x="15626652" y="6057379"/>
                  </a:lnTo>
                  <a:close/>
                </a:path>
                <a:path w="15626715" h="6839584">
                  <a:moveTo>
                    <a:pt x="15626652" y="5923927"/>
                  </a:moveTo>
                  <a:lnTo>
                    <a:pt x="15607602" y="5923927"/>
                  </a:lnTo>
                  <a:lnTo>
                    <a:pt x="15607602" y="6038316"/>
                  </a:lnTo>
                  <a:lnTo>
                    <a:pt x="15626652" y="6038316"/>
                  </a:lnTo>
                  <a:lnTo>
                    <a:pt x="15626652" y="5923927"/>
                  </a:lnTo>
                  <a:close/>
                </a:path>
                <a:path w="15626715" h="6839584">
                  <a:moveTo>
                    <a:pt x="15626652" y="5790489"/>
                  </a:moveTo>
                  <a:lnTo>
                    <a:pt x="15607602" y="5790489"/>
                  </a:lnTo>
                  <a:lnTo>
                    <a:pt x="15607602" y="5904865"/>
                  </a:lnTo>
                  <a:lnTo>
                    <a:pt x="15626652" y="5904865"/>
                  </a:lnTo>
                  <a:lnTo>
                    <a:pt x="15626652" y="5790489"/>
                  </a:lnTo>
                  <a:close/>
                </a:path>
                <a:path w="15626715" h="6839584">
                  <a:moveTo>
                    <a:pt x="15626652" y="5657050"/>
                  </a:moveTo>
                  <a:lnTo>
                    <a:pt x="15607602" y="5657050"/>
                  </a:lnTo>
                  <a:lnTo>
                    <a:pt x="15607602" y="5771426"/>
                  </a:lnTo>
                  <a:lnTo>
                    <a:pt x="15626652" y="5771426"/>
                  </a:lnTo>
                  <a:lnTo>
                    <a:pt x="15626652" y="5657050"/>
                  </a:lnTo>
                  <a:close/>
                </a:path>
                <a:path w="15626715" h="6839584">
                  <a:moveTo>
                    <a:pt x="15626652" y="5523598"/>
                  </a:moveTo>
                  <a:lnTo>
                    <a:pt x="15607602" y="5523598"/>
                  </a:lnTo>
                  <a:lnTo>
                    <a:pt x="15607602" y="5637987"/>
                  </a:lnTo>
                  <a:lnTo>
                    <a:pt x="15626652" y="5637987"/>
                  </a:lnTo>
                  <a:lnTo>
                    <a:pt x="15626652" y="5523598"/>
                  </a:lnTo>
                  <a:close/>
                </a:path>
                <a:path w="15626715" h="6839584">
                  <a:moveTo>
                    <a:pt x="15626652" y="5390159"/>
                  </a:moveTo>
                  <a:lnTo>
                    <a:pt x="15607602" y="5390159"/>
                  </a:lnTo>
                  <a:lnTo>
                    <a:pt x="15607602" y="5504535"/>
                  </a:lnTo>
                  <a:lnTo>
                    <a:pt x="15626652" y="5504535"/>
                  </a:lnTo>
                  <a:lnTo>
                    <a:pt x="15626652" y="5390159"/>
                  </a:lnTo>
                  <a:close/>
                </a:path>
                <a:path w="15626715" h="6839584">
                  <a:moveTo>
                    <a:pt x="15626652" y="5256720"/>
                  </a:moveTo>
                  <a:lnTo>
                    <a:pt x="15607602" y="5256720"/>
                  </a:lnTo>
                  <a:lnTo>
                    <a:pt x="15607602" y="5371096"/>
                  </a:lnTo>
                  <a:lnTo>
                    <a:pt x="15626652" y="5371096"/>
                  </a:lnTo>
                  <a:lnTo>
                    <a:pt x="15626652" y="5256720"/>
                  </a:lnTo>
                  <a:close/>
                </a:path>
                <a:path w="15626715" h="6839584">
                  <a:moveTo>
                    <a:pt x="15626652" y="5123269"/>
                  </a:moveTo>
                  <a:lnTo>
                    <a:pt x="15607602" y="5123269"/>
                  </a:lnTo>
                  <a:lnTo>
                    <a:pt x="15607602" y="5237658"/>
                  </a:lnTo>
                  <a:lnTo>
                    <a:pt x="15626652" y="5237658"/>
                  </a:lnTo>
                  <a:lnTo>
                    <a:pt x="15626652" y="5123269"/>
                  </a:lnTo>
                  <a:close/>
                </a:path>
                <a:path w="15626715" h="6839584">
                  <a:moveTo>
                    <a:pt x="15626652" y="4989830"/>
                  </a:moveTo>
                  <a:lnTo>
                    <a:pt x="15607602" y="4989830"/>
                  </a:lnTo>
                  <a:lnTo>
                    <a:pt x="15607602" y="5104206"/>
                  </a:lnTo>
                  <a:lnTo>
                    <a:pt x="15626652" y="5104206"/>
                  </a:lnTo>
                  <a:lnTo>
                    <a:pt x="15626652" y="4989830"/>
                  </a:lnTo>
                  <a:close/>
                </a:path>
                <a:path w="15626715" h="6839584">
                  <a:moveTo>
                    <a:pt x="15626652" y="4856391"/>
                  </a:moveTo>
                  <a:lnTo>
                    <a:pt x="15607602" y="4856391"/>
                  </a:lnTo>
                  <a:lnTo>
                    <a:pt x="15607602" y="4970767"/>
                  </a:lnTo>
                  <a:lnTo>
                    <a:pt x="15626652" y="4970767"/>
                  </a:lnTo>
                  <a:lnTo>
                    <a:pt x="15626652" y="4856391"/>
                  </a:lnTo>
                  <a:close/>
                </a:path>
                <a:path w="15626715" h="6839584">
                  <a:moveTo>
                    <a:pt x="15626652" y="4722939"/>
                  </a:moveTo>
                  <a:lnTo>
                    <a:pt x="15607602" y="4722939"/>
                  </a:lnTo>
                  <a:lnTo>
                    <a:pt x="15607602" y="4837328"/>
                  </a:lnTo>
                  <a:lnTo>
                    <a:pt x="15626652" y="4837328"/>
                  </a:lnTo>
                  <a:lnTo>
                    <a:pt x="15626652" y="4722939"/>
                  </a:lnTo>
                  <a:close/>
                </a:path>
                <a:path w="15626715" h="6839584">
                  <a:moveTo>
                    <a:pt x="15626652" y="4589500"/>
                  </a:moveTo>
                  <a:lnTo>
                    <a:pt x="15607602" y="4589500"/>
                  </a:lnTo>
                  <a:lnTo>
                    <a:pt x="15607602" y="4703877"/>
                  </a:lnTo>
                  <a:lnTo>
                    <a:pt x="15626652" y="4703877"/>
                  </a:lnTo>
                  <a:lnTo>
                    <a:pt x="15626652" y="4589500"/>
                  </a:lnTo>
                  <a:close/>
                </a:path>
                <a:path w="15626715" h="6839584">
                  <a:moveTo>
                    <a:pt x="15626652" y="4456061"/>
                  </a:moveTo>
                  <a:lnTo>
                    <a:pt x="15607602" y="4456061"/>
                  </a:lnTo>
                  <a:lnTo>
                    <a:pt x="15607602" y="4570438"/>
                  </a:lnTo>
                  <a:lnTo>
                    <a:pt x="15626652" y="4570438"/>
                  </a:lnTo>
                  <a:lnTo>
                    <a:pt x="15626652" y="4456061"/>
                  </a:lnTo>
                  <a:close/>
                </a:path>
                <a:path w="15626715" h="6839584">
                  <a:moveTo>
                    <a:pt x="15626652" y="4322623"/>
                  </a:moveTo>
                  <a:lnTo>
                    <a:pt x="15607602" y="4322623"/>
                  </a:lnTo>
                  <a:lnTo>
                    <a:pt x="15607602" y="4436999"/>
                  </a:lnTo>
                  <a:lnTo>
                    <a:pt x="15626652" y="4436999"/>
                  </a:lnTo>
                  <a:lnTo>
                    <a:pt x="15626652" y="4322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27462" y="2790062"/>
              <a:ext cx="19050" cy="3717925"/>
            </a:xfrm>
            <a:custGeom>
              <a:avLst/>
              <a:gdLst/>
              <a:ahLst/>
              <a:cxnLst/>
              <a:rect l="l" t="t" r="r" b="b"/>
              <a:pathLst>
                <a:path w="19050" h="3717925">
                  <a:moveTo>
                    <a:pt x="19050" y="3602964"/>
                  </a:moveTo>
                  <a:lnTo>
                    <a:pt x="0" y="3602964"/>
                  </a:lnTo>
                  <a:lnTo>
                    <a:pt x="0" y="3717340"/>
                  </a:lnTo>
                  <a:lnTo>
                    <a:pt x="19050" y="3717340"/>
                  </a:lnTo>
                  <a:lnTo>
                    <a:pt x="19050" y="3602964"/>
                  </a:lnTo>
                  <a:close/>
                </a:path>
                <a:path w="19050" h="3717925">
                  <a:moveTo>
                    <a:pt x="19050" y="3469513"/>
                  </a:moveTo>
                  <a:lnTo>
                    <a:pt x="0" y="3469513"/>
                  </a:lnTo>
                  <a:lnTo>
                    <a:pt x="0" y="3583889"/>
                  </a:lnTo>
                  <a:lnTo>
                    <a:pt x="19050" y="3583889"/>
                  </a:lnTo>
                  <a:lnTo>
                    <a:pt x="19050" y="3469513"/>
                  </a:lnTo>
                  <a:close/>
                </a:path>
                <a:path w="19050" h="3717925">
                  <a:moveTo>
                    <a:pt x="19050" y="3336074"/>
                  </a:moveTo>
                  <a:lnTo>
                    <a:pt x="0" y="3336074"/>
                  </a:lnTo>
                  <a:lnTo>
                    <a:pt x="0" y="3450450"/>
                  </a:lnTo>
                  <a:lnTo>
                    <a:pt x="19050" y="3450450"/>
                  </a:lnTo>
                  <a:lnTo>
                    <a:pt x="19050" y="3336074"/>
                  </a:lnTo>
                  <a:close/>
                </a:path>
                <a:path w="19050" h="3717925">
                  <a:moveTo>
                    <a:pt x="19050" y="3202635"/>
                  </a:moveTo>
                  <a:lnTo>
                    <a:pt x="0" y="3202635"/>
                  </a:lnTo>
                  <a:lnTo>
                    <a:pt x="0" y="3317011"/>
                  </a:lnTo>
                  <a:lnTo>
                    <a:pt x="19050" y="3317011"/>
                  </a:lnTo>
                  <a:lnTo>
                    <a:pt x="19050" y="3202635"/>
                  </a:lnTo>
                  <a:close/>
                </a:path>
                <a:path w="19050" h="3717925">
                  <a:moveTo>
                    <a:pt x="19050" y="3069183"/>
                  </a:moveTo>
                  <a:lnTo>
                    <a:pt x="0" y="3069183"/>
                  </a:lnTo>
                  <a:lnTo>
                    <a:pt x="0" y="3183572"/>
                  </a:lnTo>
                  <a:lnTo>
                    <a:pt x="19050" y="3183572"/>
                  </a:lnTo>
                  <a:lnTo>
                    <a:pt x="19050" y="3069183"/>
                  </a:lnTo>
                  <a:close/>
                </a:path>
                <a:path w="19050" h="3717925">
                  <a:moveTo>
                    <a:pt x="19050" y="2935744"/>
                  </a:moveTo>
                  <a:lnTo>
                    <a:pt x="0" y="2935744"/>
                  </a:lnTo>
                  <a:lnTo>
                    <a:pt x="0" y="3050121"/>
                  </a:lnTo>
                  <a:lnTo>
                    <a:pt x="19050" y="3050121"/>
                  </a:lnTo>
                  <a:lnTo>
                    <a:pt x="19050" y="2935744"/>
                  </a:lnTo>
                  <a:close/>
                </a:path>
                <a:path w="19050" h="3717925">
                  <a:moveTo>
                    <a:pt x="19050" y="2802305"/>
                  </a:moveTo>
                  <a:lnTo>
                    <a:pt x="0" y="2802305"/>
                  </a:lnTo>
                  <a:lnTo>
                    <a:pt x="0" y="2916682"/>
                  </a:lnTo>
                  <a:lnTo>
                    <a:pt x="19050" y="2916682"/>
                  </a:lnTo>
                  <a:lnTo>
                    <a:pt x="19050" y="2802305"/>
                  </a:lnTo>
                  <a:close/>
                </a:path>
                <a:path w="19050" h="3717925">
                  <a:moveTo>
                    <a:pt x="19050" y="2668854"/>
                  </a:moveTo>
                  <a:lnTo>
                    <a:pt x="0" y="2668854"/>
                  </a:lnTo>
                  <a:lnTo>
                    <a:pt x="0" y="2783243"/>
                  </a:lnTo>
                  <a:lnTo>
                    <a:pt x="19050" y="2783243"/>
                  </a:lnTo>
                  <a:lnTo>
                    <a:pt x="19050" y="2668854"/>
                  </a:lnTo>
                  <a:close/>
                </a:path>
                <a:path w="19050" h="3717925">
                  <a:moveTo>
                    <a:pt x="19050" y="2535415"/>
                  </a:moveTo>
                  <a:lnTo>
                    <a:pt x="0" y="2535415"/>
                  </a:lnTo>
                  <a:lnTo>
                    <a:pt x="0" y="2649791"/>
                  </a:lnTo>
                  <a:lnTo>
                    <a:pt x="19050" y="2649791"/>
                  </a:lnTo>
                  <a:lnTo>
                    <a:pt x="19050" y="2535415"/>
                  </a:lnTo>
                  <a:close/>
                </a:path>
                <a:path w="19050" h="3717925">
                  <a:moveTo>
                    <a:pt x="19050" y="2401976"/>
                  </a:moveTo>
                  <a:lnTo>
                    <a:pt x="0" y="2401976"/>
                  </a:lnTo>
                  <a:lnTo>
                    <a:pt x="0" y="2516352"/>
                  </a:lnTo>
                  <a:lnTo>
                    <a:pt x="19050" y="2516352"/>
                  </a:lnTo>
                  <a:lnTo>
                    <a:pt x="19050" y="2401976"/>
                  </a:lnTo>
                  <a:close/>
                </a:path>
                <a:path w="19050" h="3717925">
                  <a:moveTo>
                    <a:pt x="19050" y="2268524"/>
                  </a:moveTo>
                  <a:lnTo>
                    <a:pt x="0" y="2268524"/>
                  </a:lnTo>
                  <a:lnTo>
                    <a:pt x="0" y="2382913"/>
                  </a:lnTo>
                  <a:lnTo>
                    <a:pt x="19050" y="2382913"/>
                  </a:lnTo>
                  <a:lnTo>
                    <a:pt x="19050" y="2268524"/>
                  </a:lnTo>
                  <a:close/>
                </a:path>
                <a:path w="19050" h="3717925">
                  <a:moveTo>
                    <a:pt x="19050" y="2135086"/>
                  </a:moveTo>
                  <a:lnTo>
                    <a:pt x="0" y="2135086"/>
                  </a:lnTo>
                  <a:lnTo>
                    <a:pt x="0" y="2249462"/>
                  </a:lnTo>
                  <a:lnTo>
                    <a:pt x="19050" y="2249462"/>
                  </a:lnTo>
                  <a:lnTo>
                    <a:pt x="19050" y="2135086"/>
                  </a:lnTo>
                  <a:close/>
                </a:path>
                <a:path w="19050" h="3717925">
                  <a:moveTo>
                    <a:pt x="19050" y="2001647"/>
                  </a:moveTo>
                  <a:lnTo>
                    <a:pt x="0" y="2001647"/>
                  </a:lnTo>
                  <a:lnTo>
                    <a:pt x="0" y="2116023"/>
                  </a:lnTo>
                  <a:lnTo>
                    <a:pt x="19050" y="2116023"/>
                  </a:lnTo>
                  <a:lnTo>
                    <a:pt x="19050" y="2001647"/>
                  </a:lnTo>
                  <a:close/>
                </a:path>
                <a:path w="19050" h="3717925">
                  <a:moveTo>
                    <a:pt x="19050" y="1868195"/>
                  </a:moveTo>
                  <a:lnTo>
                    <a:pt x="0" y="1868195"/>
                  </a:lnTo>
                  <a:lnTo>
                    <a:pt x="0" y="1982584"/>
                  </a:lnTo>
                  <a:lnTo>
                    <a:pt x="19050" y="1982584"/>
                  </a:lnTo>
                  <a:lnTo>
                    <a:pt x="19050" y="1868195"/>
                  </a:lnTo>
                  <a:close/>
                </a:path>
                <a:path w="19050" h="3717925">
                  <a:moveTo>
                    <a:pt x="19050" y="1734756"/>
                  </a:moveTo>
                  <a:lnTo>
                    <a:pt x="0" y="1734756"/>
                  </a:lnTo>
                  <a:lnTo>
                    <a:pt x="0" y="1849132"/>
                  </a:lnTo>
                  <a:lnTo>
                    <a:pt x="19050" y="1849132"/>
                  </a:lnTo>
                  <a:lnTo>
                    <a:pt x="19050" y="1734756"/>
                  </a:lnTo>
                  <a:close/>
                </a:path>
                <a:path w="19050" h="3717925">
                  <a:moveTo>
                    <a:pt x="19050" y="1601317"/>
                  </a:moveTo>
                  <a:lnTo>
                    <a:pt x="0" y="1601317"/>
                  </a:lnTo>
                  <a:lnTo>
                    <a:pt x="0" y="1715693"/>
                  </a:lnTo>
                  <a:lnTo>
                    <a:pt x="19050" y="1715693"/>
                  </a:lnTo>
                  <a:lnTo>
                    <a:pt x="19050" y="1601317"/>
                  </a:lnTo>
                  <a:close/>
                </a:path>
                <a:path w="19050" h="3717925">
                  <a:moveTo>
                    <a:pt x="19050" y="1467866"/>
                  </a:moveTo>
                  <a:lnTo>
                    <a:pt x="0" y="1467866"/>
                  </a:lnTo>
                  <a:lnTo>
                    <a:pt x="0" y="1582254"/>
                  </a:lnTo>
                  <a:lnTo>
                    <a:pt x="19050" y="1582254"/>
                  </a:lnTo>
                  <a:lnTo>
                    <a:pt x="19050" y="1467866"/>
                  </a:lnTo>
                  <a:close/>
                </a:path>
                <a:path w="19050" h="3717925">
                  <a:moveTo>
                    <a:pt x="19050" y="1334427"/>
                  </a:moveTo>
                  <a:lnTo>
                    <a:pt x="0" y="1334427"/>
                  </a:lnTo>
                  <a:lnTo>
                    <a:pt x="0" y="1448803"/>
                  </a:lnTo>
                  <a:lnTo>
                    <a:pt x="19050" y="1448803"/>
                  </a:lnTo>
                  <a:lnTo>
                    <a:pt x="19050" y="1334427"/>
                  </a:lnTo>
                  <a:close/>
                </a:path>
                <a:path w="19050" h="3717925">
                  <a:moveTo>
                    <a:pt x="19050" y="1200988"/>
                  </a:moveTo>
                  <a:lnTo>
                    <a:pt x="0" y="1200988"/>
                  </a:lnTo>
                  <a:lnTo>
                    <a:pt x="0" y="1315364"/>
                  </a:lnTo>
                  <a:lnTo>
                    <a:pt x="19050" y="1315364"/>
                  </a:lnTo>
                  <a:lnTo>
                    <a:pt x="19050" y="1200988"/>
                  </a:lnTo>
                  <a:close/>
                </a:path>
                <a:path w="19050" h="3717925">
                  <a:moveTo>
                    <a:pt x="19050" y="1067536"/>
                  </a:moveTo>
                  <a:lnTo>
                    <a:pt x="0" y="1067536"/>
                  </a:lnTo>
                  <a:lnTo>
                    <a:pt x="0" y="1181925"/>
                  </a:lnTo>
                  <a:lnTo>
                    <a:pt x="19050" y="1181925"/>
                  </a:lnTo>
                  <a:lnTo>
                    <a:pt x="19050" y="1067536"/>
                  </a:lnTo>
                  <a:close/>
                </a:path>
                <a:path w="19050" h="3717925">
                  <a:moveTo>
                    <a:pt x="19050" y="934097"/>
                  </a:moveTo>
                  <a:lnTo>
                    <a:pt x="0" y="934097"/>
                  </a:lnTo>
                  <a:lnTo>
                    <a:pt x="0" y="1048473"/>
                  </a:lnTo>
                  <a:lnTo>
                    <a:pt x="19050" y="1048473"/>
                  </a:lnTo>
                  <a:lnTo>
                    <a:pt x="19050" y="934097"/>
                  </a:lnTo>
                  <a:close/>
                </a:path>
                <a:path w="19050" h="3717925">
                  <a:moveTo>
                    <a:pt x="19050" y="800658"/>
                  </a:moveTo>
                  <a:lnTo>
                    <a:pt x="0" y="800658"/>
                  </a:lnTo>
                  <a:lnTo>
                    <a:pt x="0" y="915035"/>
                  </a:lnTo>
                  <a:lnTo>
                    <a:pt x="19050" y="915035"/>
                  </a:lnTo>
                  <a:lnTo>
                    <a:pt x="19050" y="800658"/>
                  </a:lnTo>
                  <a:close/>
                </a:path>
                <a:path w="19050" h="3717925">
                  <a:moveTo>
                    <a:pt x="19050" y="667219"/>
                  </a:moveTo>
                  <a:lnTo>
                    <a:pt x="0" y="667219"/>
                  </a:lnTo>
                  <a:lnTo>
                    <a:pt x="0" y="781596"/>
                  </a:lnTo>
                  <a:lnTo>
                    <a:pt x="19050" y="781596"/>
                  </a:lnTo>
                  <a:lnTo>
                    <a:pt x="19050" y="667219"/>
                  </a:lnTo>
                  <a:close/>
                </a:path>
                <a:path w="19050" h="3717925">
                  <a:moveTo>
                    <a:pt x="19050" y="533768"/>
                  </a:moveTo>
                  <a:lnTo>
                    <a:pt x="0" y="533768"/>
                  </a:lnTo>
                  <a:lnTo>
                    <a:pt x="0" y="648144"/>
                  </a:lnTo>
                  <a:lnTo>
                    <a:pt x="19050" y="648144"/>
                  </a:lnTo>
                  <a:lnTo>
                    <a:pt x="19050" y="533768"/>
                  </a:lnTo>
                  <a:close/>
                </a:path>
                <a:path w="19050" h="3717925">
                  <a:moveTo>
                    <a:pt x="19050" y="400329"/>
                  </a:moveTo>
                  <a:lnTo>
                    <a:pt x="0" y="400329"/>
                  </a:lnTo>
                  <a:lnTo>
                    <a:pt x="0" y="514705"/>
                  </a:lnTo>
                  <a:lnTo>
                    <a:pt x="19050" y="514705"/>
                  </a:lnTo>
                  <a:lnTo>
                    <a:pt x="19050" y="400329"/>
                  </a:lnTo>
                  <a:close/>
                </a:path>
                <a:path w="19050" h="3717925">
                  <a:moveTo>
                    <a:pt x="19050" y="266890"/>
                  </a:moveTo>
                  <a:lnTo>
                    <a:pt x="0" y="266890"/>
                  </a:lnTo>
                  <a:lnTo>
                    <a:pt x="0" y="381266"/>
                  </a:lnTo>
                  <a:lnTo>
                    <a:pt x="19050" y="381266"/>
                  </a:lnTo>
                  <a:lnTo>
                    <a:pt x="19050" y="266890"/>
                  </a:lnTo>
                  <a:close/>
                </a:path>
                <a:path w="19050" h="3717925">
                  <a:moveTo>
                    <a:pt x="19050" y="133438"/>
                  </a:moveTo>
                  <a:lnTo>
                    <a:pt x="0" y="133438"/>
                  </a:lnTo>
                  <a:lnTo>
                    <a:pt x="0" y="247827"/>
                  </a:lnTo>
                  <a:lnTo>
                    <a:pt x="19050" y="247827"/>
                  </a:lnTo>
                  <a:lnTo>
                    <a:pt x="19050" y="133438"/>
                  </a:lnTo>
                  <a:close/>
                </a:path>
                <a:path w="19050" h="3717925">
                  <a:moveTo>
                    <a:pt x="19050" y="0"/>
                  </a:moveTo>
                  <a:lnTo>
                    <a:pt x="0" y="0"/>
                  </a:lnTo>
                  <a:lnTo>
                    <a:pt x="0" y="114376"/>
                  </a:lnTo>
                  <a:lnTo>
                    <a:pt x="19050" y="114376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1001" y="719938"/>
              <a:ext cx="2626634" cy="20510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71224"/>
              <a:ext cx="5086336" cy="1171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962668" y="1026223"/>
            <a:ext cx="434149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200" spc="11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200" spc="8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9200" spc="7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9200" spc="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9200" spc="-10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200" spc="-6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1632" y="3989315"/>
            <a:ext cx="14023340" cy="1456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49960" marR="5080" indent="-937894">
              <a:lnSpc>
                <a:spcPct val="117400"/>
              </a:lnSpc>
              <a:spcBef>
                <a:spcPts val="90"/>
              </a:spcBef>
            </a:pPr>
            <a:r>
              <a:rPr dirty="0" sz="4000" spc="-170" b="1">
                <a:latin typeface="Tahoma"/>
                <a:cs typeface="Tahoma"/>
              </a:rPr>
              <a:t>We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180" b="1">
                <a:latin typeface="Tahoma"/>
                <a:cs typeface="Tahoma"/>
              </a:rPr>
              <a:t>know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220" b="1">
                <a:latin typeface="Tahoma"/>
                <a:cs typeface="Tahoma"/>
              </a:rPr>
              <a:t>how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114" b="1">
                <a:latin typeface="Tahoma"/>
                <a:cs typeface="Tahoma"/>
              </a:rPr>
              <a:t>a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75" b="1">
                <a:latin typeface="Tahoma"/>
                <a:cs typeface="Tahoma"/>
              </a:rPr>
              <a:t>piece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80" b="1">
                <a:latin typeface="Tahoma"/>
                <a:cs typeface="Tahoma"/>
              </a:rPr>
              <a:t>of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40" b="1">
                <a:latin typeface="Tahoma"/>
                <a:cs typeface="Tahoma"/>
              </a:rPr>
              <a:t>software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185" b="1">
                <a:latin typeface="Tahoma"/>
                <a:cs typeface="Tahoma"/>
              </a:rPr>
              <a:t>is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70" b="1">
                <a:latin typeface="Tahoma"/>
                <a:cs typeface="Tahoma"/>
              </a:rPr>
              <a:t>organized.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35" b="1">
                <a:latin typeface="Tahoma"/>
                <a:cs typeface="Tahoma"/>
              </a:rPr>
              <a:t>From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55" b="1">
                <a:latin typeface="Tahoma"/>
                <a:cs typeface="Tahoma"/>
              </a:rPr>
              <a:t>our </a:t>
            </a:r>
            <a:r>
              <a:rPr dirty="0" sz="4000" spc="-1155" b="1">
                <a:latin typeface="Tahoma"/>
                <a:cs typeface="Tahoma"/>
              </a:rPr>
              <a:t> </a:t>
            </a:r>
            <a:r>
              <a:rPr dirty="0" sz="4000" spc="15" b="1">
                <a:latin typeface="Tahoma"/>
                <a:cs typeface="Tahoma"/>
              </a:rPr>
              <a:t>r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114" b="1">
                <a:latin typeface="Tahoma"/>
                <a:cs typeface="Tahoma"/>
              </a:rPr>
              <a:t>s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114" b="1">
                <a:latin typeface="Tahoma"/>
                <a:cs typeface="Tahoma"/>
              </a:rPr>
              <a:t>a</a:t>
            </a:r>
            <a:r>
              <a:rPr dirty="0" sz="4000" spc="15" b="1">
                <a:latin typeface="Tahoma"/>
                <a:cs typeface="Tahoma"/>
              </a:rPr>
              <a:t>r</a:t>
            </a:r>
            <a:r>
              <a:rPr dirty="0" sz="4000" spc="-35" b="1">
                <a:latin typeface="Tahoma"/>
                <a:cs typeface="Tahoma"/>
              </a:rPr>
              <a:t>c</a:t>
            </a:r>
            <a:r>
              <a:rPr dirty="0" sz="4000" spc="-200" b="1">
                <a:latin typeface="Tahoma"/>
                <a:cs typeface="Tahoma"/>
              </a:rPr>
              <a:t>h</a:t>
            </a:r>
            <a:r>
              <a:rPr dirty="0" sz="4000" spc="-145" b="1">
                <a:latin typeface="Tahoma"/>
                <a:cs typeface="Tahoma"/>
              </a:rPr>
              <a:t>,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459" b="1">
                <a:latin typeface="Tahoma"/>
                <a:cs typeface="Tahoma"/>
              </a:rPr>
              <a:t>w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160" b="1">
                <a:latin typeface="Tahoma"/>
                <a:cs typeface="Tahoma"/>
              </a:rPr>
              <a:t>n</a:t>
            </a:r>
            <a:r>
              <a:rPr dirty="0" sz="4000" spc="5" b="1">
                <a:latin typeface="Tahoma"/>
                <a:cs typeface="Tahoma"/>
              </a:rPr>
              <a:t>o</a:t>
            </a:r>
            <a:r>
              <a:rPr dirty="0" sz="4000" spc="-459" b="1">
                <a:latin typeface="Tahoma"/>
                <a:cs typeface="Tahoma"/>
              </a:rPr>
              <a:t>w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114" b="1">
                <a:latin typeface="Tahoma"/>
                <a:cs typeface="Tahoma"/>
              </a:rPr>
              <a:t>s</a:t>
            </a:r>
            <a:r>
              <a:rPr dirty="0" sz="4000" spc="5" b="1">
                <a:latin typeface="Tahoma"/>
                <a:cs typeface="Tahoma"/>
              </a:rPr>
              <a:t>o</a:t>
            </a:r>
            <a:r>
              <a:rPr dirty="0" sz="4000" spc="150" b="1">
                <a:latin typeface="Tahoma"/>
                <a:cs typeface="Tahoma"/>
              </a:rPr>
              <a:t>f</a:t>
            </a:r>
            <a:r>
              <a:rPr dirty="0" sz="4000" spc="-15" b="1">
                <a:latin typeface="Tahoma"/>
                <a:cs typeface="Tahoma"/>
              </a:rPr>
              <a:t>t</a:t>
            </a:r>
            <a:r>
              <a:rPr dirty="0" sz="4000" spc="-459" b="1">
                <a:latin typeface="Tahoma"/>
                <a:cs typeface="Tahoma"/>
              </a:rPr>
              <a:t>w</a:t>
            </a:r>
            <a:r>
              <a:rPr dirty="0" sz="4000" spc="114" b="1">
                <a:latin typeface="Tahoma"/>
                <a:cs typeface="Tahoma"/>
              </a:rPr>
              <a:t>a</a:t>
            </a:r>
            <a:r>
              <a:rPr dirty="0" sz="4000" spc="15" b="1">
                <a:latin typeface="Tahoma"/>
                <a:cs typeface="Tahoma"/>
              </a:rPr>
              <a:t>r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5" b="1">
                <a:latin typeface="Tahoma"/>
                <a:cs typeface="Tahoma"/>
              </a:rPr>
              <a:t>d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50" b="1">
                <a:latin typeface="Tahoma"/>
                <a:cs typeface="Tahoma"/>
              </a:rPr>
              <a:t>v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120" b="1">
                <a:latin typeface="Tahoma"/>
                <a:cs typeface="Tahoma"/>
              </a:rPr>
              <a:t>l</a:t>
            </a:r>
            <a:r>
              <a:rPr dirty="0" sz="4000" spc="5" b="1">
                <a:latin typeface="Tahoma"/>
                <a:cs typeface="Tahoma"/>
              </a:rPr>
              <a:t>o</a:t>
            </a:r>
            <a:r>
              <a:rPr dirty="0" sz="4000" spc="-5" b="1">
                <a:latin typeface="Tahoma"/>
                <a:cs typeface="Tahoma"/>
              </a:rPr>
              <a:t>p</a:t>
            </a:r>
            <a:r>
              <a:rPr dirty="0" sz="4000" spc="-95" b="1">
                <a:latin typeface="Tahoma"/>
                <a:cs typeface="Tahoma"/>
              </a:rPr>
              <a:t>m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160" b="1">
                <a:latin typeface="Tahoma"/>
                <a:cs typeface="Tahoma"/>
              </a:rPr>
              <a:t>n</a:t>
            </a:r>
            <a:r>
              <a:rPr dirty="0" sz="4000" spc="-15" b="1">
                <a:latin typeface="Tahoma"/>
                <a:cs typeface="Tahoma"/>
              </a:rPr>
              <a:t>t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5" b="1">
                <a:latin typeface="Tahoma"/>
                <a:cs typeface="Tahoma"/>
              </a:rPr>
              <a:t>p</a:t>
            </a:r>
            <a:r>
              <a:rPr dirty="0" sz="4000" spc="15" b="1">
                <a:latin typeface="Tahoma"/>
                <a:cs typeface="Tahoma"/>
              </a:rPr>
              <a:t>r</a:t>
            </a:r>
            <a:r>
              <a:rPr dirty="0" sz="4000" spc="5" b="1">
                <a:latin typeface="Tahoma"/>
                <a:cs typeface="Tahoma"/>
              </a:rPr>
              <a:t>o</a:t>
            </a:r>
            <a:r>
              <a:rPr dirty="0" sz="4000" spc="-35" b="1">
                <a:latin typeface="Tahoma"/>
                <a:cs typeface="Tahoma"/>
              </a:rPr>
              <a:t>c</a:t>
            </a:r>
            <a:r>
              <a:rPr dirty="0" sz="4000" spc="-35" b="1">
                <a:latin typeface="Tahoma"/>
                <a:cs typeface="Tahoma"/>
              </a:rPr>
              <a:t>e</a:t>
            </a:r>
            <a:r>
              <a:rPr dirty="0" sz="4000" spc="-114" b="1">
                <a:latin typeface="Tahoma"/>
                <a:cs typeface="Tahoma"/>
              </a:rPr>
              <a:t>ss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57520" cy="5321300"/>
          </a:xfrm>
          <a:custGeom>
            <a:avLst/>
            <a:gdLst/>
            <a:ahLst/>
            <a:cxnLst/>
            <a:rect l="l" t="t" r="r" b="b"/>
            <a:pathLst>
              <a:path w="18257520" h="5321300">
                <a:moveTo>
                  <a:pt x="4165650" y="5067300"/>
                </a:moveTo>
                <a:lnTo>
                  <a:pt x="3201093" y="5067300"/>
                </a:lnTo>
                <a:lnTo>
                  <a:pt x="2858806" y="4978400"/>
                </a:lnTo>
                <a:lnTo>
                  <a:pt x="2811248" y="4953000"/>
                </a:lnTo>
                <a:lnTo>
                  <a:pt x="2764031" y="4940300"/>
                </a:lnTo>
                <a:lnTo>
                  <a:pt x="2717155" y="4914900"/>
                </a:lnTo>
                <a:lnTo>
                  <a:pt x="2670623" y="4902200"/>
                </a:lnTo>
                <a:lnTo>
                  <a:pt x="2487972" y="4800600"/>
                </a:lnTo>
                <a:lnTo>
                  <a:pt x="1963599" y="4495800"/>
                </a:lnTo>
                <a:lnTo>
                  <a:pt x="1920109" y="4457700"/>
                </a:lnTo>
                <a:lnTo>
                  <a:pt x="1789349" y="4381500"/>
                </a:lnTo>
                <a:lnTo>
                  <a:pt x="1655463" y="4305300"/>
                </a:lnTo>
                <a:lnTo>
                  <a:pt x="1610059" y="4292600"/>
                </a:lnTo>
                <a:lnTo>
                  <a:pt x="1564265" y="4267200"/>
                </a:lnTo>
                <a:lnTo>
                  <a:pt x="1518081" y="4254500"/>
                </a:lnTo>
                <a:lnTo>
                  <a:pt x="1471506" y="4229100"/>
                </a:lnTo>
                <a:lnTo>
                  <a:pt x="1183774" y="4152900"/>
                </a:lnTo>
                <a:lnTo>
                  <a:pt x="1134429" y="4152900"/>
                </a:lnTo>
                <a:lnTo>
                  <a:pt x="1084685" y="4140200"/>
                </a:lnTo>
                <a:lnTo>
                  <a:pt x="678670" y="4140200"/>
                </a:lnTo>
                <a:lnTo>
                  <a:pt x="628098" y="4127500"/>
                </a:lnTo>
                <a:lnTo>
                  <a:pt x="476894" y="4127500"/>
                </a:lnTo>
                <a:lnTo>
                  <a:pt x="426680" y="4114800"/>
                </a:lnTo>
                <a:lnTo>
                  <a:pt x="376568" y="4114800"/>
                </a:lnTo>
                <a:lnTo>
                  <a:pt x="326563" y="4102100"/>
                </a:lnTo>
                <a:lnTo>
                  <a:pt x="276669" y="4102100"/>
                </a:lnTo>
                <a:lnTo>
                  <a:pt x="127707" y="4064000"/>
                </a:lnTo>
                <a:lnTo>
                  <a:pt x="78308" y="4064000"/>
                </a:lnTo>
                <a:lnTo>
                  <a:pt x="29045" y="4051300"/>
                </a:lnTo>
                <a:lnTo>
                  <a:pt x="0" y="4038600"/>
                </a:lnTo>
                <a:lnTo>
                  <a:pt x="0" y="0"/>
                </a:lnTo>
                <a:lnTo>
                  <a:pt x="18128402" y="0"/>
                </a:lnTo>
                <a:lnTo>
                  <a:pt x="18140059" y="25400"/>
                </a:lnTo>
                <a:lnTo>
                  <a:pt x="18153692" y="76200"/>
                </a:lnTo>
                <a:lnTo>
                  <a:pt x="18165657" y="127000"/>
                </a:lnTo>
                <a:lnTo>
                  <a:pt x="18175967" y="177800"/>
                </a:lnTo>
                <a:lnTo>
                  <a:pt x="18184633" y="228600"/>
                </a:lnTo>
                <a:lnTo>
                  <a:pt x="18191668" y="279400"/>
                </a:lnTo>
                <a:lnTo>
                  <a:pt x="18196717" y="330200"/>
                </a:lnTo>
                <a:lnTo>
                  <a:pt x="18200378" y="381000"/>
                </a:lnTo>
                <a:lnTo>
                  <a:pt x="18203101" y="431800"/>
                </a:lnTo>
                <a:lnTo>
                  <a:pt x="18205335" y="482600"/>
                </a:lnTo>
                <a:lnTo>
                  <a:pt x="18207532" y="533400"/>
                </a:lnTo>
                <a:lnTo>
                  <a:pt x="18210142" y="584200"/>
                </a:lnTo>
                <a:lnTo>
                  <a:pt x="18213614" y="635000"/>
                </a:lnTo>
                <a:lnTo>
                  <a:pt x="18218399" y="685800"/>
                </a:lnTo>
                <a:lnTo>
                  <a:pt x="18224948" y="736600"/>
                </a:lnTo>
                <a:lnTo>
                  <a:pt x="18233711" y="787400"/>
                </a:lnTo>
                <a:lnTo>
                  <a:pt x="18242508" y="838200"/>
                </a:lnTo>
                <a:lnTo>
                  <a:pt x="18249223" y="889000"/>
                </a:lnTo>
                <a:lnTo>
                  <a:pt x="18253914" y="939800"/>
                </a:lnTo>
                <a:lnTo>
                  <a:pt x="18256643" y="977900"/>
                </a:lnTo>
                <a:lnTo>
                  <a:pt x="18257470" y="1028700"/>
                </a:lnTo>
                <a:lnTo>
                  <a:pt x="18256454" y="1079500"/>
                </a:lnTo>
                <a:lnTo>
                  <a:pt x="18253656" y="1130300"/>
                </a:lnTo>
                <a:lnTo>
                  <a:pt x="18249137" y="1181100"/>
                </a:lnTo>
                <a:lnTo>
                  <a:pt x="18242957" y="1231900"/>
                </a:lnTo>
                <a:lnTo>
                  <a:pt x="18235175" y="1270000"/>
                </a:lnTo>
                <a:lnTo>
                  <a:pt x="18225852" y="1320800"/>
                </a:lnTo>
                <a:lnTo>
                  <a:pt x="18218988" y="1358900"/>
                </a:lnTo>
                <a:lnTo>
                  <a:pt x="18215145" y="1397000"/>
                </a:lnTo>
                <a:lnTo>
                  <a:pt x="18214690" y="1447800"/>
                </a:lnTo>
                <a:lnTo>
                  <a:pt x="18217993" y="1485900"/>
                </a:lnTo>
                <a:lnTo>
                  <a:pt x="18224006" y="1536700"/>
                </a:lnTo>
                <a:lnTo>
                  <a:pt x="18228002" y="1587500"/>
                </a:lnTo>
                <a:lnTo>
                  <a:pt x="18230130" y="1638300"/>
                </a:lnTo>
                <a:lnTo>
                  <a:pt x="18230542" y="1689100"/>
                </a:lnTo>
                <a:lnTo>
                  <a:pt x="18229388" y="1739900"/>
                </a:lnTo>
                <a:lnTo>
                  <a:pt x="18226820" y="1790700"/>
                </a:lnTo>
                <a:lnTo>
                  <a:pt x="18222988" y="1841500"/>
                </a:lnTo>
                <a:lnTo>
                  <a:pt x="18218043" y="1892300"/>
                </a:lnTo>
                <a:lnTo>
                  <a:pt x="18212137" y="1943100"/>
                </a:lnTo>
                <a:lnTo>
                  <a:pt x="18198695" y="2044700"/>
                </a:lnTo>
                <a:lnTo>
                  <a:pt x="18192198" y="2095500"/>
                </a:lnTo>
                <a:lnTo>
                  <a:pt x="18185929" y="2146300"/>
                </a:lnTo>
                <a:lnTo>
                  <a:pt x="18179887" y="2197100"/>
                </a:lnTo>
                <a:lnTo>
                  <a:pt x="18174073" y="2247900"/>
                </a:lnTo>
                <a:lnTo>
                  <a:pt x="18168487" y="2298700"/>
                </a:lnTo>
                <a:lnTo>
                  <a:pt x="18163131" y="2349500"/>
                </a:lnTo>
                <a:lnTo>
                  <a:pt x="18158005" y="2400300"/>
                </a:lnTo>
                <a:lnTo>
                  <a:pt x="18153108" y="2451100"/>
                </a:lnTo>
                <a:lnTo>
                  <a:pt x="18148441" y="2489200"/>
                </a:lnTo>
                <a:lnTo>
                  <a:pt x="18144006" y="2540000"/>
                </a:lnTo>
                <a:lnTo>
                  <a:pt x="18139802" y="2590800"/>
                </a:lnTo>
                <a:lnTo>
                  <a:pt x="18135829" y="2641600"/>
                </a:lnTo>
                <a:lnTo>
                  <a:pt x="18132089" y="2692400"/>
                </a:lnTo>
                <a:lnTo>
                  <a:pt x="18128582" y="2743200"/>
                </a:lnTo>
                <a:lnTo>
                  <a:pt x="18125307" y="2794000"/>
                </a:lnTo>
                <a:lnTo>
                  <a:pt x="18122266" y="2844800"/>
                </a:lnTo>
                <a:lnTo>
                  <a:pt x="18119459" y="2895600"/>
                </a:lnTo>
                <a:lnTo>
                  <a:pt x="18116887" y="2946400"/>
                </a:lnTo>
                <a:lnTo>
                  <a:pt x="18114550" y="2997200"/>
                </a:lnTo>
                <a:lnTo>
                  <a:pt x="18112447" y="3048000"/>
                </a:lnTo>
                <a:lnTo>
                  <a:pt x="18110581" y="3098800"/>
                </a:lnTo>
                <a:lnTo>
                  <a:pt x="18108951" y="3149600"/>
                </a:lnTo>
                <a:lnTo>
                  <a:pt x="18107558" y="3187700"/>
                </a:lnTo>
                <a:lnTo>
                  <a:pt x="18106402" y="3238500"/>
                </a:lnTo>
                <a:lnTo>
                  <a:pt x="18104871" y="3289300"/>
                </a:lnTo>
                <a:lnTo>
                  <a:pt x="18102258" y="3340100"/>
                </a:lnTo>
                <a:lnTo>
                  <a:pt x="18098438" y="3390900"/>
                </a:lnTo>
                <a:lnTo>
                  <a:pt x="18093288" y="3429000"/>
                </a:lnTo>
                <a:lnTo>
                  <a:pt x="18086683" y="3479800"/>
                </a:lnTo>
                <a:lnTo>
                  <a:pt x="18078498" y="3530600"/>
                </a:lnTo>
                <a:lnTo>
                  <a:pt x="18068609" y="3568700"/>
                </a:lnTo>
                <a:lnTo>
                  <a:pt x="18056893" y="3619500"/>
                </a:lnTo>
                <a:lnTo>
                  <a:pt x="18041689" y="3670300"/>
                </a:lnTo>
                <a:lnTo>
                  <a:pt x="18024077" y="3721100"/>
                </a:lnTo>
                <a:lnTo>
                  <a:pt x="18004129" y="3771900"/>
                </a:lnTo>
                <a:lnTo>
                  <a:pt x="17981914" y="3810000"/>
                </a:lnTo>
                <a:lnTo>
                  <a:pt x="17957503" y="3860800"/>
                </a:lnTo>
                <a:lnTo>
                  <a:pt x="17930966" y="3898900"/>
                </a:lnTo>
                <a:lnTo>
                  <a:pt x="17902375" y="3937000"/>
                </a:lnTo>
                <a:lnTo>
                  <a:pt x="17871798" y="3975100"/>
                </a:lnTo>
                <a:lnTo>
                  <a:pt x="17839308" y="4013200"/>
                </a:lnTo>
                <a:lnTo>
                  <a:pt x="17804973" y="4051300"/>
                </a:lnTo>
                <a:lnTo>
                  <a:pt x="17768866" y="4089400"/>
                </a:lnTo>
                <a:lnTo>
                  <a:pt x="17731055" y="4127500"/>
                </a:lnTo>
                <a:lnTo>
                  <a:pt x="17691612" y="4152900"/>
                </a:lnTo>
                <a:lnTo>
                  <a:pt x="17650607" y="4191000"/>
                </a:lnTo>
                <a:lnTo>
                  <a:pt x="17565474" y="4241800"/>
                </a:lnTo>
                <a:lnTo>
                  <a:pt x="17522138" y="4279900"/>
                </a:lnTo>
                <a:lnTo>
                  <a:pt x="17344567" y="4381500"/>
                </a:lnTo>
                <a:lnTo>
                  <a:pt x="17023497" y="4559300"/>
                </a:lnTo>
                <a:lnTo>
                  <a:pt x="16888254" y="4635500"/>
                </a:lnTo>
                <a:lnTo>
                  <a:pt x="16842955" y="4648200"/>
                </a:lnTo>
                <a:lnTo>
                  <a:pt x="16820249" y="4660900"/>
                </a:lnTo>
                <a:lnTo>
                  <a:pt x="6697693" y="4660900"/>
                </a:lnTo>
                <a:lnTo>
                  <a:pt x="6646908" y="4673600"/>
                </a:lnTo>
                <a:lnTo>
                  <a:pt x="6545277" y="4673600"/>
                </a:lnTo>
                <a:lnTo>
                  <a:pt x="6494432" y="4686300"/>
                </a:lnTo>
                <a:lnTo>
                  <a:pt x="6392682" y="4686300"/>
                </a:lnTo>
                <a:lnTo>
                  <a:pt x="6290853" y="4711700"/>
                </a:lnTo>
                <a:lnTo>
                  <a:pt x="6239909" y="4711700"/>
                </a:lnTo>
                <a:lnTo>
                  <a:pt x="6188945" y="4724400"/>
                </a:lnTo>
                <a:lnTo>
                  <a:pt x="6087647" y="4737100"/>
                </a:lnTo>
                <a:lnTo>
                  <a:pt x="5935726" y="4762500"/>
                </a:lnTo>
                <a:lnTo>
                  <a:pt x="5733199" y="4800600"/>
                </a:lnTo>
                <a:lnTo>
                  <a:pt x="4923118" y="4940300"/>
                </a:lnTo>
                <a:lnTo>
                  <a:pt x="4821822" y="4953000"/>
                </a:lnTo>
                <a:lnTo>
                  <a:pt x="4720509" y="4978400"/>
                </a:lnTo>
                <a:lnTo>
                  <a:pt x="4619178" y="4991100"/>
                </a:lnTo>
                <a:lnTo>
                  <a:pt x="4517827" y="5016500"/>
                </a:lnTo>
                <a:lnTo>
                  <a:pt x="4467142" y="5016500"/>
                </a:lnTo>
                <a:lnTo>
                  <a:pt x="4416993" y="5029200"/>
                </a:lnTo>
                <a:lnTo>
                  <a:pt x="4366805" y="5029200"/>
                </a:lnTo>
                <a:lnTo>
                  <a:pt x="4266308" y="5054600"/>
                </a:lnTo>
                <a:lnTo>
                  <a:pt x="4215999" y="5054600"/>
                </a:lnTo>
                <a:lnTo>
                  <a:pt x="4165650" y="5067300"/>
                </a:lnTo>
                <a:close/>
              </a:path>
              <a:path w="18257520" h="5321300">
                <a:moveTo>
                  <a:pt x="11598581" y="5118100"/>
                </a:moveTo>
                <a:lnTo>
                  <a:pt x="9073217" y="5118100"/>
                </a:lnTo>
                <a:lnTo>
                  <a:pt x="8728902" y="5029200"/>
                </a:lnTo>
                <a:lnTo>
                  <a:pt x="8680686" y="5003800"/>
                </a:lnTo>
                <a:lnTo>
                  <a:pt x="8198976" y="4876800"/>
                </a:lnTo>
                <a:lnTo>
                  <a:pt x="8150714" y="4851400"/>
                </a:lnTo>
                <a:lnTo>
                  <a:pt x="7759429" y="4749800"/>
                </a:lnTo>
                <a:lnTo>
                  <a:pt x="7709080" y="4749800"/>
                </a:lnTo>
                <a:lnTo>
                  <a:pt x="7557907" y="4711700"/>
                </a:lnTo>
                <a:lnTo>
                  <a:pt x="7507473" y="4711700"/>
                </a:lnTo>
                <a:lnTo>
                  <a:pt x="7406541" y="4686300"/>
                </a:lnTo>
                <a:lnTo>
                  <a:pt x="7305526" y="4686300"/>
                </a:lnTo>
                <a:lnTo>
                  <a:pt x="7254987" y="4673600"/>
                </a:lnTo>
                <a:lnTo>
                  <a:pt x="7153846" y="4673600"/>
                </a:lnTo>
                <a:lnTo>
                  <a:pt x="7103244" y="4660900"/>
                </a:lnTo>
                <a:lnTo>
                  <a:pt x="16820249" y="4660900"/>
                </a:lnTo>
                <a:lnTo>
                  <a:pt x="16752020" y="4699000"/>
                </a:lnTo>
                <a:lnTo>
                  <a:pt x="16706380" y="4711700"/>
                </a:lnTo>
                <a:lnTo>
                  <a:pt x="16614750" y="4762500"/>
                </a:lnTo>
                <a:lnTo>
                  <a:pt x="16568755" y="4775200"/>
                </a:lnTo>
                <a:lnTo>
                  <a:pt x="16522638" y="4800600"/>
                </a:lnTo>
                <a:lnTo>
                  <a:pt x="16476398" y="4813300"/>
                </a:lnTo>
                <a:lnTo>
                  <a:pt x="16430033" y="4838700"/>
                </a:lnTo>
                <a:lnTo>
                  <a:pt x="16383541" y="4851400"/>
                </a:lnTo>
                <a:lnTo>
                  <a:pt x="16336921" y="4876800"/>
                </a:lnTo>
                <a:lnTo>
                  <a:pt x="16290170" y="4889500"/>
                </a:lnTo>
                <a:lnTo>
                  <a:pt x="16243288" y="4914900"/>
                </a:lnTo>
                <a:lnTo>
                  <a:pt x="16196272" y="4927600"/>
                </a:lnTo>
                <a:lnTo>
                  <a:pt x="16149121" y="4953000"/>
                </a:lnTo>
                <a:lnTo>
                  <a:pt x="16006839" y="4991100"/>
                </a:lnTo>
                <a:lnTo>
                  <a:pt x="15959130" y="5016500"/>
                </a:lnTo>
                <a:lnTo>
                  <a:pt x="15669803" y="5092700"/>
                </a:lnTo>
                <a:lnTo>
                  <a:pt x="11850920" y="5092700"/>
                </a:lnTo>
                <a:lnTo>
                  <a:pt x="11800698" y="5105400"/>
                </a:lnTo>
                <a:lnTo>
                  <a:pt x="11700131" y="5105400"/>
                </a:lnTo>
                <a:lnTo>
                  <a:pt x="11598581" y="5118100"/>
                </a:lnTo>
                <a:close/>
              </a:path>
              <a:path w="18257520" h="5321300">
                <a:moveTo>
                  <a:pt x="4014351" y="5080000"/>
                </a:moveTo>
                <a:lnTo>
                  <a:pt x="3301851" y="5080000"/>
                </a:lnTo>
                <a:lnTo>
                  <a:pt x="3251310" y="5067300"/>
                </a:lnTo>
                <a:lnTo>
                  <a:pt x="4064826" y="5067300"/>
                </a:lnTo>
                <a:lnTo>
                  <a:pt x="4014351" y="5080000"/>
                </a:lnTo>
                <a:close/>
              </a:path>
              <a:path w="18257520" h="5321300">
                <a:moveTo>
                  <a:pt x="3862672" y="5092700"/>
                </a:moveTo>
                <a:lnTo>
                  <a:pt x="3403899" y="5092700"/>
                </a:lnTo>
                <a:lnTo>
                  <a:pt x="3352715" y="5080000"/>
                </a:lnTo>
                <a:lnTo>
                  <a:pt x="3913275" y="5080000"/>
                </a:lnTo>
                <a:lnTo>
                  <a:pt x="3862672" y="5092700"/>
                </a:lnTo>
                <a:close/>
              </a:path>
              <a:path w="18257520" h="5321300">
                <a:moveTo>
                  <a:pt x="14979614" y="5245100"/>
                </a:moveTo>
                <a:lnTo>
                  <a:pt x="13240923" y="5245100"/>
                </a:lnTo>
                <a:lnTo>
                  <a:pt x="13093853" y="5207000"/>
                </a:lnTo>
                <a:lnTo>
                  <a:pt x="13044910" y="5207000"/>
                </a:lnTo>
                <a:lnTo>
                  <a:pt x="12847621" y="5156200"/>
                </a:lnTo>
                <a:lnTo>
                  <a:pt x="12798102" y="5156200"/>
                </a:lnTo>
                <a:lnTo>
                  <a:pt x="12698973" y="5130800"/>
                </a:lnTo>
                <a:lnTo>
                  <a:pt x="12649362" y="5130800"/>
                </a:lnTo>
                <a:lnTo>
                  <a:pt x="12599720" y="5118100"/>
                </a:lnTo>
                <a:lnTo>
                  <a:pt x="12500338" y="5118100"/>
                </a:lnTo>
                <a:lnTo>
                  <a:pt x="12450597" y="5105400"/>
                </a:lnTo>
                <a:lnTo>
                  <a:pt x="12351014" y="5105400"/>
                </a:lnTo>
                <a:lnTo>
                  <a:pt x="12301170" y="5092700"/>
                </a:lnTo>
                <a:lnTo>
                  <a:pt x="15669803" y="5092700"/>
                </a:lnTo>
                <a:lnTo>
                  <a:pt x="15275368" y="5194300"/>
                </a:lnTo>
                <a:lnTo>
                  <a:pt x="15226132" y="5194300"/>
                </a:lnTo>
                <a:lnTo>
                  <a:pt x="15127598" y="5219700"/>
                </a:lnTo>
                <a:lnTo>
                  <a:pt x="15078296" y="5219700"/>
                </a:lnTo>
                <a:lnTo>
                  <a:pt x="14979614" y="5245100"/>
                </a:lnTo>
                <a:close/>
              </a:path>
              <a:path w="18257520" h="5321300">
                <a:moveTo>
                  <a:pt x="10837186" y="5181600"/>
                </a:moveTo>
                <a:lnTo>
                  <a:pt x="9421203" y="5181600"/>
                </a:lnTo>
                <a:lnTo>
                  <a:pt x="9321491" y="5156200"/>
                </a:lnTo>
                <a:lnTo>
                  <a:pt x="9271722" y="5156200"/>
                </a:lnTo>
                <a:lnTo>
                  <a:pt x="9122758" y="5118100"/>
                </a:lnTo>
                <a:lnTo>
                  <a:pt x="11497043" y="5118100"/>
                </a:lnTo>
                <a:lnTo>
                  <a:pt x="11090966" y="5156200"/>
                </a:lnTo>
                <a:lnTo>
                  <a:pt x="10989455" y="5168900"/>
                </a:lnTo>
                <a:lnTo>
                  <a:pt x="10887943" y="5168900"/>
                </a:lnTo>
                <a:lnTo>
                  <a:pt x="10837186" y="5181600"/>
                </a:lnTo>
                <a:close/>
              </a:path>
              <a:path w="18257520" h="5321300">
                <a:moveTo>
                  <a:pt x="10684907" y="5194300"/>
                </a:moveTo>
                <a:lnTo>
                  <a:pt x="9521147" y="5194300"/>
                </a:lnTo>
                <a:lnTo>
                  <a:pt x="9471146" y="5181600"/>
                </a:lnTo>
                <a:lnTo>
                  <a:pt x="10735668" y="5181600"/>
                </a:lnTo>
                <a:lnTo>
                  <a:pt x="10684907" y="5194300"/>
                </a:lnTo>
                <a:close/>
              </a:path>
              <a:path w="18257520" h="5321300">
                <a:moveTo>
                  <a:pt x="10532611" y="5207000"/>
                </a:moveTo>
                <a:lnTo>
                  <a:pt x="9621325" y="5207000"/>
                </a:lnTo>
                <a:lnTo>
                  <a:pt x="9571207" y="5194300"/>
                </a:lnTo>
                <a:lnTo>
                  <a:pt x="10583379" y="5194300"/>
                </a:lnTo>
                <a:lnTo>
                  <a:pt x="10532611" y="5207000"/>
                </a:lnTo>
                <a:close/>
              </a:path>
              <a:path w="18257520" h="5321300">
                <a:moveTo>
                  <a:pt x="10329266" y="5219700"/>
                </a:moveTo>
                <a:lnTo>
                  <a:pt x="9772034" y="5219700"/>
                </a:lnTo>
                <a:lnTo>
                  <a:pt x="9721739" y="5207000"/>
                </a:lnTo>
                <a:lnTo>
                  <a:pt x="10380291" y="5207000"/>
                </a:lnTo>
                <a:lnTo>
                  <a:pt x="10329266" y="5219700"/>
                </a:lnTo>
                <a:close/>
              </a:path>
              <a:path w="18257520" h="5321300">
                <a:moveTo>
                  <a:pt x="14781890" y="5270500"/>
                </a:moveTo>
                <a:lnTo>
                  <a:pt x="13388420" y="5270500"/>
                </a:lnTo>
                <a:lnTo>
                  <a:pt x="13290037" y="5245100"/>
                </a:lnTo>
                <a:lnTo>
                  <a:pt x="14930230" y="5245100"/>
                </a:lnTo>
                <a:lnTo>
                  <a:pt x="14880816" y="5257800"/>
                </a:lnTo>
                <a:lnTo>
                  <a:pt x="14831370" y="5257800"/>
                </a:lnTo>
                <a:lnTo>
                  <a:pt x="14781890" y="5270500"/>
                </a:lnTo>
                <a:close/>
              </a:path>
              <a:path w="18257520" h="5321300">
                <a:moveTo>
                  <a:pt x="14682822" y="5283200"/>
                </a:moveTo>
                <a:lnTo>
                  <a:pt x="13487028" y="5283200"/>
                </a:lnTo>
                <a:lnTo>
                  <a:pt x="13437694" y="5270500"/>
                </a:lnTo>
                <a:lnTo>
                  <a:pt x="14732375" y="5270500"/>
                </a:lnTo>
                <a:lnTo>
                  <a:pt x="14682822" y="5283200"/>
                </a:lnTo>
                <a:close/>
              </a:path>
              <a:path w="18257520" h="5321300">
                <a:moveTo>
                  <a:pt x="14583599" y="5295900"/>
                </a:moveTo>
                <a:lnTo>
                  <a:pt x="13585887" y="5295900"/>
                </a:lnTo>
                <a:lnTo>
                  <a:pt x="13536424" y="5283200"/>
                </a:lnTo>
                <a:lnTo>
                  <a:pt x="14633231" y="5283200"/>
                </a:lnTo>
                <a:lnTo>
                  <a:pt x="14583599" y="5295900"/>
                </a:lnTo>
                <a:close/>
              </a:path>
              <a:path w="18257520" h="5321300">
                <a:moveTo>
                  <a:pt x="14484208" y="5308600"/>
                </a:moveTo>
                <a:lnTo>
                  <a:pt x="13685020" y="5308600"/>
                </a:lnTo>
                <a:lnTo>
                  <a:pt x="13635418" y="5295900"/>
                </a:lnTo>
                <a:lnTo>
                  <a:pt x="14533925" y="5295900"/>
                </a:lnTo>
                <a:lnTo>
                  <a:pt x="14484208" y="5308600"/>
                </a:lnTo>
                <a:close/>
              </a:path>
              <a:path w="18257520" h="5321300">
                <a:moveTo>
                  <a:pt x="14284867" y="5321300"/>
                </a:moveTo>
                <a:lnTo>
                  <a:pt x="13834290" y="5321300"/>
                </a:lnTo>
                <a:lnTo>
                  <a:pt x="13784454" y="5308600"/>
                </a:lnTo>
                <a:lnTo>
                  <a:pt x="14334776" y="5308600"/>
                </a:lnTo>
                <a:lnTo>
                  <a:pt x="14284867" y="5321300"/>
                </a:lnTo>
                <a:close/>
              </a:path>
            </a:pathLst>
          </a:custGeom>
          <a:solidFill>
            <a:srgbClr val="DBC2AB">
              <a:alpha val="419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556" y="2086293"/>
            <a:ext cx="14056360" cy="2588260"/>
          </a:xfrm>
          <a:prstGeom prst="rect">
            <a:avLst/>
          </a:prstGeom>
          <a:solidFill>
            <a:srgbClr val="8C6A4E"/>
          </a:solidFill>
        </p:spPr>
        <p:txBody>
          <a:bodyPr wrap="square" lIns="0" tIns="316865" rIns="0" bIns="0" rtlCol="0" vert="horz">
            <a:spAutoFit/>
          </a:bodyPr>
          <a:lstStyle/>
          <a:p>
            <a:pPr algn="ctr" marL="723900" marR="713105">
              <a:lnSpc>
                <a:spcPct val="116100"/>
              </a:lnSpc>
              <a:spcBef>
                <a:spcPts val="2495"/>
              </a:spcBef>
            </a:pPr>
            <a:r>
              <a:rPr dirty="0" sz="3500" spc="45" b="1">
                <a:solidFill>
                  <a:srgbClr val="FFFFFF"/>
                </a:solidFill>
                <a:latin typeface="Tahoma"/>
                <a:cs typeface="Tahoma"/>
              </a:rPr>
              <a:t>Having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received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0" b="1">
                <a:solidFill>
                  <a:srgbClr val="FFFFFF"/>
                </a:solidFill>
                <a:latin typeface="Tahoma"/>
                <a:cs typeface="Tahoma"/>
              </a:rPr>
              <a:t>report,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0" b="1">
                <a:solidFill>
                  <a:srgbClr val="FFFFFF"/>
                </a:solidFill>
                <a:latin typeface="Tahoma"/>
                <a:cs typeface="Tahoma"/>
              </a:rPr>
              <a:t>begin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3500" spc="-10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5" b="1">
                <a:solidFill>
                  <a:srgbClr val="FFFFFF"/>
                </a:solidFill>
                <a:latin typeface="Tahoma"/>
                <a:cs typeface="Tahoma"/>
              </a:rPr>
              <a:t>analyze.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45" b="1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20" b="1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0" b="1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draw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usecases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500" spc="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databases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4558" y="328676"/>
            <a:ext cx="1042670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3330" algn="l"/>
              </a:tabLst>
            </a:pPr>
            <a:r>
              <a:rPr dirty="0" spc="-670"/>
              <a:t>1.	</a:t>
            </a:r>
            <a:r>
              <a:rPr dirty="0" spc="670"/>
              <a:t>Specification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6357" y="5037137"/>
            <a:ext cx="726567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434">
                <a:latin typeface="Trebuchet MS"/>
                <a:cs typeface="Trebuchet MS"/>
              </a:rPr>
              <a:t>Architecture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11" y="5141023"/>
            <a:ext cx="97536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65">
                <a:latin typeface="Trebuchet MS"/>
                <a:cs typeface="Trebuchet MS"/>
              </a:rPr>
              <a:t>2</a:t>
            </a:r>
            <a:r>
              <a:rPr dirty="0" sz="9200" spc="-665">
                <a:latin typeface="Trebuchet MS"/>
                <a:cs typeface="Trebuchet MS"/>
              </a:rPr>
              <a:t>.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6538594"/>
            <a:ext cx="14056360" cy="2909570"/>
          </a:xfrm>
          <a:prstGeom prst="rect">
            <a:avLst/>
          </a:prstGeom>
          <a:solidFill>
            <a:srgbClr val="8C6A4E"/>
          </a:solidFill>
        </p:spPr>
        <p:txBody>
          <a:bodyPr wrap="square" lIns="0" tIns="469265" rIns="0" bIns="0" rtlCol="0" vert="horz">
            <a:spAutoFit/>
          </a:bodyPr>
          <a:lstStyle/>
          <a:p>
            <a:pPr algn="ctr" marL="368935" marR="358140">
              <a:lnSpc>
                <a:spcPct val="116100"/>
              </a:lnSpc>
              <a:spcBef>
                <a:spcPts val="3695"/>
              </a:spcBef>
            </a:pPr>
            <a:r>
              <a:rPr dirty="0" sz="3500" spc="114" b="1">
                <a:solidFill>
                  <a:srgbClr val="FFFFFF"/>
                </a:solidFill>
                <a:latin typeface="Tahoma"/>
                <a:cs typeface="Tahoma"/>
              </a:rPr>
              <a:t>After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65" b="1">
                <a:solidFill>
                  <a:srgbClr val="FFFFFF"/>
                </a:solidFill>
                <a:latin typeface="Tahoma"/>
                <a:cs typeface="Tahoma"/>
              </a:rPr>
              <a:t>database,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dirty="0" sz="3500" spc="100" b="1">
                <a:solidFill>
                  <a:srgbClr val="FFFFFF"/>
                </a:solidFill>
                <a:latin typeface="Tahoma"/>
                <a:cs typeface="Tahoma"/>
              </a:rPr>
              <a:t>next 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architect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software,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includes</a:t>
            </a:r>
            <a:r>
              <a:rPr dirty="0" sz="35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architectural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0" b="1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90" b="1">
                <a:solidFill>
                  <a:srgbClr val="FFFFFF"/>
                </a:solidFill>
                <a:latin typeface="Tahoma"/>
                <a:cs typeface="Tahoma"/>
              </a:rPr>
              <a:t>(MVC)</a:t>
            </a:r>
            <a:r>
              <a:rPr dirty="0" sz="35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3500" spc="-10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05" b="1">
                <a:solidFill>
                  <a:srgbClr val="FFFFFF"/>
                </a:solidFill>
                <a:latin typeface="Tahoma"/>
                <a:cs typeface="Tahoma"/>
              </a:rPr>
              <a:t>frameworks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20" b="1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include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4" b="1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57520" cy="5321300"/>
          </a:xfrm>
          <a:custGeom>
            <a:avLst/>
            <a:gdLst/>
            <a:ahLst/>
            <a:cxnLst/>
            <a:rect l="l" t="t" r="r" b="b"/>
            <a:pathLst>
              <a:path w="18257520" h="5321300">
                <a:moveTo>
                  <a:pt x="4165650" y="5067300"/>
                </a:moveTo>
                <a:lnTo>
                  <a:pt x="3201093" y="5067300"/>
                </a:lnTo>
                <a:lnTo>
                  <a:pt x="2858806" y="4978400"/>
                </a:lnTo>
                <a:lnTo>
                  <a:pt x="2811248" y="4953000"/>
                </a:lnTo>
                <a:lnTo>
                  <a:pt x="2764031" y="4940300"/>
                </a:lnTo>
                <a:lnTo>
                  <a:pt x="2717155" y="4914900"/>
                </a:lnTo>
                <a:lnTo>
                  <a:pt x="2670623" y="4902200"/>
                </a:lnTo>
                <a:lnTo>
                  <a:pt x="2487972" y="4800600"/>
                </a:lnTo>
                <a:lnTo>
                  <a:pt x="1963599" y="4495800"/>
                </a:lnTo>
                <a:lnTo>
                  <a:pt x="1920109" y="4457700"/>
                </a:lnTo>
                <a:lnTo>
                  <a:pt x="1789349" y="4381500"/>
                </a:lnTo>
                <a:lnTo>
                  <a:pt x="1655463" y="4305300"/>
                </a:lnTo>
                <a:lnTo>
                  <a:pt x="1610059" y="4292600"/>
                </a:lnTo>
                <a:lnTo>
                  <a:pt x="1564265" y="4267200"/>
                </a:lnTo>
                <a:lnTo>
                  <a:pt x="1518081" y="4254500"/>
                </a:lnTo>
                <a:lnTo>
                  <a:pt x="1471506" y="4229100"/>
                </a:lnTo>
                <a:lnTo>
                  <a:pt x="1183774" y="4152900"/>
                </a:lnTo>
                <a:lnTo>
                  <a:pt x="1134429" y="4152900"/>
                </a:lnTo>
                <a:lnTo>
                  <a:pt x="1084685" y="4140200"/>
                </a:lnTo>
                <a:lnTo>
                  <a:pt x="678670" y="4140200"/>
                </a:lnTo>
                <a:lnTo>
                  <a:pt x="628098" y="4127500"/>
                </a:lnTo>
                <a:lnTo>
                  <a:pt x="476894" y="4127500"/>
                </a:lnTo>
                <a:lnTo>
                  <a:pt x="426680" y="4114800"/>
                </a:lnTo>
                <a:lnTo>
                  <a:pt x="376568" y="4114800"/>
                </a:lnTo>
                <a:lnTo>
                  <a:pt x="326563" y="4102100"/>
                </a:lnTo>
                <a:lnTo>
                  <a:pt x="276669" y="4102100"/>
                </a:lnTo>
                <a:lnTo>
                  <a:pt x="127707" y="4064000"/>
                </a:lnTo>
                <a:lnTo>
                  <a:pt x="78308" y="4064000"/>
                </a:lnTo>
                <a:lnTo>
                  <a:pt x="29045" y="4051300"/>
                </a:lnTo>
                <a:lnTo>
                  <a:pt x="0" y="4038600"/>
                </a:lnTo>
                <a:lnTo>
                  <a:pt x="0" y="0"/>
                </a:lnTo>
                <a:lnTo>
                  <a:pt x="18128402" y="0"/>
                </a:lnTo>
                <a:lnTo>
                  <a:pt x="18140059" y="25400"/>
                </a:lnTo>
                <a:lnTo>
                  <a:pt x="18153692" y="76200"/>
                </a:lnTo>
                <a:lnTo>
                  <a:pt x="18165657" y="127000"/>
                </a:lnTo>
                <a:lnTo>
                  <a:pt x="18175967" y="177800"/>
                </a:lnTo>
                <a:lnTo>
                  <a:pt x="18184633" y="228600"/>
                </a:lnTo>
                <a:lnTo>
                  <a:pt x="18191668" y="279400"/>
                </a:lnTo>
                <a:lnTo>
                  <a:pt x="18196717" y="330200"/>
                </a:lnTo>
                <a:lnTo>
                  <a:pt x="18200378" y="381000"/>
                </a:lnTo>
                <a:lnTo>
                  <a:pt x="18203101" y="431800"/>
                </a:lnTo>
                <a:lnTo>
                  <a:pt x="18205335" y="482600"/>
                </a:lnTo>
                <a:lnTo>
                  <a:pt x="18207532" y="533400"/>
                </a:lnTo>
                <a:lnTo>
                  <a:pt x="18210142" y="584200"/>
                </a:lnTo>
                <a:lnTo>
                  <a:pt x="18213614" y="635000"/>
                </a:lnTo>
                <a:lnTo>
                  <a:pt x="18218399" y="685800"/>
                </a:lnTo>
                <a:lnTo>
                  <a:pt x="18224948" y="736600"/>
                </a:lnTo>
                <a:lnTo>
                  <a:pt x="18233711" y="787400"/>
                </a:lnTo>
                <a:lnTo>
                  <a:pt x="18242508" y="838200"/>
                </a:lnTo>
                <a:lnTo>
                  <a:pt x="18249223" y="889000"/>
                </a:lnTo>
                <a:lnTo>
                  <a:pt x="18253914" y="939800"/>
                </a:lnTo>
                <a:lnTo>
                  <a:pt x="18256643" y="977900"/>
                </a:lnTo>
                <a:lnTo>
                  <a:pt x="18257470" y="1028700"/>
                </a:lnTo>
                <a:lnTo>
                  <a:pt x="18256454" y="1079500"/>
                </a:lnTo>
                <a:lnTo>
                  <a:pt x="18253656" y="1130300"/>
                </a:lnTo>
                <a:lnTo>
                  <a:pt x="18249137" y="1181100"/>
                </a:lnTo>
                <a:lnTo>
                  <a:pt x="18242957" y="1231900"/>
                </a:lnTo>
                <a:lnTo>
                  <a:pt x="18235175" y="1270000"/>
                </a:lnTo>
                <a:lnTo>
                  <a:pt x="18225852" y="1320800"/>
                </a:lnTo>
                <a:lnTo>
                  <a:pt x="18218988" y="1358900"/>
                </a:lnTo>
                <a:lnTo>
                  <a:pt x="18215145" y="1397000"/>
                </a:lnTo>
                <a:lnTo>
                  <a:pt x="18214690" y="1447800"/>
                </a:lnTo>
                <a:lnTo>
                  <a:pt x="18217993" y="1485900"/>
                </a:lnTo>
                <a:lnTo>
                  <a:pt x="18224006" y="1536700"/>
                </a:lnTo>
                <a:lnTo>
                  <a:pt x="18228002" y="1587500"/>
                </a:lnTo>
                <a:lnTo>
                  <a:pt x="18230130" y="1638300"/>
                </a:lnTo>
                <a:lnTo>
                  <a:pt x="18230542" y="1689100"/>
                </a:lnTo>
                <a:lnTo>
                  <a:pt x="18229388" y="1739900"/>
                </a:lnTo>
                <a:lnTo>
                  <a:pt x="18226820" y="1790700"/>
                </a:lnTo>
                <a:lnTo>
                  <a:pt x="18222988" y="1841500"/>
                </a:lnTo>
                <a:lnTo>
                  <a:pt x="18218043" y="1892300"/>
                </a:lnTo>
                <a:lnTo>
                  <a:pt x="18212137" y="1943100"/>
                </a:lnTo>
                <a:lnTo>
                  <a:pt x="18198695" y="2044700"/>
                </a:lnTo>
                <a:lnTo>
                  <a:pt x="18192198" y="2095500"/>
                </a:lnTo>
                <a:lnTo>
                  <a:pt x="18185929" y="2146300"/>
                </a:lnTo>
                <a:lnTo>
                  <a:pt x="18179887" y="2197100"/>
                </a:lnTo>
                <a:lnTo>
                  <a:pt x="18174073" y="2247900"/>
                </a:lnTo>
                <a:lnTo>
                  <a:pt x="18168487" y="2298700"/>
                </a:lnTo>
                <a:lnTo>
                  <a:pt x="18163131" y="2349500"/>
                </a:lnTo>
                <a:lnTo>
                  <a:pt x="18158005" y="2400300"/>
                </a:lnTo>
                <a:lnTo>
                  <a:pt x="18153108" y="2451100"/>
                </a:lnTo>
                <a:lnTo>
                  <a:pt x="18148441" y="2489200"/>
                </a:lnTo>
                <a:lnTo>
                  <a:pt x="18144006" y="2540000"/>
                </a:lnTo>
                <a:lnTo>
                  <a:pt x="18139802" y="2590800"/>
                </a:lnTo>
                <a:lnTo>
                  <a:pt x="18135829" y="2641600"/>
                </a:lnTo>
                <a:lnTo>
                  <a:pt x="18132089" y="2692400"/>
                </a:lnTo>
                <a:lnTo>
                  <a:pt x="18128582" y="2743200"/>
                </a:lnTo>
                <a:lnTo>
                  <a:pt x="18125307" y="2794000"/>
                </a:lnTo>
                <a:lnTo>
                  <a:pt x="18122266" y="2844800"/>
                </a:lnTo>
                <a:lnTo>
                  <a:pt x="18119459" y="2895600"/>
                </a:lnTo>
                <a:lnTo>
                  <a:pt x="18116887" y="2946400"/>
                </a:lnTo>
                <a:lnTo>
                  <a:pt x="18114550" y="2997200"/>
                </a:lnTo>
                <a:lnTo>
                  <a:pt x="18112447" y="3048000"/>
                </a:lnTo>
                <a:lnTo>
                  <a:pt x="18110581" y="3098800"/>
                </a:lnTo>
                <a:lnTo>
                  <a:pt x="18108951" y="3149600"/>
                </a:lnTo>
                <a:lnTo>
                  <a:pt x="18107558" y="3187700"/>
                </a:lnTo>
                <a:lnTo>
                  <a:pt x="18106402" y="3238500"/>
                </a:lnTo>
                <a:lnTo>
                  <a:pt x="18104871" y="3289300"/>
                </a:lnTo>
                <a:lnTo>
                  <a:pt x="18102258" y="3340100"/>
                </a:lnTo>
                <a:lnTo>
                  <a:pt x="18098438" y="3390900"/>
                </a:lnTo>
                <a:lnTo>
                  <a:pt x="18093288" y="3429000"/>
                </a:lnTo>
                <a:lnTo>
                  <a:pt x="18086683" y="3479800"/>
                </a:lnTo>
                <a:lnTo>
                  <a:pt x="18078498" y="3530600"/>
                </a:lnTo>
                <a:lnTo>
                  <a:pt x="18068609" y="3568700"/>
                </a:lnTo>
                <a:lnTo>
                  <a:pt x="18056893" y="3619500"/>
                </a:lnTo>
                <a:lnTo>
                  <a:pt x="18041689" y="3670300"/>
                </a:lnTo>
                <a:lnTo>
                  <a:pt x="18024077" y="3721100"/>
                </a:lnTo>
                <a:lnTo>
                  <a:pt x="18004129" y="3771900"/>
                </a:lnTo>
                <a:lnTo>
                  <a:pt x="17981914" y="3810000"/>
                </a:lnTo>
                <a:lnTo>
                  <a:pt x="17957503" y="3860800"/>
                </a:lnTo>
                <a:lnTo>
                  <a:pt x="17930966" y="3898900"/>
                </a:lnTo>
                <a:lnTo>
                  <a:pt x="17902375" y="3937000"/>
                </a:lnTo>
                <a:lnTo>
                  <a:pt x="17871798" y="3975100"/>
                </a:lnTo>
                <a:lnTo>
                  <a:pt x="17839308" y="4013200"/>
                </a:lnTo>
                <a:lnTo>
                  <a:pt x="17804973" y="4051300"/>
                </a:lnTo>
                <a:lnTo>
                  <a:pt x="17768866" y="4089400"/>
                </a:lnTo>
                <a:lnTo>
                  <a:pt x="17731055" y="4127500"/>
                </a:lnTo>
                <a:lnTo>
                  <a:pt x="17691612" y="4152900"/>
                </a:lnTo>
                <a:lnTo>
                  <a:pt x="17650607" y="4191000"/>
                </a:lnTo>
                <a:lnTo>
                  <a:pt x="17565474" y="4241800"/>
                </a:lnTo>
                <a:lnTo>
                  <a:pt x="17522138" y="4279900"/>
                </a:lnTo>
                <a:lnTo>
                  <a:pt x="17344567" y="4381500"/>
                </a:lnTo>
                <a:lnTo>
                  <a:pt x="17023497" y="4559300"/>
                </a:lnTo>
                <a:lnTo>
                  <a:pt x="16888254" y="4635500"/>
                </a:lnTo>
                <a:lnTo>
                  <a:pt x="16842955" y="4648200"/>
                </a:lnTo>
                <a:lnTo>
                  <a:pt x="16820249" y="4660900"/>
                </a:lnTo>
                <a:lnTo>
                  <a:pt x="6697693" y="4660900"/>
                </a:lnTo>
                <a:lnTo>
                  <a:pt x="6646908" y="4673600"/>
                </a:lnTo>
                <a:lnTo>
                  <a:pt x="6545277" y="4673600"/>
                </a:lnTo>
                <a:lnTo>
                  <a:pt x="6494432" y="4686300"/>
                </a:lnTo>
                <a:lnTo>
                  <a:pt x="6392682" y="4686300"/>
                </a:lnTo>
                <a:lnTo>
                  <a:pt x="6290853" y="4711700"/>
                </a:lnTo>
                <a:lnTo>
                  <a:pt x="6239909" y="4711700"/>
                </a:lnTo>
                <a:lnTo>
                  <a:pt x="6188945" y="4724400"/>
                </a:lnTo>
                <a:lnTo>
                  <a:pt x="6087647" y="4737100"/>
                </a:lnTo>
                <a:lnTo>
                  <a:pt x="5935726" y="4762500"/>
                </a:lnTo>
                <a:lnTo>
                  <a:pt x="5733199" y="4800600"/>
                </a:lnTo>
                <a:lnTo>
                  <a:pt x="4923118" y="4940300"/>
                </a:lnTo>
                <a:lnTo>
                  <a:pt x="4821822" y="4953000"/>
                </a:lnTo>
                <a:lnTo>
                  <a:pt x="4720509" y="4978400"/>
                </a:lnTo>
                <a:lnTo>
                  <a:pt x="4619178" y="4991100"/>
                </a:lnTo>
                <a:lnTo>
                  <a:pt x="4517827" y="5016500"/>
                </a:lnTo>
                <a:lnTo>
                  <a:pt x="4467142" y="5016500"/>
                </a:lnTo>
                <a:lnTo>
                  <a:pt x="4416993" y="5029200"/>
                </a:lnTo>
                <a:lnTo>
                  <a:pt x="4366805" y="5029200"/>
                </a:lnTo>
                <a:lnTo>
                  <a:pt x="4266308" y="5054600"/>
                </a:lnTo>
                <a:lnTo>
                  <a:pt x="4215999" y="5054600"/>
                </a:lnTo>
                <a:lnTo>
                  <a:pt x="4165650" y="5067300"/>
                </a:lnTo>
                <a:close/>
              </a:path>
              <a:path w="18257520" h="5321300">
                <a:moveTo>
                  <a:pt x="11598581" y="5118100"/>
                </a:moveTo>
                <a:lnTo>
                  <a:pt x="9073217" y="5118100"/>
                </a:lnTo>
                <a:lnTo>
                  <a:pt x="8728902" y="5029200"/>
                </a:lnTo>
                <a:lnTo>
                  <a:pt x="8680686" y="5003800"/>
                </a:lnTo>
                <a:lnTo>
                  <a:pt x="8198976" y="4876800"/>
                </a:lnTo>
                <a:lnTo>
                  <a:pt x="8150714" y="4851400"/>
                </a:lnTo>
                <a:lnTo>
                  <a:pt x="7759429" y="4749800"/>
                </a:lnTo>
                <a:lnTo>
                  <a:pt x="7709080" y="4749800"/>
                </a:lnTo>
                <a:lnTo>
                  <a:pt x="7557907" y="4711700"/>
                </a:lnTo>
                <a:lnTo>
                  <a:pt x="7507473" y="4711700"/>
                </a:lnTo>
                <a:lnTo>
                  <a:pt x="7406541" y="4686300"/>
                </a:lnTo>
                <a:lnTo>
                  <a:pt x="7305526" y="4686300"/>
                </a:lnTo>
                <a:lnTo>
                  <a:pt x="7254987" y="4673600"/>
                </a:lnTo>
                <a:lnTo>
                  <a:pt x="7153846" y="4673600"/>
                </a:lnTo>
                <a:lnTo>
                  <a:pt x="7103244" y="4660900"/>
                </a:lnTo>
                <a:lnTo>
                  <a:pt x="16820249" y="4660900"/>
                </a:lnTo>
                <a:lnTo>
                  <a:pt x="16752020" y="4699000"/>
                </a:lnTo>
                <a:lnTo>
                  <a:pt x="16706380" y="4711700"/>
                </a:lnTo>
                <a:lnTo>
                  <a:pt x="16614750" y="4762500"/>
                </a:lnTo>
                <a:lnTo>
                  <a:pt x="16568755" y="4775200"/>
                </a:lnTo>
                <a:lnTo>
                  <a:pt x="16522638" y="4800600"/>
                </a:lnTo>
                <a:lnTo>
                  <a:pt x="16476398" y="4813300"/>
                </a:lnTo>
                <a:lnTo>
                  <a:pt x="16430033" y="4838700"/>
                </a:lnTo>
                <a:lnTo>
                  <a:pt x="16383541" y="4851400"/>
                </a:lnTo>
                <a:lnTo>
                  <a:pt x="16336921" y="4876800"/>
                </a:lnTo>
                <a:lnTo>
                  <a:pt x="16290170" y="4889500"/>
                </a:lnTo>
                <a:lnTo>
                  <a:pt x="16243288" y="4914900"/>
                </a:lnTo>
                <a:lnTo>
                  <a:pt x="16196272" y="4927600"/>
                </a:lnTo>
                <a:lnTo>
                  <a:pt x="16149121" y="4953000"/>
                </a:lnTo>
                <a:lnTo>
                  <a:pt x="16006839" y="4991100"/>
                </a:lnTo>
                <a:lnTo>
                  <a:pt x="15959130" y="5016500"/>
                </a:lnTo>
                <a:lnTo>
                  <a:pt x="15669803" y="5092700"/>
                </a:lnTo>
                <a:lnTo>
                  <a:pt x="11850920" y="5092700"/>
                </a:lnTo>
                <a:lnTo>
                  <a:pt x="11800698" y="5105400"/>
                </a:lnTo>
                <a:lnTo>
                  <a:pt x="11700131" y="5105400"/>
                </a:lnTo>
                <a:lnTo>
                  <a:pt x="11598581" y="5118100"/>
                </a:lnTo>
                <a:close/>
              </a:path>
              <a:path w="18257520" h="5321300">
                <a:moveTo>
                  <a:pt x="4014351" y="5080000"/>
                </a:moveTo>
                <a:lnTo>
                  <a:pt x="3301851" y="5080000"/>
                </a:lnTo>
                <a:lnTo>
                  <a:pt x="3251310" y="5067300"/>
                </a:lnTo>
                <a:lnTo>
                  <a:pt x="4064826" y="5067300"/>
                </a:lnTo>
                <a:lnTo>
                  <a:pt x="4014351" y="5080000"/>
                </a:lnTo>
                <a:close/>
              </a:path>
              <a:path w="18257520" h="5321300">
                <a:moveTo>
                  <a:pt x="3862672" y="5092700"/>
                </a:moveTo>
                <a:lnTo>
                  <a:pt x="3403899" y="5092700"/>
                </a:lnTo>
                <a:lnTo>
                  <a:pt x="3352715" y="5080000"/>
                </a:lnTo>
                <a:lnTo>
                  <a:pt x="3913275" y="5080000"/>
                </a:lnTo>
                <a:lnTo>
                  <a:pt x="3862672" y="5092700"/>
                </a:lnTo>
                <a:close/>
              </a:path>
              <a:path w="18257520" h="5321300">
                <a:moveTo>
                  <a:pt x="14979614" y="5245100"/>
                </a:moveTo>
                <a:lnTo>
                  <a:pt x="13240923" y="5245100"/>
                </a:lnTo>
                <a:lnTo>
                  <a:pt x="13093853" y="5207000"/>
                </a:lnTo>
                <a:lnTo>
                  <a:pt x="13044910" y="5207000"/>
                </a:lnTo>
                <a:lnTo>
                  <a:pt x="12847621" y="5156200"/>
                </a:lnTo>
                <a:lnTo>
                  <a:pt x="12798102" y="5156200"/>
                </a:lnTo>
                <a:lnTo>
                  <a:pt x="12698973" y="5130800"/>
                </a:lnTo>
                <a:lnTo>
                  <a:pt x="12649362" y="5130800"/>
                </a:lnTo>
                <a:lnTo>
                  <a:pt x="12599720" y="5118100"/>
                </a:lnTo>
                <a:lnTo>
                  <a:pt x="12500338" y="5118100"/>
                </a:lnTo>
                <a:lnTo>
                  <a:pt x="12450597" y="5105400"/>
                </a:lnTo>
                <a:lnTo>
                  <a:pt x="12351014" y="5105400"/>
                </a:lnTo>
                <a:lnTo>
                  <a:pt x="12301170" y="5092700"/>
                </a:lnTo>
                <a:lnTo>
                  <a:pt x="15669803" y="5092700"/>
                </a:lnTo>
                <a:lnTo>
                  <a:pt x="15275368" y="5194300"/>
                </a:lnTo>
                <a:lnTo>
                  <a:pt x="15226132" y="5194300"/>
                </a:lnTo>
                <a:lnTo>
                  <a:pt x="15127598" y="5219700"/>
                </a:lnTo>
                <a:lnTo>
                  <a:pt x="15078296" y="5219700"/>
                </a:lnTo>
                <a:lnTo>
                  <a:pt x="14979614" y="5245100"/>
                </a:lnTo>
                <a:close/>
              </a:path>
              <a:path w="18257520" h="5321300">
                <a:moveTo>
                  <a:pt x="10837186" y="5181600"/>
                </a:moveTo>
                <a:lnTo>
                  <a:pt x="9421203" y="5181600"/>
                </a:lnTo>
                <a:lnTo>
                  <a:pt x="9321491" y="5156200"/>
                </a:lnTo>
                <a:lnTo>
                  <a:pt x="9271722" y="5156200"/>
                </a:lnTo>
                <a:lnTo>
                  <a:pt x="9122758" y="5118100"/>
                </a:lnTo>
                <a:lnTo>
                  <a:pt x="11497043" y="5118100"/>
                </a:lnTo>
                <a:lnTo>
                  <a:pt x="11090966" y="5156200"/>
                </a:lnTo>
                <a:lnTo>
                  <a:pt x="10989455" y="5168900"/>
                </a:lnTo>
                <a:lnTo>
                  <a:pt x="10887943" y="5168900"/>
                </a:lnTo>
                <a:lnTo>
                  <a:pt x="10837186" y="5181600"/>
                </a:lnTo>
                <a:close/>
              </a:path>
              <a:path w="18257520" h="5321300">
                <a:moveTo>
                  <a:pt x="10684907" y="5194300"/>
                </a:moveTo>
                <a:lnTo>
                  <a:pt x="9521147" y="5194300"/>
                </a:lnTo>
                <a:lnTo>
                  <a:pt x="9471146" y="5181600"/>
                </a:lnTo>
                <a:lnTo>
                  <a:pt x="10735668" y="5181600"/>
                </a:lnTo>
                <a:lnTo>
                  <a:pt x="10684907" y="5194300"/>
                </a:lnTo>
                <a:close/>
              </a:path>
              <a:path w="18257520" h="5321300">
                <a:moveTo>
                  <a:pt x="10532611" y="5207000"/>
                </a:moveTo>
                <a:lnTo>
                  <a:pt x="9621325" y="5207000"/>
                </a:lnTo>
                <a:lnTo>
                  <a:pt x="9571207" y="5194300"/>
                </a:lnTo>
                <a:lnTo>
                  <a:pt x="10583379" y="5194300"/>
                </a:lnTo>
                <a:lnTo>
                  <a:pt x="10532611" y="5207000"/>
                </a:lnTo>
                <a:close/>
              </a:path>
              <a:path w="18257520" h="5321300">
                <a:moveTo>
                  <a:pt x="10329266" y="5219700"/>
                </a:moveTo>
                <a:lnTo>
                  <a:pt x="9772034" y="5219700"/>
                </a:lnTo>
                <a:lnTo>
                  <a:pt x="9721739" y="5207000"/>
                </a:lnTo>
                <a:lnTo>
                  <a:pt x="10380291" y="5207000"/>
                </a:lnTo>
                <a:lnTo>
                  <a:pt x="10329266" y="5219700"/>
                </a:lnTo>
                <a:close/>
              </a:path>
              <a:path w="18257520" h="5321300">
                <a:moveTo>
                  <a:pt x="14781890" y="5270500"/>
                </a:moveTo>
                <a:lnTo>
                  <a:pt x="13388420" y="5270500"/>
                </a:lnTo>
                <a:lnTo>
                  <a:pt x="13290037" y="5245100"/>
                </a:lnTo>
                <a:lnTo>
                  <a:pt x="14930230" y="5245100"/>
                </a:lnTo>
                <a:lnTo>
                  <a:pt x="14880816" y="5257800"/>
                </a:lnTo>
                <a:lnTo>
                  <a:pt x="14831370" y="5257800"/>
                </a:lnTo>
                <a:lnTo>
                  <a:pt x="14781890" y="5270500"/>
                </a:lnTo>
                <a:close/>
              </a:path>
              <a:path w="18257520" h="5321300">
                <a:moveTo>
                  <a:pt x="14682822" y="5283200"/>
                </a:moveTo>
                <a:lnTo>
                  <a:pt x="13487028" y="5283200"/>
                </a:lnTo>
                <a:lnTo>
                  <a:pt x="13437694" y="5270500"/>
                </a:lnTo>
                <a:lnTo>
                  <a:pt x="14732375" y="5270500"/>
                </a:lnTo>
                <a:lnTo>
                  <a:pt x="14682822" y="5283200"/>
                </a:lnTo>
                <a:close/>
              </a:path>
              <a:path w="18257520" h="5321300">
                <a:moveTo>
                  <a:pt x="14583599" y="5295900"/>
                </a:moveTo>
                <a:lnTo>
                  <a:pt x="13585887" y="5295900"/>
                </a:lnTo>
                <a:lnTo>
                  <a:pt x="13536424" y="5283200"/>
                </a:lnTo>
                <a:lnTo>
                  <a:pt x="14633231" y="5283200"/>
                </a:lnTo>
                <a:lnTo>
                  <a:pt x="14583599" y="5295900"/>
                </a:lnTo>
                <a:close/>
              </a:path>
              <a:path w="18257520" h="5321300">
                <a:moveTo>
                  <a:pt x="14484208" y="5308600"/>
                </a:moveTo>
                <a:lnTo>
                  <a:pt x="13685020" y="5308600"/>
                </a:lnTo>
                <a:lnTo>
                  <a:pt x="13635418" y="5295900"/>
                </a:lnTo>
                <a:lnTo>
                  <a:pt x="14533925" y="5295900"/>
                </a:lnTo>
                <a:lnTo>
                  <a:pt x="14484208" y="5308600"/>
                </a:lnTo>
                <a:close/>
              </a:path>
              <a:path w="18257520" h="5321300">
                <a:moveTo>
                  <a:pt x="14284867" y="5321300"/>
                </a:moveTo>
                <a:lnTo>
                  <a:pt x="13834290" y="5321300"/>
                </a:lnTo>
                <a:lnTo>
                  <a:pt x="13784454" y="5308600"/>
                </a:lnTo>
                <a:lnTo>
                  <a:pt x="14334776" y="5308600"/>
                </a:lnTo>
                <a:lnTo>
                  <a:pt x="14284867" y="5321300"/>
                </a:lnTo>
                <a:close/>
              </a:path>
            </a:pathLst>
          </a:custGeom>
          <a:solidFill>
            <a:srgbClr val="DBC2AB">
              <a:alpha val="419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7420" y="1952121"/>
            <a:ext cx="14056360" cy="2684780"/>
          </a:xfrm>
          <a:prstGeom prst="rect">
            <a:avLst/>
          </a:prstGeom>
          <a:solidFill>
            <a:srgbClr val="8C6A4E"/>
          </a:solidFill>
        </p:spPr>
        <p:txBody>
          <a:bodyPr wrap="square" lIns="0" tIns="354965" rIns="0" bIns="0" rtlCol="0" vert="horz">
            <a:spAutoFit/>
          </a:bodyPr>
          <a:lstStyle/>
          <a:p>
            <a:pPr algn="ctr" marL="815340" marR="804545" indent="-635">
              <a:lnSpc>
                <a:spcPct val="116100"/>
              </a:lnSpc>
              <a:spcBef>
                <a:spcPts val="2795"/>
              </a:spcBef>
            </a:pPr>
            <a:r>
              <a:rPr dirty="0" sz="3500" spc="114" b="1">
                <a:solidFill>
                  <a:srgbClr val="FFFFFF"/>
                </a:solidFill>
                <a:latin typeface="Tahoma"/>
                <a:cs typeface="Tahoma"/>
              </a:rPr>
              <a:t>After </a:t>
            </a:r>
            <a:r>
              <a:rPr dirty="0" sz="3500" spc="50" b="1">
                <a:solidFill>
                  <a:srgbClr val="FFFFFF"/>
                </a:solidFill>
                <a:latin typeface="Tahoma"/>
                <a:cs typeface="Tahoma"/>
              </a:rPr>
              <a:t>choosing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80" b="1">
                <a:solidFill>
                  <a:srgbClr val="FFFFFF"/>
                </a:solidFill>
                <a:latin typeface="Tahoma"/>
                <a:cs typeface="Tahoma"/>
              </a:rPr>
              <a:t>model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execute,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114" b="1">
                <a:solidFill>
                  <a:srgbClr val="FFFFFF"/>
                </a:solidFill>
                <a:latin typeface="Tahoma"/>
                <a:cs typeface="Tahoma"/>
              </a:rPr>
              <a:t>team </a:t>
            </a:r>
            <a:r>
              <a:rPr dirty="0" sz="3500" spc="100" b="1">
                <a:solidFill>
                  <a:srgbClr val="FFFFFF"/>
                </a:solidFill>
                <a:latin typeface="Tahoma"/>
                <a:cs typeface="Tahoma"/>
              </a:rPr>
              <a:t>starts </a:t>
            </a:r>
            <a:r>
              <a:rPr dirty="0" sz="3500" spc="-10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Tahoma"/>
                <a:cs typeface="Tahoma"/>
              </a:rPr>
              <a:t>drawing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website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mock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0" b="1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-25" b="1">
                <a:solidFill>
                  <a:srgbClr val="FFFFFF"/>
                </a:solidFill>
                <a:latin typeface="Tahoma"/>
                <a:cs typeface="Tahoma"/>
              </a:rPr>
              <a:t>(Basamiq)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3500" spc="-10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5" b="1">
                <a:solidFill>
                  <a:srgbClr val="FFFFFF"/>
                </a:solidFill>
                <a:latin typeface="Tahoma"/>
                <a:cs typeface="Tahoma"/>
              </a:rPr>
              <a:t>proceeds</a:t>
            </a:r>
            <a:r>
              <a:rPr dirty="0" sz="35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5" b="1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5" b="1">
                <a:solidFill>
                  <a:srgbClr val="FFFFFF"/>
                </a:solidFill>
                <a:latin typeface="Tahoma"/>
                <a:cs typeface="Tahoma"/>
              </a:rPr>
              <a:t>website.</a:t>
            </a:r>
            <a:endParaRPr sz="3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712" y="715963"/>
            <a:ext cx="549275" cy="8096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6809" y="328677"/>
            <a:ext cx="640969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3935" algn="l"/>
              </a:tabLst>
            </a:pPr>
            <a:r>
              <a:rPr dirty="0" spc="-665"/>
              <a:t>.	</a:t>
            </a:r>
            <a:r>
              <a:rPr dirty="0" spc="960"/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7563" y="4634173"/>
            <a:ext cx="770699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6345" algn="l"/>
              </a:tabLst>
            </a:pPr>
            <a:r>
              <a:rPr dirty="0" sz="9200" spc="170">
                <a:latin typeface="Trebuchet MS"/>
                <a:cs typeface="Trebuchet MS"/>
              </a:rPr>
              <a:t>4.	</a:t>
            </a:r>
            <a:r>
              <a:rPr dirty="0" sz="9200" spc="670">
                <a:latin typeface="Trebuchet MS"/>
                <a:cs typeface="Trebuchet MS"/>
              </a:rPr>
              <a:t>TestPlan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7420" y="6533315"/>
            <a:ext cx="14056360" cy="2355215"/>
          </a:xfrm>
          <a:prstGeom prst="rect">
            <a:avLst/>
          </a:prstGeom>
          <a:solidFill>
            <a:srgbClr val="8C6A4E"/>
          </a:solidFill>
        </p:spPr>
        <p:txBody>
          <a:bodyPr wrap="square" lIns="0" tIns="507365" rIns="0" bIns="0" rtlCol="0" vert="horz">
            <a:spAutoFit/>
          </a:bodyPr>
          <a:lstStyle/>
          <a:p>
            <a:pPr marL="2931795" marR="953135" indent="-1968500">
              <a:lnSpc>
                <a:spcPct val="116100"/>
              </a:lnSpc>
              <a:spcBef>
                <a:spcPts val="3995"/>
              </a:spcBef>
            </a:pPr>
            <a:r>
              <a:rPr dirty="0" sz="3500" spc="114" b="1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35" b="1">
                <a:solidFill>
                  <a:srgbClr val="FFFFFF"/>
                </a:solidFill>
                <a:latin typeface="Tahoma"/>
                <a:cs typeface="Tahoma"/>
              </a:rPr>
              <a:t>coding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5" b="1">
                <a:solidFill>
                  <a:srgbClr val="FFFFFF"/>
                </a:solidFill>
                <a:latin typeface="Tahoma"/>
                <a:cs typeface="Tahoma"/>
              </a:rPr>
              <a:t>website,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4" b="1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00" b="1">
                <a:solidFill>
                  <a:srgbClr val="FFFFFF"/>
                </a:solidFill>
                <a:latin typeface="Tahoma"/>
                <a:cs typeface="Tahoma"/>
              </a:rPr>
              <a:t>starts</a:t>
            </a:r>
            <a:r>
              <a:rPr dirty="0" sz="35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3500" spc="-10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website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75" b="1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65" b="1">
                <a:solidFill>
                  <a:srgbClr val="FFFFFF"/>
                </a:solidFill>
                <a:latin typeface="Tahoma"/>
                <a:cs typeface="Tahoma"/>
              </a:rPr>
              <a:t>checking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11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90" b="1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dirty="0" sz="35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500" spc="50" b="1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9936"/>
            <a:ext cx="17887950" cy="9123045"/>
            <a:chOff x="0" y="719936"/>
            <a:chExt cx="17887950" cy="9123045"/>
          </a:xfrm>
        </p:grpSpPr>
        <p:sp>
          <p:nvSpPr>
            <p:cNvPr id="3" name="object 3"/>
            <p:cNvSpPr/>
            <p:nvPr/>
          </p:nvSpPr>
          <p:spPr>
            <a:xfrm>
              <a:off x="1028700" y="1726248"/>
              <a:ext cx="16230600" cy="7530465"/>
            </a:xfrm>
            <a:custGeom>
              <a:avLst/>
              <a:gdLst/>
              <a:ahLst/>
              <a:cxnLst/>
              <a:rect l="l" t="t" r="r" b="b"/>
              <a:pathLst>
                <a:path w="16230600" h="7530465">
                  <a:moveTo>
                    <a:pt x="16230599" y="7530405"/>
                  </a:moveTo>
                  <a:lnTo>
                    <a:pt x="0" y="7530405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7530405"/>
                  </a:lnTo>
                  <a:close/>
                </a:path>
              </a:pathLst>
            </a:custGeom>
            <a:solidFill>
              <a:srgbClr val="DBC2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13372" y="1028700"/>
              <a:ext cx="8261350" cy="1430655"/>
            </a:xfrm>
            <a:custGeom>
              <a:avLst/>
              <a:gdLst/>
              <a:ahLst/>
              <a:cxnLst/>
              <a:rect l="l" t="t" r="r" b="b"/>
              <a:pathLst>
                <a:path w="8261350" h="1430655">
                  <a:moveTo>
                    <a:pt x="7775480" y="1430252"/>
                  </a:moveTo>
                  <a:lnTo>
                    <a:pt x="485775" y="1430252"/>
                  </a:lnTo>
                  <a:lnTo>
                    <a:pt x="437762" y="1427875"/>
                  </a:lnTo>
                  <a:lnTo>
                    <a:pt x="390562" y="1420832"/>
                  </a:lnTo>
                  <a:lnTo>
                    <a:pt x="344494" y="1409255"/>
                  </a:lnTo>
                  <a:lnTo>
                    <a:pt x="299876" y="1393275"/>
                  </a:lnTo>
                  <a:lnTo>
                    <a:pt x="257028" y="1373025"/>
                  </a:lnTo>
                  <a:lnTo>
                    <a:pt x="216266" y="1348636"/>
                  </a:lnTo>
                  <a:lnTo>
                    <a:pt x="177911" y="1320242"/>
                  </a:lnTo>
                  <a:lnTo>
                    <a:pt x="142280" y="1287972"/>
                  </a:lnTo>
                  <a:lnTo>
                    <a:pt x="110010" y="1252341"/>
                  </a:lnTo>
                  <a:lnTo>
                    <a:pt x="81615" y="1213986"/>
                  </a:lnTo>
                  <a:lnTo>
                    <a:pt x="57227" y="1173224"/>
                  </a:lnTo>
                  <a:lnTo>
                    <a:pt x="36977" y="1130375"/>
                  </a:lnTo>
                  <a:lnTo>
                    <a:pt x="20997" y="1085758"/>
                  </a:lnTo>
                  <a:lnTo>
                    <a:pt x="9420" y="1039690"/>
                  </a:lnTo>
                  <a:lnTo>
                    <a:pt x="2377" y="992490"/>
                  </a:lnTo>
                  <a:lnTo>
                    <a:pt x="0" y="944477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775480" y="0"/>
                  </a:lnTo>
                  <a:lnTo>
                    <a:pt x="7823492" y="2377"/>
                  </a:lnTo>
                  <a:lnTo>
                    <a:pt x="7870692" y="9420"/>
                  </a:lnTo>
                  <a:lnTo>
                    <a:pt x="7916760" y="20997"/>
                  </a:lnTo>
                  <a:lnTo>
                    <a:pt x="7961378" y="36977"/>
                  </a:lnTo>
                  <a:lnTo>
                    <a:pt x="8004227" y="57227"/>
                  </a:lnTo>
                  <a:lnTo>
                    <a:pt x="8044988" y="81615"/>
                  </a:lnTo>
                  <a:lnTo>
                    <a:pt x="8083344" y="110010"/>
                  </a:lnTo>
                  <a:lnTo>
                    <a:pt x="8118975" y="142280"/>
                  </a:lnTo>
                  <a:lnTo>
                    <a:pt x="8151244" y="177911"/>
                  </a:lnTo>
                  <a:lnTo>
                    <a:pt x="8179639" y="216266"/>
                  </a:lnTo>
                  <a:lnTo>
                    <a:pt x="8204027" y="257028"/>
                  </a:lnTo>
                  <a:lnTo>
                    <a:pt x="8224277" y="299876"/>
                  </a:lnTo>
                  <a:lnTo>
                    <a:pt x="8240257" y="344494"/>
                  </a:lnTo>
                  <a:lnTo>
                    <a:pt x="8251834" y="390562"/>
                  </a:lnTo>
                  <a:lnTo>
                    <a:pt x="8258878" y="437762"/>
                  </a:lnTo>
                  <a:lnTo>
                    <a:pt x="8261255" y="485774"/>
                  </a:lnTo>
                  <a:lnTo>
                    <a:pt x="8261255" y="944477"/>
                  </a:lnTo>
                  <a:lnTo>
                    <a:pt x="8258878" y="992490"/>
                  </a:lnTo>
                  <a:lnTo>
                    <a:pt x="8251834" y="1039690"/>
                  </a:lnTo>
                  <a:lnTo>
                    <a:pt x="8240257" y="1085758"/>
                  </a:lnTo>
                  <a:lnTo>
                    <a:pt x="8224277" y="1130375"/>
                  </a:lnTo>
                  <a:lnTo>
                    <a:pt x="8204027" y="1173224"/>
                  </a:lnTo>
                  <a:lnTo>
                    <a:pt x="8179639" y="1213986"/>
                  </a:lnTo>
                  <a:lnTo>
                    <a:pt x="8151244" y="1252341"/>
                  </a:lnTo>
                  <a:lnTo>
                    <a:pt x="8118975" y="1287972"/>
                  </a:lnTo>
                  <a:lnTo>
                    <a:pt x="8083344" y="1320242"/>
                  </a:lnTo>
                  <a:lnTo>
                    <a:pt x="8044988" y="1348636"/>
                  </a:lnTo>
                  <a:lnTo>
                    <a:pt x="8004227" y="1373025"/>
                  </a:lnTo>
                  <a:lnTo>
                    <a:pt x="7961378" y="1393275"/>
                  </a:lnTo>
                  <a:lnTo>
                    <a:pt x="7916760" y="1409255"/>
                  </a:lnTo>
                  <a:lnTo>
                    <a:pt x="7870692" y="1420832"/>
                  </a:lnTo>
                  <a:lnTo>
                    <a:pt x="7823492" y="1427875"/>
                  </a:lnTo>
                  <a:lnTo>
                    <a:pt x="7775480" y="1430252"/>
                  </a:lnTo>
                  <a:close/>
                </a:path>
              </a:pathLst>
            </a:custGeom>
            <a:solidFill>
              <a:srgbClr val="AC54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9860" y="2070404"/>
              <a:ext cx="15626715" cy="6839584"/>
            </a:xfrm>
            <a:custGeom>
              <a:avLst/>
              <a:gdLst/>
              <a:ahLst/>
              <a:cxnLst/>
              <a:rect l="l" t="t" r="r" b="b"/>
              <a:pathLst>
                <a:path w="15626715" h="6839584">
                  <a:moveTo>
                    <a:pt x="19050" y="6724586"/>
                  </a:moveTo>
                  <a:lnTo>
                    <a:pt x="0" y="6724586"/>
                  </a:lnTo>
                  <a:lnTo>
                    <a:pt x="0" y="6838963"/>
                  </a:lnTo>
                  <a:lnTo>
                    <a:pt x="19050" y="6838963"/>
                  </a:lnTo>
                  <a:lnTo>
                    <a:pt x="19050" y="6724586"/>
                  </a:lnTo>
                  <a:close/>
                </a:path>
                <a:path w="15626715" h="6839584">
                  <a:moveTo>
                    <a:pt x="19050" y="6591147"/>
                  </a:moveTo>
                  <a:lnTo>
                    <a:pt x="0" y="6591147"/>
                  </a:lnTo>
                  <a:lnTo>
                    <a:pt x="0" y="6705524"/>
                  </a:lnTo>
                  <a:lnTo>
                    <a:pt x="19050" y="6705524"/>
                  </a:lnTo>
                  <a:lnTo>
                    <a:pt x="19050" y="6591147"/>
                  </a:lnTo>
                  <a:close/>
                </a:path>
                <a:path w="15626715" h="6839584">
                  <a:moveTo>
                    <a:pt x="19050" y="6457709"/>
                  </a:moveTo>
                  <a:lnTo>
                    <a:pt x="0" y="6457709"/>
                  </a:lnTo>
                  <a:lnTo>
                    <a:pt x="0" y="6572085"/>
                  </a:lnTo>
                  <a:lnTo>
                    <a:pt x="19050" y="6572085"/>
                  </a:lnTo>
                  <a:lnTo>
                    <a:pt x="19050" y="6457709"/>
                  </a:lnTo>
                  <a:close/>
                </a:path>
                <a:path w="15626715" h="6839584">
                  <a:moveTo>
                    <a:pt x="19050" y="6324257"/>
                  </a:moveTo>
                  <a:lnTo>
                    <a:pt x="0" y="6324257"/>
                  </a:lnTo>
                  <a:lnTo>
                    <a:pt x="0" y="6438633"/>
                  </a:lnTo>
                  <a:lnTo>
                    <a:pt x="19050" y="6438633"/>
                  </a:lnTo>
                  <a:lnTo>
                    <a:pt x="19050" y="6324257"/>
                  </a:lnTo>
                  <a:close/>
                </a:path>
                <a:path w="15626715" h="6839584">
                  <a:moveTo>
                    <a:pt x="19050" y="6190818"/>
                  </a:moveTo>
                  <a:lnTo>
                    <a:pt x="0" y="6190818"/>
                  </a:lnTo>
                  <a:lnTo>
                    <a:pt x="0" y="6305194"/>
                  </a:lnTo>
                  <a:lnTo>
                    <a:pt x="19050" y="6305194"/>
                  </a:lnTo>
                  <a:lnTo>
                    <a:pt x="19050" y="6190818"/>
                  </a:lnTo>
                  <a:close/>
                </a:path>
                <a:path w="15626715" h="6839584">
                  <a:moveTo>
                    <a:pt x="19050" y="6057379"/>
                  </a:moveTo>
                  <a:lnTo>
                    <a:pt x="0" y="6057379"/>
                  </a:lnTo>
                  <a:lnTo>
                    <a:pt x="0" y="6171755"/>
                  </a:lnTo>
                  <a:lnTo>
                    <a:pt x="19050" y="6171755"/>
                  </a:lnTo>
                  <a:lnTo>
                    <a:pt x="19050" y="6057379"/>
                  </a:lnTo>
                  <a:close/>
                </a:path>
                <a:path w="15626715" h="6839584">
                  <a:moveTo>
                    <a:pt x="19050" y="5923927"/>
                  </a:moveTo>
                  <a:lnTo>
                    <a:pt x="0" y="5923927"/>
                  </a:lnTo>
                  <a:lnTo>
                    <a:pt x="0" y="6038316"/>
                  </a:lnTo>
                  <a:lnTo>
                    <a:pt x="19050" y="6038316"/>
                  </a:lnTo>
                  <a:lnTo>
                    <a:pt x="19050" y="5923927"/>
                  </a:lnTo>
                  <a:close/>
                </a:path>
                <a:path w="15626715" h="6839584">
                  <a:moveTo>
                    <a:pt x="19050" y="5790489"/>
                  </a:moveTo>
                  <a:lnTo>
                    <a:pt x="0" y="5790489"/>
                  </a:lnTo>
                  <a:lnTo>
                    <a:pt x="0" y="5904865"/>
                  </a:lnTo>
                  <a:lnTo>
                    <a:pt x="19050" y="5904865"/>
                  </a:lnTo>
                  <a:lnTo>
                    <a:pt x="19050" y="5790489"/>
                  </a:lnTo>
                  <a:close/>
                </a:path>
                <a:path w="15626715" h="6839584">
                  <a:moveTo>
                    <a:pt x="19050" y="5657050"/>
                  </a:moveTo>
                  <a:lnTo>
                    <a:pt x="0" y="5657050"/>
                  </a:lnTo>
                  <a:lnTo>
                    <a:pt x="0" y="5771426"/>
                  </a:lnTo>
                  <a:lnTo>
                    <a:pt x="19050" y="5771426"/>
                  </a:lnTo>
                  <a:lnTo>
                    <a:pt x="19050" y="5657050"/>
                  </a:lnTo>
                  <a:close/>
                </a:path>
                <a:path w="15626715" h="6839584">
                  <a:moveTo>
                    <a:pt x="19050" y="5523598"/>
                  </a:moveTo>
                  <a:lnTo>
                    <a:pt x="0" y="5523598"/>
                  </a:lnTo>
                  <a:lnTo>
                    <a:pt x="0" y="5637987"/>
                  </a:lnTo>
                  <a:lnTo>
                    <a:pt x="19050" y="5637987"/>
                  </a:lnTo>
                  <a:lnTo>
                    <a:pt x="19050" y="5523598"/>
                  </a:lnTo>
                  <a:close/>
                </a:path>
                <a:path w="15626715" h="6839584">
                  <a:moveTo>
                    <a:pt x="19050" y="5390159"/>
                  </a:moveTo>
                  <a:lnTo>
                    <a:pt x="0" y="5390159"/>
                  </a:lnTo>
                  <a:lnTo>
                    <a:pt x="0" y="5504535"/>
                  </a:lnTo>
                  <a:lnTo>
                    <a:pt x="19050" y="5504535"/>
                  </a:lnTo>
                  <a:lnTo>
                    <a:pt x="19050" y="5390159"/>
                  </a:lnTo>
                  <a:close/>
                </a:path>
                <a:path w="15626715" h="6839584">
                  <a:moveTo>
                    <a:pt x="19050" y="5256720"/>
                  </a:moveTo>
                  <a:lnTo>
                    <a:pt x="0" y="5256720"/>
                  </a:lnTo>
                  <a:lnTo>
                    <a:pt x="0" y="5371096"/>
                  </a:lnTo>
                  <a:lnTo>
                    <a:pt x="19050" y="5371096"/>
                  </a:lnTo>
                  <a:lnTo>
                    <a:pt x="19050" y="5256720"/>
                  </a:lnTo>
                  <a:close/>
                </a:path>
                <a:path w="15626715" h="6839584">
                  <a:moveTo>
                    <a:pt x="19050" y="5123269"/>
                  </a:moveTo>
                  <a:lnTo>
                    <a:pt x="0" y="5123269"/>
                  </a:lnTo>
                  <a:lnTo>
                    <a:pt x="0" y="5237658"/>
                  </a:lnTo>
                  <a:lnTo>
                    <a:pt x="19050" y="5237658"/>
                  </a:lnTo>
                  <a:lnTo>
                    <a:pt x="19050" y="5123269"/>
                  </a:lnTo>
                  <a:close/>
                </a:path>
                <a:path w="15626715" h="6839584">
                  <a:moveTo>
                    <a:pt x="19050" y="4989830"/>
                  </a:moveTo>
                  <a:lnTo>
                    <a:pt x="0" y="4989830"/>
                  </a:lnTo>
                  <a:lnTo>
                    <a:pt x="0" y="5104206"/>
                  </a:lnTo>
                  <a:lnTo>
                    <a:pt x="19050" y="5104206"/>
                  </a:lnTo>
                  <a:lnTo>
                    <a:pt x="19050" y="4989830"/>
                  </a:lnTo>
                  <a:close/>
                </a:path>
                <a:path w="15626715" h="6839584">
                  <a:moveTo>
                    <a:pt x="19050" y="4856391"/>
                  </a:moveTo>
                  <a:lnTo>
                    <a:pt x="0" y="4856391"/>
                  </a:lnTo>
                  <a:lnTo>
                    <a:pt x="0" y="4970767"/>
                  </a:lnTo>
                  <a:lnTo>
                    <a:pt x="19050" y="4970767"/>
                  </a:lnTo>
                  <a:lnTo>
                    <a:pt x="19050" y="4856391"/>
                  </a:lnTo>
                  <a:close/>
                </a:path>
                <a:path w="15626715" h="6839584">
                  <a:moveTo>
                    <a:pt x="19050" y="4722939"/>
                  </a:moveTo>
                  <a:lnTo>
                    <a:pt x="0" y="4722939"/>
                  </a:lnTo>
                  <a:lnTo>
                    <a:pt x="0" y="4837328"/>
                  </a:lnTo>
                  <a:lnTo>
                    <a:pt x="19050" y="4837328"/>
                  </a:lnTo>
                  <a:lnTo>
                    <a:pt x="19050" y="4722939"/>
                  </a:lnTo>
                  <a:close/>
                </a:path>
                <a:path w="15626715" h="6839584">
                  <a:moveTo>
                    <a:pt x="19050" y="4589500"/>
                  </a:moveTo>
                  <a:lnTo>
                    <a:pt x="0" y="4589500"/>
                  </a:lnTo>
                  <a:lnTo>
                    <a:pt x="0" y="4703877"/>
                  </a:lnTo>
                  <a:lnTo>
                    <a:pt x="19050" y="4703877"/>
                  </a:lnTo>
                  <a:lnTo>
                    <a:pt x="19050" y="4589500"/>
                  </a:lnTo>
                  <a:close/>
                </a:path>
                <a:path w="15626715" h="6839584">
                  <a:moveTo>
                    <a:pt x="19050" y="4456061"/>
                  </a:moveTo>
                  <a:lnTo>
                    <a:pt x="0" y="4456061"/>
                  </a:lnTo>
                  <a:lnTo>
                    <a:pt x="0" y="4570438"/>
                  </a:lnTo>
                  <a:lnTo>
                    <a:pt x="19050" y="4570438"/>
                  </a:lnTo>
                  <a:lnTo>
                    <a:pt x="19050" y="4456061"/>
                  </a:lnTo>
                  <a:close/>
                </a:path>
                <a:path w="15626715" h="6839584">
                  <a:moveTo>
                    <a:pt x="19050" y="4322610"/>
                  </a:moveTo>
                  <a:lnTo>
                    <a:pt x="0" y="4322610"/>
                  </a:lnTo>
                  <a:lnTo>
                    <a:pt x="0" y="4436999"/>
                  </a:lnTo>
                  <a:lnTo>
                    <a:pt x="19050" y="4436999"/>
                  </a:lnTo>
                  <a:lnTo>
                    <a:pt x="19050" y="4322610"/>
                  </a:lnTo>
                  <a:close/>
                </a:path>
                <a:path w="15626715" h="6839584">
                  <a:moveTo>
                    <a:pt x="19050" y="4189171"/>
                  </a:moveTo>
                  <a:lnTo>
                    <a:pt x="0" y="4189171"/>
                  </a:lnTo>
                  <a:lnTo>
                    <a:pt x="0" y="4303547"/>
                  </a:lnTo>
                  <a:lnTo>
                    <a:pt x="19050" y="4303547"/>
                  </a:lnTo>
                  <a:lnTo>
                    <a:pt x="19050" y="4189171"/>
                  </a:lnTo>
                  <a:close/>
                </a:path>
                <a:path w="15626715" h="6839584">
                  <a:moveTo>
                    <a:pt x="19050" y="4055732"/>
                  </a:moveTo>
                  <a:lnTo>
                    <a:pt x="0" y="4055732"/>
                  </a:lnTo>
                  <a:lnTo>
                    <a:pt x="0" y="4170108"/>
                  </a:lnTo>
                  <a:lnTo>
                    <a:pt x="19050" y="4170108"/>
                  </a:lnTo>
                  <a:lnTo>
                    <a:pt x="19050" y="4055732"/>
                  </a:lnTo>
                  <a:close/>
                </a:path>
                <a:path w="15626715" h="6839584">
                  <a:moveTo>
                    <a:pt x="19050" y="3922280"/>
                  </a:moveTo>
                  <a:lnTo>
                    <a:pt x="0" y="3922280"/>
                  </a:lnTo>
                  <a:lnTo>
                    <a:pt x="0" y="4036669"/>
                  </a:lnTo>
                  <a:lnTo>
                    <a:pt x="19050" y="4036669"/>
                  </a:lnTo>
                  <a:lnTo>
                    <a:pt x="19050" y="3922280"/>
                  </a:lnTo>
                  <a:close/>
                </a:path>
                <a:path w="15626715" h="6839584">
                  <a:moveTo>
                    <a:pt x="19050" y="3788841"/>
                  </a:moveTo>
                  <a:lnTo>
                    <a:pt x="0" y="3788841"/>
                  </a:lnTo>
                  <a:lnTo>
                    <a:pt x="0" y="3903218"/>
                  </a:lnTo>
                  <a:lnTo>
                    <a:pt x="19050" y="3903218"/>
                  </a:lnTo>
                  <a:lnTo>
                    <a:pt x="19050" y="3788841"/>
                  </a:lnTo>
                  <a:close/>
                </a:path>
                <a:path w="15626715" h="6839584">
                  <a:moveTo>
                    <a:pt x="19050" y="3655403"/>
                  </a:moveTo>
                  <a:lnTo>
                    <a:pt x="0" y="3655403"/>
                  </a:lnTo>
                  <a:lnTo>
                    <a:pt x="0" y="3769779"/>
                  </a:lnTo>
                  <a:lnTo>
                    <a:pt x="19050" y="3769779"/>
                  </a:lnTo>
                  <a:lnTo>
                    <a:pt x="19050" y="3655403"/>
                  </a:lnTo>
                  <a:close/>
                </a:path>
                <a:path w="15626715" h="6839584">
                  <a:moveTo>
                    <a:pt x="19050" y="3521964"/>
                  </a:moveTo>
                  <a:lnTo>
                    <a:pt x="0" y="3521964"/>
                  </a:lnTo>
                  <a:lnTo>
                    <a:pt x="0" y="3636340"/>
                  </a:lnTo>
                  <a:lnTo>
                    <a:pt x="19050" y="3636340"/>
                  </a:lnTo>
                  <a:lnTo>
                    <a:pt x="19050" y="3521964"/>
                  </a:lnTo>
                  <a:close/>
                </a:path>
                <a:path w="15626715" h="6839584">
                  <a:moveTo>
                    <a:pt x="19050" y="3388512"/>
                  </a:moveTo>
                  <a:lnTo>
                    <a:pt x="0" y="3388512"/>
                  </a:lnTo>
                  <a:lnTo>
                    <a:pt x="0" y="3502888"/>
                  </a:lnTo>
                  <a:lnTo>
                    <a:pt x="19050" y="3502888"/>
                  </a:lnTo>
                  <a:lnTo>
                    <a:pt x="19050" y="3388512"/>
                  </a:lnTo>
                  <a:close/>
                </a:path>
                <a:path w="15626715" h="6839584">
                  <a:moveTo>
                    <a:pt x="19050" y="3255073"/>
                  </a:moveTo>
                  <a:lnTo>
                    <a:pt x="0" y="3255073"/>
                  </a:lnTo>
                  <a:lnTo>
                    <a:pt x="0" y="3369449"/>
                  </a:lnTo>
                  <a:lnTo>
                    <a:pt x="19050" y="3369449"/>
                  </a:lnTo>
                  <a:lnTo>
                    <a:pt x="19050" y="3255073"/>
                  </a:lnTo>
                  <a:close/>
                </a:path>
                <a:path w="15626715" h="6839584">
                  <a:moveTo>
                    <a:pt x="19050" y="3121634"/>
                  </a:moveTo>
                  <a:lnTo>
                    <a:pt x="0" y="3121634"/>
                  </a:lnTo>
                  <a:lnTo>
                    <a:pt x="0" y="3236010"/>
                  </a:lnTo>
                  <a:lnTo>
                    <a:pt x="19050" y="3236010"/>
                  </a:lnTo>
                  <a:lnTo>
                    <a:pt x="19050" y="3121634"/>
                  </a:lnTo>
                  <a:close/>
                </a:path>
                <a:path w="15626715" h="6839584">
                  <a:moveTo>
                    <a:pt x="19050" y="2988183"/>
                  </a:moveTo>
                  <a:lnTo>
                    <a:pt x="0" y="2988183"/>
                  </a:lnTo>
                  <a:lnTo>
                    <a:pt x="0" y="3102572"/>
                  </a:lnTo>
                  <a:lnTo>
                    <a:pt x="19050" y="3102572"/>
                  </a:lnTo>
                  <a:lnTo>
                    <a:pt x="19050" y="2988183"/>
                  </a:lnTo>
                  <a:close/>
                </a:path>
                <a:path w="15626715" h="6839584">
                  <a:moveTo>
                    <a:pt x="19050" y="2854744"/>
                  </a:moveTo>
                  <a:lnTo>
                    <a:pt x="0" y="2854744"/>
                  </a:lnTo>
                  <a:lnTo>
                    <a:pt x="0" y="2969120"/>
                  </a:lnTo>
                  <a:lnTo>
                    <a:pt x="19050" y="2969120"/>
                  </a:lnTo>
                  <a:lnTo>
                    <a:pt x="19050" y="2854744"/>
                  </a:lnTo>
                  <a:close/>
                </a:path>
                <a:path w="15626715" h="6839584">
                  <a:moveTo>
                    <a:pt x="19050" y="2721305"/>
                  </a:moveTo>
                  <a:lnTo>
                    <a:pt x="0" y="2721305"/>
                  </a:lnTo>
                  <a:lnTo>
                    <a:pt x="0" y="2835681"/>
                  </a:lnTo>
                  <a:lnTo>
                    <a:pt x="19050" y="2835681"/>
                  </a:lnTo>
                  <a:lnTo>
                    <a:pt x="19050" y="2721305"/>
                  </a:lnTo>
                  <a:close/>
                </a:path>
                <a:path w="15626715" h="6839584">
                  <a:moveTo>
                    <a:pt x="19050" y="2587853"/>
                  </a:moveTo>
                  <a:lnTo>
                    <a:pt x="0" y="2587853"/>
                  </a:lnTo>
                  <a:lnTo>
                    <a:pt x="0" y="2702242"/>
                  </a:lnTo>
                  <a:lnTo>
                    <a:pt x="19050" y="2702242"/>
                  </a:lnTo>
                  <a:lnTo>
                    <a:pt x="19050" y="2587853"/>
                  </a:lnTo>
                  <a:close/>
                </a:path>
                <a:path w="15626715" h="6839584">
                  <a:moveTo>
                    <a:pt x="19050" y="2454414"/>
                  </a:moveTo>
                  <a:lnTo>
                    <a:pt x="0" y="2454414"/>
                  </a:lnTo>
                  <a:lnTo>
                    <a:pt x="0" y="2568791"/>
                  </a:lnTo>
                  <a:lnTo>
                    <a:pt x="19050" y="2568791"/>
                  </a:lnTo>
                  <a:lnTo>
                    <a:pt x="19050" y="2454414"/>
                  </a:lnTo>
                  <a:close/>
                </a:path>
                <a:path w="15626715" h="6839584">
                  <a:moveTo>
                    <a:pt x="19050" y="2320975"/>
                  </a:moveTo>
                  <a:lnTo>
                    <a:pt x="0" y="2320975"/>
                  </a:lnTo>
                  <a:lnTo>
                    <a:pt x="0" y="2435352"/>
                  </a:lnTo>
                  <a:lnTo>
                    <a:pt x="19050" y="2435352"/>
                  </a:lnTo>
                  <a:lnTo>
                    <a:pt x="19050" y="2320975"/>
                  </a:lnTo>
                  <a:close/>
                </a:path>
                <a:path w="15626715" h="6839584">
                  <a:moveTo>
                    <a:pt x="19050" y="2187524"/>
                  </a:moveTo>
                  <a:lnTo>
                    <a:pt x="0" y="2187524"/>
                  </a:lnTo>
                  <a:lnTo>
                    <a:pt x="0" y="2301913"/>
                  </a:lnTo>
                  <a:lnTo>
                    <a:pt x="19050" y="2301913"/>
                  </a:lnTo>
                  <a:lnTo>
                    <a:pt x="19050" y="2187524"/>
                  </a:lnTo>
                  <a:close/>
                </a:path>
                <a:path w="15626715" h="6839584">
                  <a:moveTo>
                    <a:pt x="19050" y="2054085"/>
                  </a:moveTo>
                  <a:lnTo>
                    <a:pt x="0" y="2054085"/>
                  </a:lnTo>
                  <a:lnTo>
                    <a:pt x="0" y="2168461"/>
                  </a:lnTo>
                  <a:lnTo>
                    <a:pt x="19050" y="2168461"/>
                  </a:lnTo>
                  <a:lnTo>
                    <a:pt x="19050" y="2054085"/>
                  </a:lnTo>
                  <a:close/>
                </a:path>
                <a:path w="15626715" h="6839584">
                  <a:moveTo>
                    <a:pt x="19050" y="1920646"/>
                  </a:moveTo>
                  <a:lnTo>
                    <a:pt x="0" y="1920646"/>
                  </a:lnTo>
                  <a:lnTo>
                    <a:pt x="0" y="2035022"/>
                  </a:lnTo>
                  <a:lnTo>
                    <a:pt x="19050" y="2035022"/>
                  </a:lnTo>
                  <a:lnTo>
                    <a:pt x="19050" y="1920646"/>
                  </a:lnTo>
                  <a:close/>
                </a:path>
                <a:path w="15626715" h="6839584">
                  <a:moveTo>
                    <a:pt x="19050" y="1787194"/>
                  </a:moveTo>
                  <a:lnTo>
                    <a:pt x="0" y="1787194"/>
                  </a:lnTo>
                  <a:lnTo>
                    <a:pt x="0" y="1901583"/>
                  </a:lnTo>
                  <a:lnTo>
                    <a:pt x="19050" y="1901583"/>
                  </a:lnTo>
                  <a:lnTo>
                    <a:pt x="19050" y="1787194"/>
                  </a:lnTo>
                  <a:close/>
                </a:path>
                <a:path w="15626715" h="6839584">
                  <a:moveTo>
                    <a:pt x="19050" y="1653755"/>
                  </a:moveTo>
                  <a:lnTo>
                    <a:pt x="0" y="1653755"/>
                  </a:lnTo>
                  <a:lnTo>
                    <a:pt x="0" y="1768132"/>
                  </a:lnTo>
                  <a:lnTo>
                    <a:pt x="19050" y="1768132"/>
                  </a:lnTo>
                  <a:lnTo>
                    <a:pt x="19050" y="1653755"/>
                  </a:lnTo>
                  <a:close/>
                </a:path>
                <a:path w="15626715" h="6839584">
                  <a:moveTo>
                    <a:pt x="19050" y="1520317"/>
                  </a:moveTo>
                  <a:lnTo>
                    <a:pt x="0" y="1520317"/>
                  </a:lnTo>
                  <a:lnTo>
                    <a:pt x="0" y="1634693"/>
                  </a:lnTo>
                  <a:lnTo>
                    <a:pt x="19050" y="1634693"/>
                  </a:lnTo>
                  <a:lnTo>
                    <a:pt x="19050" y="1520317"/>
                  </a:lnTo>
                  <a:close/>
                </a:path>
                <a:path w="15626715" h="6839584">
                  <a:moveTo>
                    <a:pt x="19050" y="1386865"/>
                  </a:moveTo>
                  <a:lnTo>
                    <a:pt x="0" y="1386865"/>
                  </a:lnTo>
                  <a:lnTo>
                    <a:pt x="0" y="1501254"/>
                  </a:lnTo>
                  <a:lnTo>
                    <a:pt x="19050" y="1501254"/>
                  </a:lnTo>
                  <a:lnTo>
                    <a:pt x="19050" y="1386865"/>
                  </a:lnTo>
                  <a:close/>
                </a:path>
                <a:path w="15626715" h="6839584">
                  <a:moveTo>
                    <a:pt x="19050" y="1253426"/>
                  </a:moveTo>
                  <a:lnTo>
                    <a:pt x="0" y="1253426"/>
                  </a:lnTo>
                  <a:lnTo>
                    <a:pt x="0" y="1367802"/>
                  </a:lnTo>
                  <a:lnTo>
                    <a:pt x="19050" y="1367802"/>
                  </a:lnTo>
                  <a:lnTo>
                    <a:pt x="19050" y="1253426"/>
                  </a:lnTo>
                  <a:close/>
                </a:path>
                <a:path w="15626715" h="6839584">
                  <a:moveTo>
                    <a:pt x="19050" y="1119987"/>
                  </a:moveTo>
                  <a:lnTo>
                    <a:pt x="0" y="1119987"/>
                  </a:lnTo>
                  <a:lnTo>
                    <a:pt x="0" y="1234363"/>
                  </a:lnTo>
                  <a:lnTo>
                    <a:pt x="19050" y="1234363"/>
                  </a:lnTo>
                  <a:lnTo>
                    <a:pt x="19050" y="1119987"/>
                  </a:lnTo>
                  <a:close/>
                </a:path>
                <a:path w="15626715" h="6839584">
                  <a:moveTo>
                    <a:pt x="19050" y="986548"/>
                  </a:moveTo>
                  <a:lnTo>
                    <a:pt x="0" y="986548"/>
                  </a:lnTo>
                  <a:lnTo>
                    <a:pt x="0" y="1100924"/>
                  </a:lnTo>
                  <a:lnTo>
                    <a:pt x="19050" y="1100924"/>
                  </a:lnTo>
                  <a:lnTo>
                    <a:pt x="19050" y="986548"/>
                  </a:lnTo>
                  <a:close/>
                </a:path>
                <a:path w="15626715" h="6839584">
                  <a:moveTo>
                    <a:pt x="19050" y="853097"/>
                  </a:moveTo>
                  <a:lnTo>
                    <a:pt x="0" y="853097"/>
                  </a:lnTo>
                  <a:lnTo>
                    <a:pt x="0" y="967473"/>
                  </a:lnTo>
                  <a:lnTo>
                    <a:pt x="19050" y="967473"/>
                  </a:lnTo>
                  <a:lnTo>
                    <a:pt x="19050" y="853097"/>
                  </a:lnTo>
                  <a:close/>
                </a:path>
                <a:path w="15626715" h="6839584">
                  <a:moveTo>
                    <a:pt x="19050" y="719658"/>
                  </a:moveTo>
                  <a:lnTo>
                    <a:pt x="0" y="719658"/>
                  </a:lnTo>
                  <a:lnTo>
                    <a:pt x="0" y="834034"/>
                  </a:lnTo>
                  <a:lnTo>
                    <a:pt x="19050" y="834034"/>
                  </a:lnTo>
                  <a:lnTo>
                    <a:pt x="19050" y="719658"/>
                  </a:lnTo>
                  <a:close/>
                </a:path>
                <a:path w="15626715" h="6839584">
                  <a:moveTo>
                    <a:pt x="19050" y="586219"/>
                  </a:moveTo>
                  <a:lnTo>
                    <a:pt x="0" y="586219"/>
                  </a:lnTo>
                  <a:lnTo>
                    <a:pt x="0" y="700595"/>
                  </a:lnTo>
                  <a:lnTo>
                    <a:pt x="19050" y="700595"/>
                  </a:lnTo>
                  <a:lnTo>
                    <a:pt x="19050" y="586219"/>
                  </a:lnTo>
                  <a:close/>
                </a:path>
                <a:path w="15626715" h="6839584">
                  <a:moveTo>
                    <a:pt x="19050" y="452767"/>
                  </a:moveTo>
                  <a:lnTo>
                    <a:pt x="0" y="452767"/>
                  </a:lnTo>
                  <a:lnTo>
                    <a:pt x="0" y="567156"/>
                  </a:lnTo>
                  <a:lnTo>
                    <a:pt x="19050" y="567156"/>
                  </a:lnTo>
                  <a:lnTo>
                    <a:pt x="19050" y="452767"/>
                  </a:lnTo>
                  <a:close/>
                </a:path>
                <a:path w="15626715" h="6839584">
                  <a:moveTo>
                    <a:pt x="19050" y="319328"/>
                  </a:moveTo>
                  <a:lnTo>
                    <a:pt x="0" y="319328"/>
                  </a:lnTo>
                  <a:lnTo>
                    <a:pt x="0" y="433705"/>
                  </a:lnTo>
                  <a:lnTo>
                    <a:pt x="19050" y="433705"/>
                  </a:lnTo>
                  <a:lnTo>
                    <a:pt x="19050" y="319328"/>
                  </a:lnTo>
                  <a:close/>
                </a:path>
                <a:path w="15626715" h="6839584">
                  <a:moveTo>
                    <a:pt x="19050" y="185889"/>
                  </a:moveTo>
                  <a:lnTo>
                    <a:pt x="0" y="185889"/>
                  </a:lnTo>
                  <a:lnTo>
                    <a:pt x="0" y="300266"/>
                  </a:lnTo>
                  <a:lnTo>
                    <a:pt x="19050" y="300266"/>
                  </a:lnTo>
                  <a:lnTo>
                    <a:pt x="19050" y="185889"/>
                  </a:lnTo>
                  <a:close/>
                </a:path>
                <a:path w="15626715" h="6839584">
                  <a:moveTo>
                    <a:pt x="19050" y="52438"/>
                  </a:moveTo>
                  <a:lnTo>
                    <a:pt x="0" y="52438"/>
                  </a:lnTo>
                  <a:lnTo>
                    <a:pt x="0" y="166827"/>
                  </a:lnTo>
                  <a:lnTo>
                    <a:pt x="19050" y="166827"/>
                  </a:lnTo>
                  <a:lnTo>
                    <a:pt x="19050" y="52438"/>
                  </a:lnTo>
                  <a:close/>
                </a:path>
                <a:path w="15626715" h="6839584">
                  <a:moveTo>
                    <a:pt x="19050" y="0"/>
                  </a:moveTo>
                  <a:lnTo>
                    <a:pt x="0" y="0"/>
                  </a:lnTo>
                  <a:lnTo>
                    <a:pt x="0" y="33375"/>
                  </a:lnTo>
                  <a:lnTo>
                    <a:pt x="19050" y="33375"/>
                  </a:lnTo>
                  <a:lnTo>
                    <a:pt x="19050" y="0"/>
                  </a:lnTo>
                  <a:close/>
                </a:path>
                <a:path w="15626715" h="6839584">
                  <a:moveTo>
                    <a:pt x="15626652" y="6724586"/>
                  </a:moveTo>
                  <a:lnTo>
                    <a:pt x="15607602" y="6724586"/>
                  </a:lnTo>
                  <a:lnTo>
                    <a:pt x="15607602" y="6838963"/>
                  </a:lnTo>
                  <a:lnTo>
                    <a:pt x="15626652" y="6838963"/>
                  </a:lnTo>
                  <a:lnTo>
                    <a:pt x="15626652" y="6724586"/>
                  </a:lnTo>
                  <a:close/>
                </a:path>
                <a:path w="15626715" h="6839584">
                  <a:moveTo>
                    <a:pt x="15626652" y="6591147"/>
                  </a:moveTo>
                  <a:lnTo>
                    <a:pt x="15607602" y="6591147"/>
                  </a:lnTo>
                  <a:lnTo>
                    <a:pt x="15607602" y="6705524"/>
                  </a:lnTo>
                  <a:lnTo>
                    <a:pt x="15626652" y="6705524"/>
                  </a:lnTo>
                  <a:lnTo>
                    <a:pt x="15626652" y="6591147"/>
                  </a:lnTo>
                  <a:close/>
                </a:path>
                <a:path w="15626715" h="6839584">
                  <a:moveTo>
                    <a:pt x="15626652" y="6457709"/>
                  </a:moveTo>
                  <a:lnTo>
                    <a:pt x="15607602" y="6457709"/>
                  </a:lnTo>
                  <a:lnTo>
                    <a:pt x="15607602" y="6572085"/>
                  </a:lnTo>
                  <a:lnTo>
                    <a:pt x="15626652" y="6572085"/>
                  </a:lnTo>
                  <a:lnTo>
                    <a:pt x="15626652" y="6457709"/>
                  </a:lnTo>
                  <a:close/>
                </a:path>
                <a:path w="15626715" h="6839584">
                  <a:moveTo>
                    <a:pt x="15626652" y="6324257"/>
                  </a:moveTo>
                  <a:lnTo>
                    <a:pt x="15607602" y="6324257"/>
                  </a:lnTo>
                  <a:lnTo>
                    <a:pt x="15607602" y="6438633"/>
                  </a:lnTo>
                  <a:lnTo>
                    <a:pt x="15626652" y="6438633"/>
                  </a:lnTo>
                  <a:lnTo>
                    <a:pt x="15626652" y="6324257"/>
                  </a:lnTo>
                  <a:close/>
                </a:path>
                <a:path w="15626715" h="6839584">
                  <a:moveTo>
                    <a:pt x="15626652" y="6190818"/>
                  </a:moveTo>
                  <a:lnTo>
                    <a:pt x="15607602" y="6190818"/>
                  </a:lnTo>
                  <a:lnTo>
                    <a:pt x="15607602" y="6305194"/>
                  </a:lnTo>
                  <a:lnTo>
                    <a:pt x="15626652" y="6305194"/>
                  </a:lnTo>
                  <a:lnTo>
                    <a:pt x="15626652" y="6190818"/>
                  </a:lnTo>
                  <a:close/>
                </a:path>
                <a:path w="15626715" h="6839584">
                  <a:moveTo>
                    <a:pt x="15626652" y="6057379"/>
                  </a:moveTo>
                  <a:lnTo>
                    <a:pt x="15607602" y="6057379"/>
                  </a:lnTo>
                  <a:lnTo>
                    <a:pt x="15607602" y="6171755"/>
                  </a:lnTo>
                  <a:lnTo>
                    <a:pt x="15626652" y="6171755"/>
                  </a:lnTo>
                  <a:lnTo>
                    <a:pt x="15626652" y="6057379"/>
                  </a:lnTo>
                  <a:close/>
                </a:path>
                <a:path w="15626715" h="6839584">
                  <a:moveTo>
                    <a:pt x="15626652" y="5923927"/>
                  </a:moveTo>
                  <a:lnTo>
                    <a:pt x="15607602" y="5923927"/>
                  </a:lnTo>
                  <a:lnTo>
                    <a:pt x="15607602" y="6038316"/>
                  </a:lnTo>
                  <a:lnTo>
                    <a:pt x="15626652" y="6038316"/>
                  </a:lnTo>
                  <a:lnTo>
                    <a:pt x="15626652" y="5923927"/>
                  </a:lnTo>
                  <a:close/>
                </a:path>
                <a:path w="15626715" h="6839584">
                  <a:moveTo>
                    <a:pt x="15626652" y="5790489"/>
                  </a:moveTo>
                  <a:lnTo>
                    <a:pt x="15607602" y="5790489"/>
                  </a:lnTo>
                  <a:lnTo>
                    <a:pt x="15607602" y="5904865"/>
                  </a:lnTo>
                  <a:lnTo>
                    <a:pt x="15626652" y="5904865"/>
                  </a:lnTo>
                  <a:lnTo>
                    <a:pt x="15626652" y="5790489"/>
                  </a:lnTo>
                  <a:close/>
                </a:path>
                <a:path w="15626715" h="6839584">
                  <a:moveTo>
                    <a:pt x="15626652" y="5657050"/>
                  </a:moveTo>
                  <a:lnTo>
                    <a:pt x="15607602" y="5657050"/>
                  </a:lnTo>
                  <a:lnTo>
                    <a:pt x="15607602" y="5771426"/>
                  </a:lnTo>
                  <a:lnTo>
                    <a:pt x="15626652" y="5771426"/>
                  </a:lnTo>
                  <a:lnTo>
                    <a:pt x="15626652" y="5657050"/>
                  </a:lnTo>
                  <a:close/>
                </a:path>
                <a:path w="15626715" h="6839584">
                  <a:moveTo>
                    <a:pt x="15626652" y="5523598"/>
                  </a:moveTo>
                  <a:lnTo>
                    <a:pt x="15607602" y="5523598"/>
                  </a:lnTo>
                  <a:lnTo>
                    <a:pt x="15607602" y="5637987"/>
                  </a:lnTo>
                  <a:lnTo>
                    <a:pt x="15626652" y="5637987"/>
                  </a:lnTo>
                  <a:lnTo>
                    <a:pt x="15626652" y="5523598"/>
                  </a:lnTo>
                  <a:close/>
                </a:path>
                <a:path w="15626715" h="6839584">
                  <a:moveTo>
                    <a:pt x="15626652" y="5390159"/>
                  </a:moveTo>
                  <a:lnTo>
                    <a:pt x="15607602" y="5390159"/>
                  </a:lnTo>
                  <a:lnTo>
                    <a:pt x="15607602" y="5504535"/>
                  </a:lnTo>
                  <a:lnTo>
                    <a:pt x="15626652" y="5504535"/>
                  </a:lnTo>
                  <a:lnTo>
                    <a:pt x="15626652" y="5390159"/>
                  </a:lnTo>
                  <a:close/>
                </a:path>
                <a:path w="15626715" h="6839584">
                  <a:moveTo>
                    <a:pt x="15626652" y="5256720"/>
                  </a:moveTo>
                  <a:lnTo>
                    <a:pt x="15607602" y="5256720"/>
                  </a:lnTo>
                  <a:lnTo>
                    <a:pt x="15607602" y="5371096"/>
                  </a:lnTo>
                  <a:lnTo>
                    <a:pt x="15626652" y="5371096"/>
                  </a:lnTo>
                  <a:lnTo>
                    <a:pt x="15626652" y="5256720"/>
                  </a:lnTo>
                  <a:close/>
                </a:path>
                <a:path w="15626715" h="6839584">
                  <a:moveTo>
                    <a:pt x="15626652" y="5123269"/>
                  </a:moveTo>
                  <a:lnTo>
                    <a:pt x="15607602" y="5123269"/>
                  </a:lnTo>
                  <a:lnTo>
                    <a:pt x="15607602" y="5237658"/>
                  </a:lnTo>
                  <a:lnTo>
                    <a:pt x="15626652" y="5237658"/>
                  </a:lnTo>
                  <a:lnTo>
                    <a:pt x="15626652" y="5123269"/>
                  </a:lnTo>
                  <a:close/>
                </a:path>
                <a:path w="15626715" h="6839584">
                  <a:moveTo>
                    <a:pt x="15626652" y="4989830"/>
                  </a:moveTo>
                  <a:lnTo>
                    <a:pt x="15607602" y="4989830"/>
                  </a:lnTo>
                  <a:lnTo>
                    <a:pt x="15607602" y="5104206"/>
                  </a:lnTo>
                  <a:lnTo>
                    <a:pt x="15626652" y="5104206"/>
                  </a:lnTo>
                  <a:lnTo>
                    <a:pt x="15626652" y="4989830"/>
                  </a:lnTo>
                  <a:close/>
                </a:path>
                <a:path w="15626715" h="6839584">
                  <a:moveTo>
                    <a:pt x="15626652" y="4856391"/>
                  </a:moveTo>
                  <a:lnTo>
                    <a:pt x="15607602" y="4856391"/>
                  </a:lnTo>
                  <a:lnTo>
                    <a:pt x="15607602" y="4970767"/>
                  </a:lnTo>
                  <a:lnTo>
                    <a:pt x="15626652" y="4970767"/>
                  </a:lnTo>
                  <a:lnTo>
                    <a:pt x="15626652" y="4856391"/>
                  </a:lnTo>
                  <a:close/>
                </a:path>
                <a:path w="15626715" h="6839584">
                  <a:moveTo>
                    <a:pt x="15626652" y="4722939"/>
                  </a:moveTo>
                  <a:lnTo>
                    <a:pt x="15607602" y="4722939"/>
                  </a:lnTo>
                  <a:lnTo>
                    <a:pt x="15607602" y="4837328"/>
                  </a:lnTo>
                  <a:lnTo>
                    <a:pt x="15626652" y="4837328"/>
                  </a:lnTo>
                  <a:lnTo>
                    <a:pt x="15626652" y="4722939"/>
                  </a:lnTo>
                  <a:close/>
                </a:path>
                <a:path w="15626715" h="6839584">
                  <a:moveTo>
                    <a:pt x="15626652" y="4589500"/>
                  </a:moveTo>
                  <a:lnTo>
                    <a:pt x="15607602" y="4589500"/>
                  </a:lnTo>
                  <a:lnTo>
                    <a:pt x="15607602" y="4703877"/>
                  </a:lnTo>
                  <a:lnTo>
                    <a:pt x="15626652" y="4703877"/>
                  </a:lnTo>
                  <a:lnTo>
                    <a:pt x="15626652" y="4589500"/>
                  </a:lnTo>
                  <a:close/>
                </a:path>
                <a:path w="15626715" h="6839584">
                  <a:moveTo>
                    <a:pt x="15626652" y="4456061"/>
                  </a:moveTo>
                  <a:lnTo>
                    <a:pt x="15607602" y="4456061"/>
                  </a:lnTo>
                  <a:lnTo>
                    <a:pt x="15607602" y="4570438"/>
                  </a:lnTo>
                  <a:lnTo>
                    <a:pt x="15626652" y="4570438"/>
                  </a:lnTo>
                  <a:lnTo>
                    <a:pt x="15626652" y="4456061"/>
                  </a:lnTo>
                  <a:close/>
                </a:path>
                <a:path w="15626715" h="6839584">
                  <a:moveTo>
                    <a:pt x="15626652" y="4322610"/>
                  </a:moveTo>
                  <a:lnTo>
                    <a:pt x="15607602" y="4322610"/>
                  </a:lnTo>
                  <a:lnTo>
                    <a:pt x="15607602" y="4436999"/>
                  </a:lnTo>
                  <a:lnTo>
                    <a:pt x="15626652" y="4436999"/>
                  </a:lnTo>
                  <a:lnTo>
                    <a:pt x="15626652" y="4322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27462" y="2790062"/>
              <a:ext cx="19050" cy="3717925"/>
            </a:xfrm>
            <a:custGeom>
              <a:avLst/>
              <a:gdLst/>
              <a:ahLst/>
              <a:cxnLst/>
              <a:rect l="l" t="t" r="r" b="b"/>
              <a:pathLst>
                <a:path w="19050" h="3717925">
                  <a:moveTo>
                    <a:pt x="19050" y="3602952"/>
                  </a:moveTo>
                  <a:lnTo>
                    <a:pt x="0" y="3602952"/>
                  </a:lnTo>
                  <a:lnTo>
                    <a:pt x="0" y="3717340"/>
                  </a:lnTo>
                  <a:lnTo>
                    <a:pt x="19050" y="3717340"/>
                  </a:lnTo>
                  <a:lnTo>
                    <a:pt x="19050" y="3602952"/>
                  </a:lnTo>
                  <a:close/>
                </a:path>
                <a:path w="19050" h="3717925">
                  <a:moveTo>
                    <a:pt x="19050" y="3469513"/>
                  </a:moveTo>
                  <a:lnTo>
                    <a:pt x="0" y="3469513"/>
                  </a:lnTo>
                  <a:lnTo>
                    <a:pt x="0" y="3583889"/>
                  </a:lnTo>
                  <a:lnTo>
                    <a:pt x="19050" y="3583889"/>
                  </a:lnTo>
                  <a:lnTo>
                    <a:pt x="19050" y="3469513"/>
                  </a:lnTo>
                  <a:close/>
                </a:path>
                <a:path w="19050" h="3717925">
                  <a:moveTo>
                    <a:pt x="19050" y="3336074"/>
                  </a:moveTo>
                  <a:lnTo>
                    <a:pt x="0" y="3336074"/>
                  </a:lnTo>
                  <a:lnTo>
                    <a:pt x="0" y="3450450"/>
                  </a:lnTo>
                  <a:lnTo>
                    <a:pt x="19050" y="3450450"/>
                  </a:lnTo>
                  <a:lnTo>
                    <a:pt x="19050" y="3336074"/>
                  </a:lnTo>
                  <a:close/>
                </a:path>
                <a:path w="19050" h="3717925">
                  <a:moveTo>
                    <a:pt x="19050" y="3202622"/>
                  </a:moveTo>
                  <a:lnTo>
                    <a:pt x="0" y="3202622"/>
                  </a:lnTo>
                  <a:lnTo>
                    <a:pt x="0" y="3317011"/>
                  </a:lnTo>
                  <a:lnTo>
                    <a:pt x="19050" y="3317011"/>
                  </a:lnTo>
                  <a:lnTo>
                    <a:pt x="19050" y="3202622"/>
                  </a:lnTo>
                  <a:close/>
                </a:path>
                <a:path w="19050" h="3717925">
                  <a:moveTo>
                    <a:pt x="19050" y="3069183"/>
                  </a:moveTo>
                  <a:lnTo>
                    <a:pt x="0" y="3069183"/>
                  </a:lnTo>
                  <a:lnTo>
                    <a:pt x="0" y="3183559"/>
                  </a:lnTo>
                  <a:lnTo>
                    <a:pt x="19050" y="3183559"/>
                  </a:lnTo>
                  <a:lnTo>
                    <a:pt x="19050" y="3069183"/>
                  </a:lnTo>
                  <a:close/>
                </a:path>
                <a:path w="19050" h="3717925">
                  <a:moveTo>
                    <a:pt x="19050" y="2935744"/>
                  </a:moveTo>
                  <a:lnTo>
                    <a:pt x="0" y="2935744"/>
                  </a:lnTo>
                  <a:lnTo>
                    <a:pt x="0" y="3050121"/>
                  </a:lnTo>
                  <a:lnTo>
                    <a:pt x="19050" y="3050121"/>
                  </a:lnTo>
                  <a:lnTo>
                    <a:pt x="19050" y="2935744"/>
                  </a:lnTo>
                  <a:close/>
                </a:path>
                <a:path w="19050" h="3717925">
                  <a:moveTo>
                    <a:pt x="19050" y="2802305"/>
                  </a:moveTo>
                  <a:lnTo>
                    <a:pt x="0" y="2802305"/>
                  </a:lnTo>
                  <a:lnTo>
                    <a:pt x="0" y="2916682"/>
                  </a:lnTo>
                  <a:lnTo>
                    <a:pt x="19050" y="2916682"/>
                  </a:lnTo>
                  <a:lnTo>
                    <a:pt x="19050" y="2802305"/>
                  </a:lnTo>
                  <a:close/>
                </a:path>
                <a:path w="19050" h="3717925">
                  <a:moveTo>
                    <a:pt x="19050" y="2668854"/>
                  </a:moveTo>
                  <a:lnTo>
                    <a:pt x="0" y="2668854"/>
                  </a:lnTo>
                  <a:lnTo>
                    <a:pt x="0" y="2783230"/>
                  </a:lnTo>
                  <a:lnTo>
                    <a:pt x="19050" y="2783230"/>
                  </a:lnTo>
                  <a:lnTo>
                    <a:pt x="19050" y="2668854"/>
                  </a:lnTo>
                  <a:close/>
                </a:path>
                <a:path w="19050" h="3717925">
                  <a:moveTo>
                    <a:pt x="19050" y="2535415"/>
                  </a:moveTo>
                  <a:lnTo>
                    <a:pt x="0" y="2535415"/>
                  </a:lnTo>
                  <a:lnTo>
                    <a:pt x="0" y="2649791"/>
                  </a:lnTo>
                  <a:lnTo>
                    <a:pt x="19050" y="2649791"/>
                  </a:lnTo>
                  <a:lnTo>
                    <a:pt x="19050" y="2535415"/>
                  </a:lnTo>
                  <a:close/>
                </a:path>
                <a:path w="19050" h="3717925">
                  <a:moveTo>
                    <a:pt x="19050" y="2401976"/>
                  </a:moveTo>
                  <a:lnTo>
                    <a:pt x="0" y="2401976"/>
                  </a:lnTo>
                  <a:lnTo>
                    <a:pt x="0" y="2516352"/>
                  </a:lnTo>
                  <a:lnTo>
                    <a:pt x="19050" y="2516352"/>
                  </a:lnTo>
                  <a:lnTo>
                    <a:pt x="19050" y="2401976"/>
                  </a:lnTo>
                  <a:close/>
                </a:path>
                <a:path w="19050" h="3717925">
                  <a:moveTo>
                    <a:pt x="19050" y="2268524"/>
                  </a:moveTo>
                  <a:lnTo>
                    <a:pt x="0" y="2268524"/>
                  </a:lnTo>
                  <a:lnTo>
                    <a:pt x="0" y="2382913"/>
                  </a:lnTo>
                  <a:lnTo>
                    <a:pt x="19050" y="2382913"/>
                  </a:lnTo>
                  <a:lnTo>
                    <a:pt x="19050" y="2268524"/>
                  </a:lnTo>
                  <a:close/>
                </a:path>
                <a:path w="19050" h="3717925">
                  <a:moveTo>
                    <a:pt x="19050" y="2135086"/>
                  </a:moveTo>
                  <a:lnTo>
                    <a:pt x="0" y="2135086"/>
                  </a:lnTo>
                  <a:lnTo>
                    <a:pt x="0" y="2249462"/>
                  </a:lnTo>
                  <a:lnTo>
                    <a:pt x="19050" y="2249462"/>
                  </a:lnTo>
                  <a:lnTo>
                    <a:pt x="19050" y="2135086"/>
                  </a:lnTo>
                  <a:close/>
                </a:path>
                <a:path w="19050" h="3717925">
                  <a:moveTo>
                    <a:pt x="19050" y="2001647"/>
                  </a:moveTo>
                  <a:lnTo>
                    <a:pt x="0" y="2001647"/>
                  </a:lnTo>
                  <a:lnTo>
                    <a:pt x="0" y="2116023"/>
                  </a:lnTo>
                  <a:lnTo>
                    <a:pt x="19050" y="2116023"/>
                  </a:lnTo>
                  <a:lnTo>
                    <a:pt x="19050" y="2001647"/>
                  </a:lnTo>
                  <a:close/>
                </a:path>
                <a:path w="19050" h="3717925">
                  <a:moveTo>
                    <a:pt x="19050" y="1868195"/>
                  </a:moveTo>
                  <a:lnTo>
                    <a:pt x="0" y="1868195"/>
                  </a:lnTo>
                  <a:lnTo>
                    <a:pt x="0" y="1982584"/>
                  </a:lnTo>
                  <a:lnTo>
                    <a:pt x="19050" y="1982584"/>
                  </a:lnTo>
                  <a:lnTo>
                    <a:pt x="19050" y="1868195"/>
                  </a:lnTo>
                  <a:close/>
                </a:path>
                <a:path w="19050" h="3717925">
                  <a:moveTo>
                    <a:pt x="19050" y="1734756"/>
                  </a:moveTo>
                  <a:lnTo>
                    <a:pt x="0" y="1734756"/>
                  </a:lnTo>
                  <a:lnTo>
                    <a:pt x="0" y="1849132"/>
                  </a:lnTo>
                  <a:lnTo>
                    <a:pt x="19050" y="1849132"/>
                  </a:lnTo>
                  <a:lnTo>
                    <a:pt x="19050" y="1734756"/>
                  </a:lnTo>
                  <a:close/>
                </a:path>
                <a:path w="19050" h="3717925">
                  <a:moveTo>
                    <a:pt x="19050" y="1601317"/>
                  </a:moveTo>
                  <a:lnTo>
                    <a:pt x="0" y="1601317"/>
                  </a:lnTo>
                  <a:lnTo>
                    <a:pt x="0" y="1715693"/>
                  </a:lnTo>
                  <a:lnTo>
                    <a:pt x="19050" y="1715693"/>
                  </a:lnTo>
                  <a:lnTo>
                    <a:pt x="19050" y="1601317"/>
                  </a:lnTo>
                  <a:close/>
                </a:path>
                <a:path w="19050" h="3717925">
                  <a:moveTo>
                    <a:pt x="19050" y="1467866"/>
                  </a:moveTo>
                  <a:lnTo>
                    <a:pt x="0" y="1467866"/>
                  </a:lnTo>
                  <a:lnTo>
                    <a:pt x="0" y="1582254"/>
                  </a:lnTo>
                  <a:lnTo>
                    <a:pt x="19050" y="1582254"/>
                  </a:lnTo>
                  <a:lnTo>
                    <a:pt x="19050" y="1467866"/>
                  </a:lnTo>
                  <a:close/>
                </a:path>
                <a:path w="19050" h="3717925">
                  <a:moveTo>
                    <a:pt x="19050" y="1334427"/>
                  </a:moveTo>
                  <a:lnTo>
                    <a:pt x="0" y="1334427"/>
                  </a:lnTo>
                  <a:lnTo>
                    <a:pt x="0" y="1448803"/>
                  </a:lnTo>
                  <a:lnTo>
                    <a:pt x="19050" y="1448803"/>
                  </a:lnTo>
                  <a:lnTo>
                    <a:pt x="19050" y="1334427"/>
                  </a:lnTo>
                  <a:close/>
                </a:path>
                <a:path w="19050" h="3717925">
                  <a:moveTo>
                    <a:pt x="19050" y="1200988"/>
                  </a:moveTo>
                  <a:lnTo>
                    <a:pt x="0" y="1200988"/>
                  </a:lnTo>
                  <a:lnTo>
                    <a:pt x="0" y="1315364"/>
                  </a:lnTo>
                  <a:lnTo>
                    <a:pt x="19050" y="1315364"/>
                  </a:lnTo>
                  <a:lnTo>
                    <a:pt x="19050" y="1200988"/>
                  </a:lnTo>
                  <a:close/>
                </a:path>
                <a:path w="19050" h="3717925">
                  <a:moveTo>
                    <a:pt x="19050" y="1067536"/>
                  </a:moveTo>
                  <a:lnTo>
                    <a:pt x="0" y="1067536"/>
                  </a:lnTo>
                  <a:lnTo>
                    <a:pt x="0" y="1181925"/>
                  </a:lnTo>
                  <a:lnTo>
                    <a:pt x="19050" y="1181925"/>
                  </a:lnTo>
                  <a:lnTo>
                    <a:pt x="19050" y="1067536"/>
                  </a:lnTo>
                  <a:close/>
                </a:path>
                <a:path w="19050" h="3717925">
                  <a:moveTo>
                    <a:pt x="19050" y="934097"/>
                  </a:moveTo>
                  <a:lnTo>
                    <a:pt x="0" y="934097"/>
                  </a:lnTo>
                  <a:lnTo>
                    <a:pt x="0" y="1048473"/>
                  </a:lnTo>
                  <a:lnTo>
                    <a:pt x="19050" y="1048473"/>
                  </a:lnTo>
                  <a:lnTo>
                    <a:pt x="19050" y="934097"/>
                  </a:lnTo>
                  <a:close/>
                </a:path>
                <a:path w="19050" h="3717925">
                  <a:moveTo>
                    <a:pt x="19050" y="800658"/>
                  </a:moveTo>
                  <a:lnTo>
                    <a:pt x="0" y="800658"/>
                  </a:lnTo>
                  <a:lnTo>
                    <a:pt x="0" y="915035"/>
                  </a:lnTo>
                  <a:lnTo>
                    <a:pt x="19050" y="915035"/>
                  </a:lnTo>
                  <a:lnTo>
                    <a:pt x="19050" y="800658"/>
                  </a:lnTo>
                  <a:close/>
                </a:path>
                <a:path w="19050" h="3717925">
                  <a:moveTo>
                    <a:pt x="19050" y="667207"/>
                  </a:moveTo>
                  <a:lnTo>
                    <a:pt x="0" y="667207"/>
                  </a:lnTo>
                  <a:lnTo>
                    <a:pt x="0" y="781596"/>
                  </a:lnTo>
                  <a:lnTo>
                    <a:pt x="19050" y="781596"/>
                  </a:lnTo>
                  <a:lnTo>
                    <a:pt x="19050" y="667207"/>
                  </a:lnTo>
                  <a:close/>
                </a:path>
                <a:path w="19050" h="3717925">
                  <a:moveTo>
                    <a:pt x="19050" y="533768"/>
                  </a:moveTo>
                  <a:lnTo>
                    <a:pt x="0" y="533768"/>
                  </a:lnTo>
                  <a:lnTo>
                    <a:pt x="0" y="648144"/>
                  </a:lnTo>
                  <a:lnTo>
                    <a:pt x="19050" y="648144"/>
                  </a:lnTo>
                  <a:lnTo>
                    <a:pt x="19050" y="533768"/>
                  </a:lnTo>
                  <a:close/>
                </a:path>
                <a:path w="19050" h="3717925">
                  <a:moveTo>
                    <a:pt x="19050" y="400329"/>
                  </a:moveTo>
                  <a:lnTo>
                    <a:pt x="0" y="400329"/>
                  </a:lnTo>
                  <a:lnTo>
                    <a:pt x="0" y="514705"/>
                  </a:lnTo>
                  <a:lnTo>
                    <a:pt x="19050" y="514705"/>
                  </a:lnTo>
                  <a:lnTo>
                    <a:pt x="19050" y="400329"/>
                  </a:lnTo>
                  <a:close/>
                </a:path>
                <a:path w="19050" h="3717925">
                  <a:moveTo>
                    <a:pt x="19050" y="266890"/>
                  </a:moveTo>
                  <a:lnTo>
                    <a:pt x="0" y="266890"/>
                  </a:lnTo>
                  <a:lnTo>
                    <a:pt x="0" y="381266"/>
                  </a:lnTo>
                  <a:lnTo>
                    <a:pt x="19050" y="381266"/>
                  </a:lnTo>
                  <a:lnTo>
                    <a:pt x="19050" y="266890"/>
                  </a:lnTo>
                  <a:close/>
                </a:path>
                <a:path w="19050" h="3717925">
                  <a:moveTo>
                    <a:pt x="19050" y="133438"/>
                  </a:moveTo>
                  <a:lnTo>
                    <a:pt x="0" y="133438"/>
                  </a:lnTo>
                  <a:lnTo>
                    <a:pt x="0" y="247815"/>
                  </a:lnTo>
                  <a:lnTo>
                    <a:pt x="19050" y="247815"/>
                  </a:lnTo>
                  <a:lnTo>
                    <a:pt x="19050" y="133438"/>
                  </a:lnTo>
                  <a:close/>
                </a:path>
                <a:path w="19050" h="3717925">
                  <a:moveTo>
                    <a:pt x="19050" y="0"/>
                  </a:moveTo>
                  <a:lnTo>
                    <a:pt x="0" y="0"/>
                  </a:lnTo>
                  <a:lnTo>
                    <a:pt x="0" y="114376"/>
                  </a:lnTo>
                  <a:lnTo>
                    <a:pt x="19050" y="114376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1001" y="719936"/>
              <a:ext cx="2626634" cy="2051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71223"/>
              <a:ext cx="5086336" cy="1171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86045" y="1026224"/>
            <a:ext cx="649478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68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2158" y="4139478"/>
            <a:ext cx="13861415" cy="1456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50210" marR="5080" indent="-2938145">
              <a:lnSpc>
                <a:spcPct val="117400"/>
              </a:lnSpc>
              <a:spcBef>
                <a:spcPts val="90"/>
              </a:spcBef>
            </a:pPr>
            <a:r>
              <a:rPr dirty="0" sz="4000" spc="-125" b="1">
                <a:latin typeface="Tahoma"/>
                <a:cs typeface="Tahoma"/>
              </a:rPr>
              <a:t>This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60" b="1">
                <a:latin typeface="Tahoma"/>
                <a:cs typeface="Tahoma"/>
              </a:rPr>
              <a:t>project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-65" b="1">
                <a:latin typeface="Tahoma"/>
                <a:cs typeface="Tahoma"/>
              </a:rPr>
              <a:t>helped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-155" b="1">
                <a:latin typeface="Tahoma"/>
                <a:cs typeface="Tahoma"/>
              </a:rPr>
              <a:t>us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-35" b="1">
                <a:latin typeface="Tahoma"/>
                <a:cs typeface="Tahoma"/>
              </a:rPr>
              <a:t>learn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-220" b="1">
                <a:latin typeface="Tahoma"/>
                <a:cs typeface="Tahoma"/>
              </a:rPr>
              <a:t>how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-5" b="1">
                <a:latin typeface="Tahoma"/>
                <a:cs typeface="Tahoma"/>
              </a:rPr>
              <a:t>to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b="1">
                <a:latin typeface="Tahoma"/>
                <a:cs typeface="Tahoma"/>
              </a:rPr>
              <a:t>create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114" b="1">
                <a:latin typeface="Tahoma"/>
                <a:cs typeface="Tahoma"/>
              </a:rPr>
              <a:t>a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-55" b="1">
                <a:latin typeface="Tahoma"/>
                <a:cs typeface="Tahoma"/>
              </a:rPr>
              <a:t>software,</a:t>
            </a:r>
            <a:r>
              <a:rPr dirty="0" sz="4000" spc="-40" b="1">
                <a:latin typeface="Tahoma"/>
                <a:cs typeface="Tahoma"/>
              </a:rPr>
              <a:t> </a:t>
            </a:r>
            <a:r>
              <a:rPr dirty="0" sz="4000" spc="114" b="1">
                <a:latin typeface="Tahoma"/>
                <a:cs typeface="Tahoma"/>
              </a:rPr>
              <a:t>a </a:t>
            </a:r>
            <a:r>
              <a:rPr dirty="0" sz="4000" spc="-1160" b="1">
                <a:latin typeface="Tahoma"/>
                <a:cs typeface="Tahoma"/>
              </a:rPr>
              <a:t> </a:t>
            </a:r>
            <a:r>
              <a:rPr dirty="0" sz="4000" spc="-35" b="1">
                <a:latin typeface="Tahoma"/>
                <a:cs typeface="Tahoma"/>
              </a:rPr>
              <a:t>management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15" b="1">
                <a:latin typeface="Tahoma"/>
                <a:cs typeface="Tahoma"/>
              </a:rPr>
              <a:t>and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55" b="1">
                <a:latin typeface="Tahoma"/>
                <a:cs typeface="Tahoma"/>
              </a:rPr>
              <a:t>sales</a:t>
            </a:r>
            <a:r>
              <a:rPr dirty="0" sz="4000" spc="-45" b="1">
                <a:latin typeface="Tahoma"/>
                <a:cs typeface="Tahoma"/>
              </a:rPr>
              <a:t> </a:t>
            </a:r>
            <a:r>
              <a:rPr dirty="0" sz="4000" spc="-150" b="1">
                <a:latin typeface="Tahoma"/>
                <a:cs typeface="Tahoma"/>
              </a:rPr>
              <a:t>website.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Nguyễn Tấn Bảo</dc:creator>
  <cp:keywords>DAFiZxQGlNU,BAFgnW2yLWA</cp:keywords>
  <dc:title>GROUP PROJECT</dc:title>
  <dcterms:created xsi:type="dcterms:W3CDTF">2023-05-09T13:35:57Z</dcterms:created>
  <dcterms:modified xsi:type="dcterms:W3CDTF">2023-05-09T13:35:57Z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2023-05-09T00:00:00Z</vt:filetime>
  </property>
</Properties>
</file>