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E7AC3A-B232-4C9B-B9F9-B73A4AFE3DD4}">
  <a:tblStyle styleId="{15E7AC3A-B232-4C9B-B9F9-B73A4AFE3D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b267ae90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b267ae90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b3a05a8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b3a05a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267ae9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267ae9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b267ae9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b267ae9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b267ae90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b267ae9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b267ae90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b267ae90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b267ae90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b267ae90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b267ae90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b267ae90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b267ae90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b267ae90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b267ae90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b267ae90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/>
              <a:t>West Niles Virus Prediction Report</a:t>
            </a:r>
            <a:endParaRPr sz="7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If the humidity is relatively high in the past few days, then the virus is more likely to be present.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If there are east winds in the past few days, then the virus is more likely to be present.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When temperature is high, the virus is more likely to be present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If there was mist yesterday, then the virus is more likely to be present.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WNV is more likely to present in the CULEX PIPIENS/RESTUANS species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Increase test frequency when temperature is high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Increase test frequency when humidity is high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Increase test frequency when east wind prevails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Keep testing frequency until the number of mosquitos caught in the traps start to show a decreasing trend.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3561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The West Niles Virus(WNV) is the leading cause of mosquito-borne disease in US.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In this project we use machine learning techniques to analyze mosquito testing data in Chicago.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91">
                <a:solidFill>
                  <a:schemeClr val="dk1"/>
                </a:solidFill>
              </a:rPr>
              <a:t>Our goal: predict the presence of the virus; find the most important factors that contribute to the presence of the virus.</a:t>
            </a:r>
            <a:endParaRPr sz="2291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600" y="1246475"/>
            <a:ext cx="4489375" cy="32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 in Chicago with WNV presence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15052" l="10652" r="1674" t="11558"/>
          <a:stretch/>
        </p:blipFill>
        <p:spPr>
          <a:xfrm>
            <a:off x="311700" y="1152475"/>
            <a:ext cx="84422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Transform weather data into correct datatype.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Fill in missing values for weather data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Generate one-hot encoding for special weather phenomenon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Add demographical data from Internet source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Combine weather data with mosquito testing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859650"/>
            <a:ext cx="85206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6250" y="859650"/>
            <a:ext cx="4212225" cy="18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250" y="687700"/>
            <a:ext cx="5193750" cy="20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86250" y="2750850"/>
            <a:ext cx="4136500" cy="20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5975" y="2750850"/>
            <a:ext cx="4800600" cy="20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DAE2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generation and selection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Generated lag features for weather.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EDA reveals severe feature multicolinearity.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feature using information value.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Reduce multicolinearity using VIF.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Undersampling to deal with unbalanced dataset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for models to maximize AUC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Shap analysis to determine feature influence on model prediction.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Grid search to find optimal hyperparameters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372225" y="1221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{15E7AC3A-B232-4C9B-B9F9-B73A4AFE3DD4}</a:tableStyleId>
              </a:tblPr>
              <a:tblGrid>
                <a:gridCol w="2784200"/>
                <a:gridCol w="2784200"/>
                <a:gridCol w="2784200"/>
              </a:tblGrid>
              <a:tr h="93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Lightgbm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analysis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750837" y="-1275138"/>
            <a:ext cx="3667800" cy="851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