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3e25cdb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3e25cdb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3e25cdb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3e25cdb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3e25cdbb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3e25cdbb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3e25cdb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3e25cdb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e25cdbb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e25cdbb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e25cdbb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e25cdbb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e25cdbb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e25cdbb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Recommendations for Big Mountain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55">
                <a:solidFill>
                  <a:srgbClr val="333333"/>
                </a:solidFill>
                <a:highlight>
                  <a:srgbClr val="FFFFFF"/>
                </a:highlight>
                <a:latin typeface="Roboto"/>
                <a:ea typeface="Roboto"/>
                <a:cs typeface="Roboto"/>
                <a:sym typeface="Roboto"/>
              </a:rPr>
              <a:t>Problem Identification</a:t>
            </a:r>
            <a:endParaRPr sz="2755"/>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currently pricing strategy of Big Mountain Resort is based on the market average price. </a:t>
            </a:r>
            <a:endParaRPr sz="1900"/>
          </a:p>
          <a:p>
            <a:pPr indent="0" lvl="0" marL="0" rtl="0" algn="l">
              <a:spcBef>
                <a:spcPts val="1200"/>
              </a:spcBef>
              <a:spcAft>
                <a:spcPts val="0"/>
              </a:spcAft>
              <a:buNone/>
            </a:pPr>
            <a:r>
              <a:rPr lang="en" sz="1900"/>
              <a:t>There are limitations to this pricing strategy and there's a suspicion that Big Mountain is not capitalizing on its facilities as much as it could. It is possible that the existing facilities in the resort may support a higher ticket price.</a:t>
            </a:r>
            <a:endParaRPr sz="1900"/>
          </a:p>
          <a:p>
            <a:pPr indent="0" lvl="0" marL="0" rtl="0" algn="l">
              <a:spcBef>
                <a:spcPts val="1200"/>
              </a:spcBef>
              <a:spcAft>
                <a:spcPts val="1200"/>
              </a:spcAft>
              <a:buNone/>
            </a:pPr>
            <a:r>
              <a:rPr lang="en" sz="1900"/>
              <a:t>To address this question, we investigated the data from 330 ski resorts that can be considered part of the same market share. Based on our findings, we evaluated several proposed strategies aimed at increasing the profit.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67" name="Google Shape;67;p15"/>
          <p:cNvSpPr txBox="1"/>
          <p:nvPr>
            <p:ph idx="1" type="body"/>
          </p:nvPr>
        </p:nvSpPr>
        <p:spPr>
          <a:xfrm>
            <a:off x="311700" y="1152475"/>
            <a:ext cx="8520600" cy="381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Here’s our findings. We evaluated four scenarios. </a:t>
            </a:r>
            <a:endParaRPr/>
          </a:p>
          <a:p>
            <a:pPr indent="0" lvl="0" marL="0" rtl="0" algn="l">
              <a:spcBef>
                <a:spcPts val="1200"/>
              </a:spcBef>
              <a:spcAft>
                <a:spcPts val="0"/>
              </a:spcAft>
              <a:buNone/>
            </a:pPr>
            <a:r>
              <a:rPr lang="en"/>
              <a:t>The first is to reduce the number of runs. This will result in a decrease in ticket price. If we reduce more than 5 runs, the ticket price will drop by more than $1. </a:t>
            </a:r>
            <a:endParaRPr/>
          </a:p>
          <a:p>
            <a:pPr indent="0" lvl="0" marL="0" rtl="0" algn="l">
              <a:spcBef>
                <a:spcPts val="1200"/>
              </a:spcBef>
              <a:spcAft>
                <a:spcPts val="0"/>
              </a:spcAft>
              <a:buNone/>
            </a:pPr>
            <a:r>
              <a:rPr lang="en"/>
              <a:t>The second is adding a run, increasing the vertical drop by 150 feet and installing an additional chair lift. This will support an increase in ticket price by $1.08. </a:t>
            </a:r>
            <a:endParaRPr/>
          </a:p>
          <a:p>
            <a:pPr indent="0" lvl="0" marL="0" rtl="0" algn="l">
              <a:spcBef>
                <a:spcPts val="1200"/>
              </a:spcBef>
              <a:spcAft>
                <a:spcPts val="0"/>
              </a:spcAft>
              <a:buNone/>
            </a:pPr>
            <a:r>
              <a:rPr lang="en"/>
              <a:t>The </a:t>
            </a:r>
            <a:r>
              <a:rPr lang="en"/>
              <a:t>third</a:t>
            </a:r>
            <a:r>
              <a:rPr lang="en"/>
              <a:t> is the same as the second, but adding 2 acres of snow making. The outcome is also similar to the second.</a:t>
            </a:r>
            <a:endParaRPr/>
          </a:p>
          <a:p>
            <a:pPr indent="0" lvl="0" marL="0" rtl="0" algn="l">
              <a:spcBef>
                <a:spcPts val="1200"/>
              </a:spcBef>
              <a:spcAft>
                <a:spcPts val="0"/>
              </a:spcAft>
              <a:buNone/>
            </a:pPr>
            <a:r>
              <a:rPr lang="en"/>
              <a:t>The last is increasing the longest run by 0.2 miles and guaranteeing its snow covering by adding 4 acres of snow making capability. This has almost no </a:t>
            </a:r>
            <a:r>
              <a:rPr lang="en"/>
              <a:t>influence</a:t>
            </a:r>
            <a:r>
              <a:rPr lang="en"/>
              <a:t> on ticket price.</a:t>
            </a:r>
            <a:endParaRPr/>
          </a:p>
          <a:p>
            <a:pPr indent="0" lvl="0" marL="0" rtl="0" algn="l">
              <a:spcBef>
                <a:spcPts val="1200"/>
              </a:spcBef>
              <a:spcAft>
                <a:spcPts val="1200"/>
              </a:spcAft>
              <a:buNone/>
            </a:pPr>
            <a:r>
              <a:rPr lang="en"/>
              <a:t>We recommend the resort to use the first strategy.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results and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First we investigated whether there is a relationship between state and ticket prices. We find that features such as number of resorts, total skiable area varies significantly between states, but our analysis suggests that there is no clear relationship between states and ticket price, this confirms that all resorts belong to the same market share.</a:t>
            </a:r>
            <a:endParaRPr sz="1900"/>
          </a:p>
          <a:p>
            <a:pPr indent="0" lvl="0" marL="0" rtl="0" algn="l">
              <a:spcBef>
                <a:spcPts val="1200"/>
              </a:spcBef>
              <a:spcAft>
                <a:spcPts val="1200"/>
              </a:spcAft>
              <a:buNone/>
            </a:pPr>
            <a:r>
              <a:rPr lang="en" sz="1900"/>
              <a:t>Next, we investigated the correlation between different features and ticket price. It turns out that the vertical change in elevation from the summit to the base in feet, the number of fast four person chairs, the number of runs and number of chairlifts in the resort have the highest correlation with ticket price.</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Modelling results and analysis</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Next in order to </a:t>
            </a:r>
            <a:r>
              <a:rPr lang="en" sz="1900"/>
              <a:t>determine</a:t>
            </a:r>
            <a:r>
              <a:rPr lang="en" sz="1900"/>
              <a:t> the influence of different facilities on ticket prices, we used several different models. The performance of the model is evaluated using mean absolute error, that is, the average of the differences between the model prediction and the actual ticket price. </a:t>
            </a:r>
            <a:endParaRPr sz="1900"/>
          </a:p>
          <a:p>
            <a:pPr indent="0" lvl="0" marL="0" rtl="0" algn="l">
              <a:spcBef>
                <a:spcPts val="1200"/>
              </a:spcBef>
              <a:spcAft>
                <a:spcPts val="1200"/>
              </a:spcAft>
              <a:buNone/>
            </a:pPr>
            <a:r>
              <a:rPr lang="en" sz="1900"/>
              <a:t>The best model suggests that </a:t>
            </a:r>
            <a:r>
              <a:rPr lang="en" sz="1900"/>
              <a:t>vertical change in elevation from the summit to the base in feet, the number of fast four person chairs, the number of runs and the total area covered by snow making machine has the most influence on ticket price. We noticed that Big Mountain Resort is already fairly high on the league charts for these facilities.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Modelling results and analysis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Lastly we evaluated four suggested scenarios based on our model.</a:t>
            </a:r>
            <a:endParaRPr/>
          </a:p>
          <a:p>
            <a:pPr indent="0" lvl="0" marL="0" rtl="0" algn="l">
              <a:spcBef>
                <a:spcPts val="1200"/>
              </a:spcBef>
              <a:spcAft>
                <a:spcPts val="0"/>
              </a:spcAft>
              <a:buNone/>
            </a:pPr>
            <a:r>
              <a:rPr lang="en"/>
              <a:t>The first is to close some least used runs. Our model suggests a decrease in price, especially when close more than 5 runs.</a:t>
            </a:r>
            <a:endParaRPr/>
          </a:p>
          <a:p>
            <a:pPr indent="0" lvl="0" marL="0" rtl="0" algn="l">
              <a:spcBef>
                <a:spcPts val="1200"/>
              </a:spcBef>
              <a:spcAft>
                <a:spcPts val="1200"/>
              </a:spcAft>
              <a:buNone/>
            </a:pPr>
            <a:r>
              <a:rPr lang="en"/>
              <a:t>The second is adding a run, increasing vertical drop by 150 feet and installing an </a:t>
            </a:r>
            <a:r>
              <a:rPr lang="en"/>
              <a:t>additional</a:t>
            </a:r>
            <a:r>
              <a:rPr lang="en"/>
              <a:t> chair lift. Our model suggests this will support an increase in ticket price by $1.08, which will increase the profit by $1895250. But given that the recently installed chairlift already cost $1540000, this strategy is unlikely to increase the net profit.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Modelling results and analysis</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third option is the same as the second, except we also add 2 </a:t>
            </a:r>
            <a:r>
              <a:rPr lang="en"/>
              <a:t>acres</a:t>
            </a:r>
            <a:r>
              <a:rPr lang="en"/>
              <a:t> of snow making. The outcome of this strategy is the same as the second. So this is unlikely to increase the net profit either.</a:t>
            </a:r>
            <a:endParaRPr/>
          </a:p>
          <a:p>
            <a:pPr indent="0" lvl="0" marL="0" rtl="0" algn="l">
              <a:spcBef>
                <a:spcPts val="1200"/>
              </a:spcBef>
              <a:spcAft>
                <a:spcPts val="1200"/>
              </a:spcAft>
              <a:buNone/>
            </a:pPr>
            <a:r>
              <a:rPr lang="en"/>
              <a:t>The last option is increasing the longest run by 0.2 miles and guaranteeing its snow coverage by adding 4 acres of snow making capability. This has almost no influence on the ticket price.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our findings, we recommend Big Mountain Resort to gradually close up to 5 least used runs while maintain the ticket price to be the same. Closing runs can reduce operating cost, our model also suggests that closing the first one or two runs won’t have much influence on ticket price. So one can gradually close runs and look at the market </a:t>
            </a:r>
            <a:r>
              <a:rPr lang="en"/>
              <a:t>response</a:t>
            </a:r>
            <a:r>
              <a:rPr lang="en"/>
              <a:t> to it. If the net profit increases, we can try closing more runs.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