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28"/>
  </p:notesMasterIdLst>
  <p:sldIdLst>
    <p:sldId id="1631" r:id="rId2"/>
    <p:sldId id="1712" r:id="rId3"/>
    <p:sldId id="1714" r:id="rId4"/>
    <p:sldId id="1716" r:id="rId5"/>
    <p:sldId id="1715" r:id="rId6"/>
    <p:sldId id="1719" r:id="rId7"/>
    <p:sldId id="1738" r:id="rId8"/>
    <p:sldId id="1720" r:id="rId9"/>
    <p:sldId id="1722" r:id="rId10"/>
    <p:sldId id="1721" r:id="rId11"/>
    <p:sldId id="1723" r:id="rId12"/>
    <p:sldId id="1726" r:id="rId13"/>
    <p:sldId id="1739" r:id="rId14"/>
    <p:sldId id="1740" r:id="rId15"/>
    <p:sldId id="1731" r:id="rId16"/>
    <p:sldId id="1732" r:id="rId17"/>
    <p:sldId id="1730" r:id="rId18"/>
    <p:sldId id="1747" r:id="rId19"/>
    <p:sldId id="1742" r:id="rId20"/>
    <p:sldId id="1743" r:id="rId21"/>
    <p:sldId id="1751" r:id="rId22"/>
    <p:sldId id="1744" r:id="rId23"/>
    <p:sldId id="1746" r:id="rId24"/>
    <p:sldId id="1749" r:id="rId25"/>
    <p:sldId id="1750" r:id="rId26"/>
    <p:sldId id="1737" r:id="rId27"/>
  </p:sldIdLst>
  <p:sldSz cx="9906000" cy="6858000" type="A4"/>
  <p:notesSz cx="6797675" cy="9928225"/>
  <p:defaultTextStyle>
    <a:defPPr>
      <a:defRPr lang="zh-CN"/>
    </a:defPPr>
    <a:lvl1pPr algn="l" rtl="0" fontAlgn="base">
      <a:spcBef>
        <a:spcPct val="0"/>
      </a:spcBef>
      <a:spcAft>
        <a:spcPct val="0"/>
      </a:spcAft>
      <a:defRPr kern="1200">
        <a:solidFill>
          <a:srgbClr val="FF0000"/>
        </a:solidFill>
        <a:latin typeface="黑体" pitchFamily="2" charset="-122"/>
        <a:ea typeface="黑体" pitchFamily="2" charset="-122"/>
        <a:cs typeface="+mn-cs"/>
      </a:defRPr>
    </a:lvl1pPr>
    <a:lvl2pPr marL="457200" algn="l" rtl="0" fontAlgn="base">
      <a:spcBef>
        <a:spcPct val="0"/>
      </a:spcBef>
      <a:spcAft>
        <a:spcPct val="0"/>
      </a:spcAft>
      <a:defRPr kern="1200">
        <a:solidFill>
          <a:srgbClr val="FF0000"/>
        </a:solidFill>
        <a:latin typeface="黑体" pitchFamily="2" charset="-122"/>
        <a:ea typeface="黑体" pitchFamily="2" charset="-122"/>
        <a:cs typeface="+mn-cs"/>
      </a:defRPr>
    </a:lvl2pPr>
    <a:lvl3pPr marL="914400" algn="l" rtl="0" fontAlgn="base">
      <a:spcBef>
        <a:spcPct val="0"/>
      </a:spcBef>
      <a:spcAft>
        <a:spcPct val="0"/>
      </a:spcAft>
      <a:defRPr kern="1200">
        <a:solidFill>
          <a:srgbClr val="FF0000"/>
        </a:solidFill>
        <a:latin typeface="黑体" pitchFamily="2" charset="-122"/>
        <a:ea typeface="黑体" pitchFamily="2" charset="-122"/>
        <a:cs typeface="+mn-cs"/>
      </a:defRPr>
    </a:lvl3pPr>
    <a:lvl4pPr marL="1371600" algn="l" rtl="0" fontAlgn="base">
      <a:spcBef>
        <a:spcPct val="0"/>
      </a:spcBef>
      <a:spcAft>
        <a:spcPct val="0"/>
      </a:spcAft>
      <a:defRPr kern="1200">
        <a:solidFill>
          <a:srgbClr val="FF0000"/>
        </a:solidFill>
        <a:latin typeface="黑体" pitchFamily="2" charset="-122"/>
        <a:ea typeface="黑体" pitchFamily="2" charset="-122"/>
        <a:cs typeface="+mn-cs"/>
      </a:defRPr>
    </a:lvl4pPr>
    <a:lvl5pPr marL="1828800" algn="l" rtl="0" fontAlgn="base">
      <a:spcBef>
        <a:spcPct val="0"/>
      </a:spcBef>
      <a:spcAft>
        <a:spcPct val="0"/>
      </a:spcAft>
      <a:defRPr kern="1200">
        <a:solidFill>
          <a:srgbClr val="FF0000"/>
        </a:solidFill>
        <a:latin typeface="黑体" pitchFamily="2" charset="-122"/>
        <a:ea typeface="黑体" pitchFamily="2" charset="-122"/>
        <a:cs typeface="+mn-cs"/>
      </a:defRPr>
    </a:lvl5pPr>
    <a:lvl6pPr marL="2286000" algn="l" defTabSz="914400" rtl="0" eaLnBrk="1" latinLnBrk="0" hangingPunct="1">
      <a:defRPr kern="1200">
        <a:solidFill>
          <a:srgbClr val="FF0000"/>
        </a:solidFill>
        <a:latin typeface="黑体" pitchFamily="2" charset="-122"/>
        <a:ea typeface="黑体" pitchFamily="2" charset="-122"/>
        <a:cs typeface="+mn-cs"/>
      </a:defRPr>
    </a:lvl6pPr>
    <a:lvl7pPr marL="2743200" algn="l" defTabSz="914400" rtl="0" eaLnBrk="1" latinLnBrk="0" hangingPunct="1">
      <a:defRPr kern="1200">
        <a:solidFill>
          <a:srgbClr val="FF0000"/>
        </a:solidFill>
        <a:latin typeface="黑体" pitchFamily="2" charset="-122"/>
        <a:ea typeface="黑体" pitchFamily="2" charset="-122"/>
        <a:cs typeface="+mn-cs"/>
      </a:defRPr>
    </a:lvl7pPr>
    <a:lvl8pPr marL="3200400" algn="l" defTabSz="914400" rtl="0" eaLnBrk="1" latinLnBrk="0" hangingPunct="1">
      <a:defRPr kern="1200">
        <a:solidFill>
          <a:srgbClr val="FF0000"/>
        </a:solidFill>
        <a:latin typeface="黑体" pitchFamily="2" charset="-122"/>
        <a:ea typeface="黑体" pitchFamily="2" charset="-122"/>
        <a:cs typeface="+mn-cs"/>
      </a:defRPr>
    </a:lvl8pPr>
    <a:lvl9pPr marL="3657600" algn="l" defTabSz="914400" rtl="0" eaLnBrk="1" latinLnBrk="0" hangingPunct="1">
      <a:defRPr kern="1200">
        <a:solidFill>
          <a:srgbClr val="FF0000"/>
        </a:solidFill>
        <a:latin typeface="黑体" pitchFamily="2" charset="-122"/>
        <a:ea typeface="黑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xmlns="" val="1"/>
      </p:ext>
    </p:extLst>
  </p:showPr>
  <p:clrMru>
    <a:srgbClr val="96AACE"/>
    <a:srgbClr val="8199C5"/>
    <a:srgbClr val="5C7BB4"/>
    <a:srgbClr val="6784B9"/>
    <a:srgbClr val="A4C4EA"/>
    <a:srgbClr val="DCE4F0"/>
    <a:srgbClr val="456295"/>
    <a:srgbClr val="718CBD"/>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0672" autoAdjust="0"/>
  </p:normalViewPr>
  <p:slideViewPr>
    <p:cSldViewPr snapToObjects="1">
      <p:cViewPr>
        <p:scale>
          <a:sx n="100" d="100"/>
          <a:sy n="100" d="100"/>
        </p:scale>
        <p:origin x="-510" y="-72"/>
      </p:cViewPr>
      <p:guideLst>
        <p:guide orient="horz" pos="2998"/>
        <p:guide pos="3390"/>
      </p:guideLst>
    </p:cSldViewPr>
  </p:slideViewPr>
  <p:notesTextViewPr>
    <p:cViewPr>
      <p:scale>
        <a:sx n="100" d="100"/>
        <a:sy n="100" d="100"/>
      </p:scale>
      <p:origin x="0" y="0"/>
    </p:cViewPr>
  </p:notesTextViewPr>
  <p:sorterViewPr>
    <p:cViewPr>
      <p:scale>
        <a:sx n="66" d="100"/>
        <a:sy n="66" d="100"/>
      </p:scale>
      <p:origin x="0" y="2286"/>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emf"/><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4813" cy="492125"/>
          </a:xfrm>
          <a:prstGeom prst="rect">
            <a:avLst/>
          </a:prstGeom>
          <a:noFill/>
          <a:ln w="9525">
            <a:noFill/>
            <a:miter lim="800000"/>
          </a:ln>
        </p:spPr>
        <p:txBody>
          <a:bodyPr vert="horz" wrap="square" lIns="94633" tIns="47317" rIns="94633" bIns="47317" numCol="1" anchor="t" anchorCtr="0" compatLnSpc="1"/>
          <a:lstStyle>
            <a:lvl1pPr defTabSz="946150">
              <a:buFont typeface="Arial" pitchFamily="34" charset="0"/>
              <a:buNone/>
              <a:defRPr sz="1300">
                <a:solidFill>
                  <a:schemeClr val="tx1"/>
                </a:solidFill>
                <a:latin typeface="Arial" pitchFamily="34" charset="0"/>
                <a:ea typeface="宋体" pitchFamily="2" charset="-122"/>
              </a:defRPr>
            </a:lvl1pPr>
          </a:lstStyle>
          <a:p>
            <a:pPr>
              <a:defRPr/>
            </a:pPr>
            <a:endParaRPr lang="zh-CN" altLang="en-US"/>
          </a:p>
        </p:txBody>
      </p:sp>
      <p:sp>
        <p:nvSpPr>
          <p:cNvPr id="4099" name="Rectangle 3"/>
          <p:cNvSpPr>
            <a:spLocks noGrp="1" noChangeArrowheads="1"/>
          </p:cNvSpPr>
          <p:nvPr>
            <p:ph type="dt" idx="1"/>
          </p:nvPr>
        </p:nvSpPr>
        <p:spPr bwMode="auto">
          <a:xfrm>
            <a:off x="3848100" y="0"/>
            <a:ext cx="2947988" cy="492125"/>
          </a:xfrm>
          <a:prstGeom prst="rect">
            <a:avLst/>
          </a:prstGeom>
          <a:noFill/>
          <a:ln w="9525">
            <a:noFill/>
            <a:miter lim="800000"/>
          </a:ln>
        </p:spPr>
        <p:txBody>
          <a:bodyPr vert="horz" wrap="square" lIns="94633" tIns="47317" rIns="94633" bIns="47317" numCol="1" anchor="t" anchorCtr="0" compatLnSpc="1"/>
          <a:lstStyle>
            <a:lvl1pPr algn="r" defTabSz="946150">
              <a:buFont typeface="Arial" pitchFamily="34" charset="0"/>
              <a:buNone/>
              <a:defRPr sz="1300">
                <a:solidFill>
                  <a:schemeClr val="tx1"/>
                </a:solidFill>
                <a:latin typeface="Arial" pitchFamily="34" charset="0"/>
                <a:ea typeface="宋体" pitchFamily="2" charset="-122"/>
              </a:defRPr>
            </a:lvl1pPr>
          </a:lstStyle>
          <a:p>
            <a:pPr>
              <a:defRPr/>
            </a:pPr>
            <a:fld id="{4B3078EF-18C1-4654-AF75-7489290729B1}" type="datetime1">
              <a:rPr lang="zh-CN" altLang="en-US"/>
              <a:pPr>
                <a:defRPr/>
              </a:pPr>
              <a:t>2017/7/29</a:t>
            </a:fld>
            <a:endParaRPr lang="en-US"/>
          </a:p>
        </p:txBody>
      </p:sp>
      <p:sp>
        <p:nvSpPr>
          <p:cNvPr id="15364" name="Rectangle 4"/>
          <p:cNvSpPr>
            <a:spLocks noGrp="1" noRot="1" noChangeAspect="1" noChangeArrowheads="1"/>
          </p:cNvSpPr>
          <p:nvPr>
            <p:ph type="sldImg" idx="2"/>
          </p:nvPr>
        </p:nvSpPr>
        <p:spPr bwMode="auto">
          <a:xfrm>
            <a:off x="942975" y="742950"/>
            <a:ext cx="4908550" cy="3724275"/>
          </a:xfrm>
          <a:prstGeom prst="rect">
            <a:avLst/>
          </a:prstGeom>
          <a:noFill/>
          <a:ln w="9525">
            <a:noFill/>
            <a:miter lim="800000"/>
          </a:ln>
        </p:spPr>
      </p:sp>
      <p:sp>
        <p:nvSpPr>
          <p:cNvPr id="4101" name="Rectangle 5"/>
          <p:cNvSpPr>
            <a:spLocks noGrp="1" noRot="1" noChangeArrowheads="1"/>
          </p:cNvSpPr>
          <p:nvPr>
            <p:ph type="body" sz="quarter" idx="3"/>
          </p:nvPr>
        </p:nvSpPr>
        <p:spPr bwMode="auto">
          <a:xfrm>
            <a:off x="679450" y="4714875"/>
            <a:ext cx="5437188" cy="4467225"/>
          </a:xfrm>
          <a:prstGeom prst="rect">
            <a:avLst/>
          </a:prstGeom>
          <a:noFill/>
          <a:ln w="9525">
            <a:noFill/>
            <a:miter lim="800000"/>
          </a:ln>
        </p:spPr>
        <p:txBody>
          <a:bodyPr vert="horz" wrap="square" lIns="94633" tIns="47317" rIns="94633" bIns="47317" numCol="1" anchor="ctr"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429750"/>
            <a:ext cx="2944813" cy="495300"/>
          </a:xfrm>
          <a:prstGeom prst="rect">
            <a:avLst/>
          </a:prstGeom>
          <a:noFill/>
          <a:ln w="9525">
            <a:noFill/>
            <a:miter lim="800000"/>
          </a:ln>
        </p:spPr>
        <p:txBody>
          <a:bodyPr vert="horz" wrap="square" lIns="94633" tIns="47317" rIns="94633" bIns="47317" numCol="1" anchor="b" anchorCtr="0" compatLnSpc="1"/>
          <a:lstStyle>
            <a:lvl1pPr defTabSz="946150">
              <a:buFont typeface="Arial" pitchFamily="34" charset="0"/>
              <a:buNone/>
              <a:defRPr sz="1300">
                <a:solidFill>
                  <a:schemeClr val="tx1"/>
                </a:solidFill>
                <a:latin typeface="Arial" pitchFamily="34" charset="0"/>
                <a:ea typeface="宋体" pitchFamily="2" charset="-122"/>
              </a:defRPr>
            </a:lvl1pPr>
          </a:lstStyle>
          <a:p>
            <a:pPr>
              <a:defRPr/>
            </a:pPr>
            <a:endParaRPr lang="en-US"/>
          </a:p>
        </p:txBody>
      </p:sp>
      <p:sp>
        <p:nvSpPr>
          <p:cNvPr id="4103" name="Rectangle 7"/>
          <p:cNvSpPr>
            <a:spLocks noGrp="1" noChangeArrowheads="1"/>
          </p:cNvSpPr>
          <p:nvPr>
            <p:ph type="sldNum" sz="quarter" idx="5"/>
          </p:nvPr>
        </p:nvSpPr>
        <p:spPr bwMode="auto">
          <a:xfrm>
            <a:off x="3848100" y="9429750"/>
            <a:ext cx="2947988" cy="495300"/>
          </a:xfrm>
          <a:prstGeom prst="rect">
            <a:avLst/>
          </a:prstGeom>
          <a:noFill/>
          <a:ln w="9525">
            <a:noFill/>
            <a:miter lim="800000"/>
          </a:ln>
        </p:spPr>
        <p:txBody>
          <a:bodyPr vert="horz" wrap="square" lIns="94633" tIns="47317" rIns="94633" bIns="47317" numCol="1" anchor="b" anchorCtr="0" compatLnSpc="1"/>
          <a:lstStyle>
            <a:lvl1pPr algn="r" defTabSz="946150">
              <a:buFont typeface="Arial" pitchFamily="34" charset="0"/>
              <a:buNone/>
              <a:defRPr sz="1300">
                <a:solidFill>
                  <a:schemeClr val="tx1"/>
                </a:solidFill>
                <a:latin typeface="Arial" pitchFamily="34" charset="0"/>
                <a:ea typeface="宋体" pitchFamily="2" charset="-122"/>
              </a:defRPr>
            </a:lvl1pPr>
          </a:lstStyle>
          <a:p>
            <a:pPr>
              <a:defRPr/>
            </a:pPr>
            <a:fld id="{6123006D-26A1-4143-BA53-D970DC0D4E56}" type="slidenum">
              <a:rPr lang="zh-CN" alt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xfrm>
            <a:off x="708025" y="742950"/>
            <a:ext cx="5378450" cy="3724275"/>
          </a:xfrm>
        </p:spPr>
      </p:sp>
      <p:sp>
        <p:nvSpPr>
          <p:cNvPr id="50179" name="备注占位符 2"/>
          <p:cNvSpPr>
            <a:spLocks noGrp="1"/>
          </p:cNvSpPr>
          <p:nvPr>
            <p:ph type="body" idx="1"/>
          </p:nvPr>
        </p:nvSpPr>
        <p:spPr/>
        <p:txBody>
          <a:bodyPr wrap="square" lIns="91440" tIns="45720" rIns="91440" bIns="45720" anchor="t"/>
          <a:lstStyle/>
          <a:p>
            <a:pPr lvl="0"/>
            <a:endParaRPr lang="zh-CN" altLang="en-US" dirty="0"/>
          </a:p>
        </p:txBody>
      </p:sp>
      <p:sp>
        <p:nvSpPr>
          <p:cNvPr id="50180" name="灯片编号占位符 3"/>
          <p:cNvSpPr txBox="1">
            <a:spLocks noGrp="1"/>
          </p:cNvSpPr>
          <p:nvPr/>
        </p:nvSpPr>
        <p:spPr>
          <a:xfrm>
            <a:off x="3849688" y="9429750"/>
            <a:ext cx="2946400" cy="496888"/>
          </a:xfrm>
          <a:prstGeom prst="rect">
            <a:avLst/>
          </a:prstGeom>
          <a:noFill/>
          <a:ln w="9525">
            <a:noFill/>
          </a:ln>
        </p:spPr>
        <p:txBody>
          <a:bodyPr anchor="b"/>
          <a:lstStyle/>
          <a:p>
            <a:pPr lvl="0" algn="r" eaLnBrk="1" hangingPunct="1"/>
            <a:fld id="{9A0DB2DC-4C9A-4742-B13C-FB6460FD3503}" type="slidenum">
              <a:rPr lang="en-US" altLang="zh-CN" sz="1200" b="0" dirty="0">
                <a:latin typeface="Times New Roman" pitchFamily="18" charset="0"/>
                <a:ea typeface="宋体" pitchFamily="2" charset="-122"/>
              </a:rPr>
              <a:pPr lvl="0" algn="r" eaLnBrk="1" hangingPunct="1"/>
              <a:t>2</a:t>
            </a:fld>
            <a:endParaRPr lang="en-US" altLang="zh-CN" sz="1200" b="0" dirty="0">
              <a:latin typeface="Times New Roman" pitchFamily="18" charset="0"/>
              <a:ea typeface="宋体"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08025" y="742950"/>
            <a:ext cx="5378450" cy="3724275"/>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123006D-26A1-4143-BA53-D970DC0D4E56}" type="slidenum">
              <a:rPr lang="zh-CN" altLang="en-US" smtClean="0"/>
              <a:pPr>
                <a:defRPr/>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08025" y="742950"/>
            <a:ext cx="5378450" cy="3724275"/>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08025" y="742950"/>
            <a:ext cx="5378450" cy="3724275"/>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08025" y="742950"/>
            <a:ext cx="5378450" cy="3724275"/>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708025" y="742950"/>
            <a:ext cx="5378450" cy="3724275"/>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08025" y="742950"/>
            <a:ext cx="5378450" cy="3724275"/>
          </a:xfrm>
        </p:spPr>
      </p:sp>
      <p:sp>
        <p:nvSpPr>
          <p:cNvPr id="3" name="备注占位符 2"/>
          <p:cNvSpPr>
            <a:spLocks noGrp="1"/>
          </p:cNvSpPr>
          <p:nvPr>
            <p:ph type="body" idx="1"/>
          </p:nvPr>
        </p:nvSpPr>
        <p:spPr/>
        <p:txBody>
          <a:bodyPr>
            <a:normAutofit/>
          </a:bodyPr>
          <a:lstStyle/>
          <a:p>
            <a:r>
              <a:rPr lang="zh-CN" altLang="en-US" sz="1200" kern="1200" dirty="0" smtClean="0">
                <a:solidFill>
                  <a:schemeClr val="tx1"/>
                </a:solidFill>
                <a:latin typeface="Arial" pitchFamily="34" charset="0"/>
                <a:ea typeface="宋体" pitchFamily="2" charset="-122"/>
                <a:cs typeface="+mn-cs"/>
              </a:rPr>
              <a:t>系统物理架构涉及地市公司和县公司二级单位。系统采用</a:t>
            </a:r>
            <a:r>
              <a:rPr lang="en-US" sz="1200" kern="1200" dirty="0" smtClean="0">
                <a:solidFill>
                  <a:schemeClr val="tx1"/>
                </a:solidFill>
                <a:latin typeface="Arial" pitchFamily="34" charset="0"/>
                <a:ea typeface="宋体" pitchFamily="2" charset="-122"/>
                <a:cs typeface="+mn-cs"/>
              </a:rPr>
              <a:t>B/S</a:t>
            </a:r>
            <a:r>
              <a:rPr lang="zh-CN" altLang="en-US" sz="1200" kern="1200" dirty="0" smtClean="0">
                <a:solidFill>
                  <a:schemeClr val="tx1"/>
                </a:solidFill>
                <a:latin typeface="Arial" pitchFamily="34" charset="0"/>
                <a:ea typeface="宋体" pitchFamily="2" charset="-122"/>
                <a:cs typeface="+mn-cs"/>
              </a:rPr>
              <a:t>架构，集中部署在地市公司，县公司通过浏览器使用，其中应用和数据库服务器部署在信息内网。备注：应用和数据库可以只利用一台服务器进行部署，同时数据库服务器和网管系统通过北向接口进行数据交互</a:t>
            </a:r>
            <a:endParaRPr lang="zh-CN" altLang="en-US" sz="1200" kern="1200" dirty="0">
              <a:solidFill>
                <a:schemeClr val="tx1"/>
              </a:solidFill>
              <a:latin typeface="Arial" pitchFamily="34"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6123006D-26A1-4143-BA53-D970DC0D4E56}" type="slidenum">
              <a:rPr lang="zh-CN" altLang="en-US" smtClean="0"/>
              <a:pPr>
                <a:defRPr/>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xfrm>
            <a:off x="708025" y="742950"/>
            <a:ext cx="5378450" cy="3724275"/>
          </a:xfrm>
          <a:ln>
            <a:solidFill>
              <a:srgbClr val="000000"/>
            </a:solidFill>
            <a:miter/>
          </a:ln>
        </p:spPr>
      </p:sp>
      <p:sp>
        <p:nvSpPr>
          <p:cNvPr id="27651" name="备注占位符 2"/>
          <p:cNvSpPr>
            <a:spLocks noGrp="1"/>
          </p:cNvSpPr>
          <p:nvPr>
            <p:ph type="body"/>
          </p:nvPr>
        </p:nvSpPr>
        <p:spPr/>
        <p:txBody>
          <a:bodyPr wrap="square" lIns="91440" tIns="45720" rIns="91440" bIns="45720" anchor="t"/>
          <a:lstStyle/>
          <a:p>
            <a:pPr lvl="0"/>
            <a:endParaRPr lang="zh-CN" altLang="en-US" dirty="0"/>
          </a:p>
        </p:txBody>
      </p:sp>
      <p:sp>
        <p:nvSpPr>
          <p:cNvPr id="27652" name="灯片编号占位符 3"/>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latin typeface="Calibri" pitchFamily="34" charset="0"/>
              </a:rPr>
              <a:pPr lvl="0" indent="0" algn="r"/>
              <a:t>11</a:t>
            </a:fld>
            <a:endParaRPr lang="zh-CN" altLang="en-US" sz="1200" dirty="0">
              <a:latin typeface="Calibri"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xfrm>
            <a:off x="708025" y="742950"/>
            <a:ext cx="5378450" cy="3724275"/>
          </a:xfrm>
          <a:ln>
            <a:solidFill>
              <a:srgbClr val="000000"/>
            </a:solidFill>
            <a:miter/>
          </a:ln>
        </p:spPr>
      </p:sp>
      <p:sp>
        <p:nvSpPr>
          <p:cNvPr id="27651" name="备注占位符 2"/>
          <p:cNvSpPr>
            <a:spLocks noGrp="1"/>
          </p:cNvSpPr>
          <p:nvPr>
            <p:ph type="body"/>
          </p:nvPr>
        </p:nvSpPr>
        <p:spPr/>
        <p:txBody>
          <a:bodyPr wrap="square" lIns="91440" tIns="45720" rIns="91440" bIns="45720" anchor="t"/>
          <a:lstStyle/>
          <a:p>
            <a:pPr lvl="0"/>
            <a:endParaRPr lang="zh-CN" altLang="en-US" dirty="0"/>
          </a:p>
        </p:txBody>
      </p:sp>
      <p:sp>
        <p:nvSpPr>
          <p:cNvPr id="27652" name="灯片编号占位符 3"/>
          <p:cNvSpPr txBox="1">
            <a:spLocks noGrp="1"/>
          </p:cNvSpP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latin typeface="Calibri" pitchFamily="34" charset="0"/>
              </a:rPr>
              <a:pPr lvl="0" indent="0" algn="r"/>
              <a:t>12</a:t>
            </a:fld>
            <a:endParaRPr lang="zh-CN" altLang="en-US" sz="1200" dirty="0">
              <a:latin typeface="Calibri"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708025" y="742950"/>
            <a:ext cx="5378450" cy="3724275"/>
          </a:xfrm>
          <a:ln>
            <a:solidFill>
              <a:srgbClr val="000000">
                <a:alpha val="100000"/>
              </a:srgbClr>
            </a:solidFill>
            <a:miter/>
          </a:ln>
        </p:spPr>
      </p:sp>
      <p:sp>
        <p:nvSpPr>
          <p:cNvPr id="46083" name="备注占位符 2"/>
          <p:cNvSpPr>
            <a:spLocks noGrp="1"/>
          </p:cNvSpPr>
          <p:nvPr>
            <p:ph type="body"/>
          </p:nvPr>
        </p:nvSpPr>
        <p:spPr/>
        <p:txBody>
          <a:bodyPr wrap="square" lIns="91440" tIns="45720" rIns="91440" bIns="45720" anchor="t"/>
          <a:lstStyle/>
          <a:p>
            <a:pPr lvl="0"/>
            <a:endParaRPr lang="zh-CN" altLang="en-US" dirty="0">
              <a:ea typeface="Times New Roman" pitchFamily="18" charset="0"/>
            </a:endParaRPr>
          </a:p>
        </p:txBody>
      </p:sp>
      <p:sp>
        <p:nvSpPr>
          <p:cNvPr id="46084" name="灯片编号占位符 3"/>
          <p:cNvSpPr txBox="1">
            <a:spLocks noGrp="1"/>
          </p:cNvSpP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latin typeface="Calibri" pitchFamily="34" charset="0"/>
              </a:rPr>
              <a:pPr lvl="0" algn="r" eaLnBrk="1" hangingPunct="1"/>
              <a:t>15</a:t>
            </a:fld>
            <a:endParaRPr lang="zh-CN" altLang="en-US" sz="1200" dirty="0">
              <a:latin typeface="Calibri"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08025" y="742950"/>
            <a:ext cx="5378450" cy="3724275"/>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6123006D-26A1-4143-BA53-D970DC0D4E56}" type="slidenum">
              <a:rPr lang="zh-CN" altLang="en-US" smtClean="0"/>
              <a:pPr>
                <a:defRPr/>
              </a:pPr>
              <a:t>17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xfrm>
            <a:off x="708025" y="742950"/>
            <a:ext cx="5378450" cy="3724275"/>
          </a:xfrm>
          <a:ln>
            <a:solidFill>
              <a:srgbClr val="000000">
                <a:alpha val="100000"/>
              </a:srgbClr>
            </a:solidFill>
            <a:miter/>
          </a:ln>
        </p:spPr>
      </p:sp>
      <p:sp>
        <p:nvSpPr>
          <p:cNvPr id="46083" name="备注占位符 2"/>
          <p:cNvSpPr>
            <a:spLocks noGrp="1"/>
          </p:cNvSpPr>
          <p:nvPr>
            <p:ph type="body"/>
          </p:nvPr>
        </p:nvSpPr>
        <p:spPr/>
        <p:txBody>
          <a:bodyPr wrap="square" lIns="91440" tIns="45720" rIns="91440" bIns="45720" anchor="t"/>
          <a:lstStyle/>
          <a:p>
            <a:pPr lvl="0"/>
            <a:endParaRPr lang="zh-CN" altLang="en-US" dirty="0">
              <a:ea typeface="Times New Roman" pitchFamily="18" charset="0"/>
            </a:endParaRPr>
          </a:p>
        </p:txBody>
      </p:sp>
      <p:sp>
        <p:nvSpPr>
          <p:cNvPr id="46084" name="灯片编号占位符 3"/>
          <p:cNvSpPr txBox="1">
            <a:spLocks noGrp="1"/>
          </p:cNvSpP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latin typeface="Calibri" pitchFamily="34" charset="0"/>
              </a:rPr>
              <a:pPr lvl="0" algn="r" eaLnBrk="1" hangingPunct="1"/>
              <a:t>18</a:t>
            </a:fld>
            <a:endParaRPr lang="zh-CN" altLang="en-US" sz="1200" dirty="0">
              <a:latin typeface="Calibri"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08025" y="742950"/>
            <a:ext cx="5378450" cy="3724275"/>
          </a:xfrm>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光缆：</a:t>
            </a:r>
            <a:r>
              <a:rPr lang="zh-CN" altLang="en-US" sz="1200" kern="1200" dirty="0" smtClean="0">
                <a:solidFill>
                  <a:schemeClr val="tx1"/>
                </a:solidFill>
                <a:latin typeface="Arial" pitchFamily="34" charset="0"/>
                <a:ea typeface="宋体" pitchFamily="2" charset="-122"/>
                <a:cs typeface="+mn-cs"/>
              </a:rPr>
              <a:t>基于光缆台账可以对光缆进行精度查询和统计，可以按光缆类型、长度、厂家，纤芯等，进行查询和统计，同时可以统计分析出光缆纤芯的利用率，为后期光缆的使用提供辅助决策依据。</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光配：</a:t>
            </a:r>
            <a:r>
              <a:rPr lang="zh-CN" altLang="en-US" sz="1200" kern="1200" dirty="0" smtClean="0">
                <a:solidFill>
                  <a:schemeClr val="tx1"/>
                </a:solidFill>
                <a:latin typeface="Arial" pitchFamily="34" charset="0"/>
                <a:ea typeface="宋体" pitchFamily="2" charset="-122"/>
                <a:cs typeface="+mn-cs"/>
              </a:rPr>
              <a:t>基于光缆配线信息表，可以分析出站内光配口链接关系和站与站之间的光配口链接关系。因此可以方便查看某个站内光配单元或者光配口的所有链接关系，同时也可以统计配线单元的利用率，方便后续光缆或者其它传输线接入，提高工作效率。</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业务：</a:t>
            </a:r>
            <a:r>
              <a:rPr lang="zh-CN" altLang="en-US" sz="1200" kern="1200" dirty="0" smtClean="0">
                <a:solidFill>
                  <a:schemeClr val="tx1"/>
                </a:solidFill>
                <a:latin typeface="Arial" pitchFamily="34" charset="0"/>
                <a:ea typeface="宋体" pitchFamily="2" charset="-122"/>
                <a:cs typeface="+mn-cs"/>
              </a:rPr>
              <a:t>基于光缆与传输网的承载关系及光缆上承载的纤芯专用等业务情况，结合图形化展示功能，提供光缆模拟开断对承载业务运行影响分析，根据业务运行方式情况（环保护、无保护、纤芯专用等），分析得出的业务运行的影响情况（开环不中断、中断等）。</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t>路由优化：</a:t>
            </a:r>
            <a:r>
              <a:rPr lang="zh-CN" altLang="en-US" sz="1200" kern="1200" dirty="0" smtClean="0">
                <a:solidFill>
                  <a:schemeClr val="tx1"/>
                </a:solidFill>
                <a:latin typeface="Arial" pitchFamily="34" charset="0"/>
                <a:ea typeface="宋体" pitchFamily="2" charset="-122"/>
                <a:cs typeface="+mn-cs"/>
              </a:rPr>
              <a:t>基于图形化功能，分析各站点之间光缆路由的冗余情况（光缆路由、纤芯冗余等），结合光缆模拟开断，利用资源统计分析，提出业务运行方式及路由优化调整建议，保障重要业务安全运行，提高运行分析效率。</a:t>
            </a:r>
          </a:p>
          <a:p>
            <a:endParaRPr lang="zh-CN" altLang="en-US" dirty="0"/>
          </a:p>
        </p:txBody>
      </p:sp>
      <p:sp>
        <p:nvSpPr>
          <p:cNvPr id="4" name="灯片编号占位符 3"/>
          <p:cNvSpPr>
            <a:spLocks noGrp="1"/>
          </p:cNvSpPr>
          <p:nvPr>
            <p:ph type="sldNum" sz="quarter" idx="10"/>
          </p:nvPr>
        </p:nvSpPr>
        <p:spPr/>
        <p:txBody>
          <a:bodyPr/>
          <a:lstStyle/>
          <a:p>
            <a:pPr>
              <a:defRPr/>
            </a:pPr>
            <a:fld id="{6123006D-26A1-4143-BA53-D970DC0D4E56}" type="slidenum">
              <a:rPr lang="zh-CN" altLang="en-US" smtClean="0"/>
              <a:pPr>
                <a:defRPr/>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74114" name="Rectangle 2"/>
          <p:cNvSpPr>
            <a:spLocks noGrp="1" noChangeArrowheads="1"/>
          </p:cNvSpPr>
          <p:nvPr>
            <p:ph type="ctrTitle"/>
          </p:nvPr>
        </p:nvSpPr>
        <p:spPr>
          <a:xfrm>
            <a:off x="742950" y="2130428"/>
            <a:ext cx="8420100" cy="1470025"/>
          </a:xfrm>
        </p:spPr>
        <p:txBody>
          <a:bodyPr/>
          <a:lstStyle>
            <a:lvl1pPr>
              <a:defRPr/>
            </a:lvl1pPr>
          </a:lstStyle>
          <a:p>
            <a:r>
              <a:rPr lang="zh-CN" altLang="en-US" smtClean="0"/>
              <a:t>单击此处编辑母版标题样式</a:t>
            </a:r>
            <a:endParaRPr lang="zh-CN" altLang="en-US"/>
          </a:p>
        </p:txBody>
      </p:sp>
      <p:sp>
        <p:nvSpPr>
          <p:cNvPr id="474115" name="Rectangle 3"/>
          <p:cNvSpPr>
            <a:spLocks noGrp="1" noChangeArrowheads="1"/>
          </p:cNvSpPr>
          <p:nvPr>
            <p:ph type="subTitle" idx="1"/>
          </p:nvPr>
        </p:nvSpPr>
        <p:spPr>
          <a:xfrm>
            <a:off x="1485900" y="3886200"/>
            <a:ext cx="6934200" cy="1752600"/>
          </a:xfrm>
        </p:spPr>
        <p:txBody>
          <a:bodyPr/>
          <a:lstStyle>
            <a:lvl1pPr marL="0" indent="0" algn="ctr">
              <a:defRPr/>
            </a:lvl1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b="1">
                <a:ea typeface="宋体" pitchFamily="2" charset="-122"/>
              </a:defRPr>
            </a:lvl1pPr>
          </a:lstStyle>
          <a:p>
            <a:pPr>
              <a:defRPr/>
            </a:pPr>
            <a:fld id="{ECE4008B-0FF9-4709-9CB7-50D756A81C03}" type="datetimeFigureOut">
              <a:rPr lang="zh-CN" altLang="en-US"/>
              <a:pPr>
                <a:defRPr/>
              </a:pPr>
              <a:t>2017/7/29</a:t>
            </a:fld>
            <a:endParaRPr lang="zh-CN" altLang="en-US"/>
          </a:p>
        </p:txBody>
      </p:sp>
      <p:sp>
        <p:nvSpPr>
          <p:cNvPr id="5" name="Rectangle 5"/>
          <p:cNvSpPr>
            <a:spLocks noGrp="1" noChangeArrowheads="1"/>
          </p:cNvSpPr>
          <p:nvPr>
            <p:ph type="ftr" sz="quarter" idx="11"/>
          </p:nvPr>
        </p:nvSpPr>
        <p:spPr/>
        <p:txBody>
          <a:bodyPr/>
          <a:lstStyle>
            <a:lvl1pPr>
              <a:defRPr b="1">
                <a:ea typeface="宋体" pitchFamily="2" charset="-122"/>
              </a:defRPr>
            </a:lvl1pPr>
          </a:lstStyle>
          <a:p>
            <a:pPr>
              <a:defRPr/>
            </a:pPr>
            <a:endParaRPr lang="zh-CN" altLang="en-US"/>
          </a:p>
        </p:txBody>
      </p:sp>
    </p:spTree>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b="1">
                <a:ea typeface="宋体" pitchFamily="2" charset="-122"/>
              </a:defRPr>
            </a:lvl1pPr>
          </a:lstStyle>
          <a:p>
            <a:pPr>
              <a:defRPr/>
            </a:pPr>
            <a:fld id="{FD9AAFF0-802F-4AE2-BF27-F045D050FD63}" type="datetimeFigureOut">
              <a:rPr lang="zh-CN" altLang="en-US"/>
              <a:pPr>
                <a:defRPr/>
              </a:pPr>
              <a:t>2017/7/29</a:t>
            </a:fld>
            <a:endParaRPr lang="zh-CN" altLang="en-US"/>
          </a:p>
        </p:txBody>
      </p:sp>
      <p:sp>
        <p:nvSpPr>
          <p:cNvPr id="5" name="Rectangle 5"/>
          <p:cNvSpPr>
            <a:spLocks noGrp="1" noChangeArrowheads="1"/>
          </p:cNvSpPr>
          <p:nvPr>
            <p:ph type="ftr" sz="quarter" idx="11"/>
          </p:nvPr>
        </p:nvSpPr>
        <p:spPr/>
        <p:txBody>
          <a:bodyPr/>
          <a:lstStyle>
            <a:lvl1pPr>
              <a:defRPr b="1">
                <a:ea typeface="宋体" pitchFamily="2" charset="-122"/>
              </a:defRPr>
            </a:lvl1pPr>
          </a:lstStyle>
          <a:p>
            <a:pPr>
              <a:defRPr/>
            </a:pPr>
            <a:endParaRPr lang="zh-CN" altLang="en-US"/>
          </a:p>
        </p:txBody>
      </p:sp>
      <p:sp>
        <p:nvSpPr>
          <p:cNvPr id="6" name="Rectangle 6"/>
          <p:cNvSpPr>
            <a:spLocks noGrp="1" noChangeArrowheads="1"/>
          </p:cNvSpPr>
          <p:nvPr>
            <p:ph type="sldNum" sz="quarter" idx="12"/>
          </p:nvPr>
        </p:nvSpPr>
        <p:spPr/>
        <p:txBody>
          <a:bodyPr/>
          <a:lstStyle>
            <a:lvl1pPr>
              <a:defRPr b="1">
                <a:ea typeface="宋体" pitchFamily="2" charset="-122"/>
              </a:defRPr>
            </a:lvl1pPr>
          </a:lstStyle>
          <a:p>
            <a:pPr>
              <a:defRPr/>
            </a:pPr>
            <a:fld id="{A29791F3-4D16-45F9-956D-493525D7AF69}" type="slidenum">
              <a:rPr lang="zh-CN" altLang="en-US"/>
              <a:pPr>
                <a:defRPr/>
              </a:pPr>
              <a:t>‹#›</a:t>
            </a:fld>
            <a:endParaRPr lang="zh-CN" altLang="en-US"/>
          </a:p>
        </p:txBody>
      </p:sp>
    </p:spTree>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684031" y="141288"/>
            <a:ext cx="2027635" cy="58801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99408" y="141288"/>
            <a:ext cx="5919523" cy="58801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b="1">
                <a:ea typeface="宋体" pitchFamily="2" charset="-122"/>
              </a:defRPr>
            </a:lvl1pPr>
          </a:lstStyle>
          <a:p>
            <a:pPr>
              <a:defRPr/>
            </a:pPr>
            <a:fld id="{48DFD4E7-F803-4DFB-9B15-C16B4D4AA8AB}" type="datetimeFigureOut">
              <a:rPr lang="zh-CN" altLang="en-US"/>
              <a:pPr>
                <a:defRPr/>
              </a:pPr>
              <a:t>2017/7/29</a:t>
            </a:fld>
            <a:endParaRPr lang="zh-CN" altLang="en-US"/>
          </a:p>
        </p:txBody>
      </p:sp>
      <p:sp>
        <p:nvSpPr>
          <p:cNvPr id="5" name="Rectangle 5"/>
          <p:cNvSpPr>
            <a:spLocks noGrp="1" noChangeArrowheads="1"/>
          </p:cNvSpPr>
          <p:nvPr>
            <p:ph type="ftr" sz="quarter" idx="11"/>
          </p:nvPr>
        </p:nvSpPr>
        <p:spPr/>
        <p:txBody>
          <a:bodyPr/>
          <a:lstStyle>
            <a:lvl1pPr>
              <a:defRPr b="1">
                <a:ea typeface="宋体" pitchFamily="2" charset="-122"/>
              </a:defRPr>
            </a:lvl1pPr>
          </a:lstStyle>
          <a:p>
            <a:pPr>
              <a:defRPr/>
            </a:pPr>
            <a:endParaRPr lang="zh-CN" altLang="en-US"/>
          </a:p>
        </p:txBody>
      </p:sp>
      <p:sp>
        <p:nvSpPr>
          <p:cNvPr id="6" name="Rectangle 6"/>
          <p:cNvSpPr>
            <a:spLocks noGrp="1" noChangeArrowheads="1"/>
          </p:cNvSpPr>
          <p:nvPr>
            <p:ph type="sldNum" sz="quarter" idx="12"/>
          </p:nvPr>
        </p:nvSpPr>
        <p:spPr/>
        <p:txBody>
          <a:bodyPr/>
          <a:lstStyle>
            <a:lvl1pPr>
              <a:defRPr b="1">
                <a:ea typeface="宋体" pitchFamily="2" charset="-122"/>
              </a:defRPr>
            </a:lvl1pPr>
          </a:lstStyle>
          <a:p>
            <a:pPr>
              <a:defRPr/>
            </a:pPr>
            <a:fld id="{F876ED2F-160F-4FDC-8342-D4C6E9624316}" type="slidenum">
              <a:rPr lang="zh-CN" altLang="en-US"/>
              <a:pPr>
                <a:defRPr/>
              </a:pPr>
              <a:t>‹#›</a:t>
            </a:fld>
            <a:endParaRPr lang="zh-CN" altLang="en-US"/>
          </a:p>
        </p:txBody>
      </p:sp>
    </p:spTree>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599406" y="141288"/>
            <a:ext cx="8112258" cy="5880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p:txBody>
          <a:bodyPr/>
          <a:lstStyle>
            <a:lvl1pPr>
              <a:defRPr b="1">
                <a:ea typeface="宋体" pitchFamily="2" charset="-122"/>
              </a:defRPr>
            </a:lvl1pPr>
          </a:lstStyle>
          <a:p>
            <a:pPr>
              <a:defRPr/>
            </a:pPr>
            <a:fld id="{462CDA31-A119-4178-B801-8D16EF939B7C}" type="datetimeFigureOut">
              <a:rPr lang="zh-CN" altLang="en-US"/>
              <a:pPr>
                <a:defRPr/>
              </a:pPr>
              <a:t>2017/7/29</a:t>
            </a:fld>
            <a:endParaRPr lang="zh-CN" altLang="en-US"/>
          </a:p>
        </p:txBody>
      </p:sp>
      <p:sp>
        <p:nvSpPr>
          <p:cNvPr id="4" name="Rectangle 5"/>
          <p:cNvSpPr>
            <a:spLocks noGrp="1" noChangeArrowheads="1"/>
          </p:cNvSpPr>
          <p:nvPr>
            <p:ph type="ftr" sz="quarter" idx="11"/>
          </p:nvPr>
        </p:nvSpPr>
        <p:spPr/>
        <p:txBody>
          <a:bodyPr/>
          <a:lstStyle>
            <a:lvl1pPr>
              <a:defRPr b="1">
                <a:ea typeface="宋体" pitchFamily="2" charset="-122"/>
              </a:defRPr>
            </a:lvl1pPr>
          </a:lstStyle>
          <a:p>
            <a:pPr>
              <a:defRPr/>
            </a:pPr>
            <a:endParaRPr lang="zh-CN" altLang="en-US"/>
          </a:p>
        </p:txBody>
      </p:sp>
      <p:sp>
        <p:nvSpPr>
          <p:cNvPr id="5" name="Rectangle 6"/>
          <p:cNvSpPr>
            <a:spLocks noGrp="1" noChangeArrowheads="1"/>
          </p:cNvSpPr>
          <p:nvPr>
            <p:ph type="sldNum" sz="quarter" idx="12"/>
          </p:nvPr>
        </p:nvSpPr>
        <p:spPr/>
        <p:txBody>
          <a:bodyPr/>
          <a:lstStyle>
            <a:lvl1pPr>
              <a:defRPr b="1">
                <a:ea typeface="宋体" pitchFamily="2" charset="-122"/>
              </a:defRPr>
            </a:lvl1pPr>
          </a:lstStyle>
          <a:p>
            <a:pPr>
              <a:defRPr/>
            </a:pPr>
            <a:fld id="{E6A99926-E729-479E-B964-9B69EA50B826}" type="slidenum">
              <a:rPr lang="zh-CN" altLang="en-US"/>
              <a:pPr>
                <a:defRPr/>
              </a:pPr>
              <a:t>‹#›</a:t>
            </a:fld>
            <a:endParaRPr lang="zh-CN" altLang="en-US"/>
          </a:p>
        </p:txBody>
      </p:sp>
    </p:spTree>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Tree>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b="1">
                <a:ea typeface="宋体" pitchFamily="2" charset="-122"/>
              </a:defRPr>
            </a:lvl1pPr>
          </a:lstStyle>
          <a:p>
            <a:pPr>
              <a:defRPr/>
            </a:pPr>
            <a:fld id="{0A7F32C4-5B55-4FB6-B709-5EC7C8DB2714}" type="datetimeFigureOut">
              <a:rPr lang="zh-CN" altLang="en-US"/>
              <a:pPr>
                <a:defRPr/>
              </a:pPr>
              <a:t>2017/7/29</a:t>
            </a:fld>
            <a:endParaRPr lang="zh-CN" altLang="en-US"/>
          </a:p>
        </p:txBody>
      </p:sp>
      <p:sp>
        <p:nvSpPr>
          <p:cNvPr id="5" name="Rectangle 5"/>
          <p:cNvSpPr>
            <a:spLocks noGrp="1" noChangeArrowheads="1"/>
          </p:cNvSpPr>
          <p:nvPr>
            <p:ph type="ftr" sz="quarter" idx="11"/>
          </p:nvPr>
        </p:nvSpPr>
        <p:spPr/>
        <p:txBody>
          <a:bodyPr/>
          <a:lstStyle>
            <a:lvl1pPr>
              <a:defRPr b="1">
                <a:ea typeface="宋体" pitchFamily="2" charset="-122"/>
              </a:defRPr>
            </a:lvl1pPr>
          </a:lstStyle>
          <a:p>
            <a:pPr>
              <a:defRPr/>
            </a:pPr>
            <a:endParaRPr lang="zh-CN" altLang="en-US"/>
          </a:p>
        </p:txBody>
      </p:sp>
      <p:sp>
        <p:nvSpPr>
          <p:cNvPr id="6" name="Rectangle 6"/>
          <p:cNvSpPr>
            <a:spLocks noGrp="1" noChangeArrowheads="1"/>
          </p:cNvSpPr>
          <p:nvPr>
            <p:ph type="sldNum" sz="quarter" idx="12"/>
          </p:nvPr>
        </p:nvSpPr>
        <p:spPr/>
        <p:txBody>
          <a:bodyPr/>
          <a:lstStyle>
            <a:lvl1pPr>
              <a:defRPr b="1">
                <a:ea typeface="宋体" pitchFamily="2" charset="-122"/>
              </a:defRPr>
            </a:lvl1pPr>
          </a:lstStyle>
          <a:p>
            <a:pPr>
              <a:defRPr/>
            </a:pPr>
            <a:fld id="{9D3CA5B4-969E-41F9-B68F-3B283AA410B6}" type="slidenum">
              <a:rPr lang="zh-CN" altLang="en-US"/>
              <a:pPr>
                <a:defRPr/>
              </a:pPr>
              <a:t>‹#›</a:t>
            </a:fld>
            <a:endParaRPr lang="zh-CN" altLang="en-US"/>
          </a:p>
        </p:txBody>
      </p:sp>
    </p:spTree>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506" y="4406903"/>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b="1">
                <a:ea typeface="宋体" pitchFamily="2" charset="-122"/>
              </a:defRPr>
            </a:lvl1pPr>
          </a:lstStyle>
          <a:p>
            <a:pPr>
              <a:defRPr/>
            </a:pPr>
            <a:fld id="{D936C6FF-5737-4B46-A51B-A1EF7AF19327}" type="datetimeFigureOut">
              <a:rPr lang="zh-CN" altLang="en-US"/>
              <a:pPr>
                <a:defRPr/>
              </a:pPr>
              <a:t>2017/7/29</a:t>
            </a:fld>
            <a:endParaRPr lang="zh-CN" altLang="en-US"/>
          </a:p>
        </p:txBody>
      </p:sp>
      <p:sp>
        <p:nvSpPr>
          <p:cNvPr id="5" name="Rectangle 5"/>
          <p:cNvSpPr>
            <a:spLocks noGrp="1" noChangeArrowheads="1"/>
          </p:cNvSpPr>
          <p:nvPr>
            <p:ph type="ftr" sz="quarter" idx="11"/>
          </p:nvPr>
        </p:nvSpPr>
        <p:spPr/>
        <p:txBody>
          <a:bodyPr/>
          <a:lstStyle>
            <a:lvl1pPr>
              <a:defRPr b="1">
                <a:ea typeface="宋体" pitchFamily="2" charset="-122"/>
              </a:defRPr>
            </a:lvl1pPr>
          </a:lstStyle>
          <a:p>
            <a:pPr>
              <a:defRPr/>
            </a:pPr>
            <a:endParaRPr lang="zh-CN" altLang="en-US"/>
          </a:p>
        </p:txBody>
      </p:sp>
      <p:sp>
        <p:nvSpPr>
          <p:cNvPr id="6" name="Rectangle 6"/>
          <p:cNvSpPr>
            <a:spLocks noGrp="1" noChangeArrowheads="1"/>
          </p:cNvSpPr>
          <p:nvPr>
            <p:ph type="sldNum" sz="quarter" idx="12"/>
          </p:nvPr>
        </p:nvSpPr>
        <p:spPr/>
        <p:txBody>
          <a:bodyPr/>
          <a:lstStyle>
            <a:lvl1pPr>
              <a:defRPr b="1">
                <a:ea typeface="宋体" pitchFamily="2" charset="-122"/>
              </a:defRPr>
            </a:lvl1pPr>
          </a:lstStyle>
          <a:p>
            <a:pPr>
              <a:defRPr/>
            </a:pPr>
            <a:fld id="{B08A5133-F6AB-40D4-8CE8-CF0A01AD8C47}" type="slidenum">
              <a:rPr lang="zh-CN" altLang="en-US"/>
              <a:pPr>
                <a:defRPr/>
              </a:pPr>
              <a:t>‹#›</a:t>
            </a:fld>
            <a:endParaRPr lang="zh-CN" altLang="en-US"/>
          </a:p>
        </p:txBody>
      </p:sp>
    </p:spTree>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99408" y="1495426"/>
            <a:ext cx="397271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737227" y="1495426"/>
            <a:ext cx="397443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dt" sz="half" idx="10"/>
          </p:nvPr>
        </p:nvSpPr>
        <p:spPr/>
        <p:txBody>
          <a:bodyPr/>
          <a:lstStyle>
            <a:lvl1pPr>
              <a:defRPr b="1">
                <a:ea typeface="宋体" pitchFamily="2" charset="-122"/>
              </a:defRPr>
            </a:lvl1pPr>
          </a:lstStyle>
          <a:p>
            <a:pPr>
              <a:defRPr/>
            </a:pPr>
            <a:fld id="{D2C190E9-D08F-4742-9968-92BF6232A0B1}" type="datetimeFigureOut">
              <a:rPr lang="zh-CN" altLang="en-US"/>
              <a:pPr>
                <a:defRPr/>
              </a:pPr>
              <a:t>2017/7/29</a:t>
            </a:fld>
            <a:endParaRPr lang="zh-CN" altLang="en-US"/>
          </a:p>
        </p:txBody>
      </p:sp>
      <p:sp>
        <p:nvSpPr>
          <p:cNvPr id="6" name="Rectangle 7"/>
          <p:cNvSpPr>
            <a:spLocks noGrp="1" noChangeArrowheads="1"/>
          </p:cNvSpPr>
          <p:nvPr>
            <p:ph type="ftr" sz="quarter" idx="11"/>
          </p:nvPr>
        </p:nvSpPr>
        <p:spPr/>
        <p:txBody>
          <a:bodyPr/>
          <a:lstStyle>
            <a:lvl1pPr>
              <a:defRPr b="1">
                <a:ea typeface="宋体" pitchFamily="2" charset="-122"/>
              </a:defRPr>
            </a:lvl1pPr>
          </a:lstStyle>
          <a:p>
            <a:pPr>
              <a:defRPr/>
            </a:pPr>
            <a:endParaRPr lang="zh-CN" altLang="en-US"/>
          </a:p>
        </p:txBody>
      </p:sp>
      <p:sp>
        <p:nvSpPr>
          <p:cNvPr id="7" name="Rectangle 8"/>
          <p:cNvSpPr>
            <a:spLocks noGrp="1" noChangeArrowheads="1"/>
          </p:cNvSpPr>
          <p:nvPr>
            <p:ph type="sldNum" sz="quarter" idx="12"/>
          </p:nvPr>
        </p:nvSpPr>
        <p:spPr/>
        <p:txBody>
          <a:bodyPr/>
          <a:lstStyle>
            <a:lvl1pPr>
              <a:defRPr b="1">
                <a:ea typeface="宋体" pitchFamily="2" charset="-122"/>
              </a:defRPr>
            </a:lvl1pPr>
          </a:lstStyle>
          <a:p>
            <a:pPr>
              <a:defRPr/>
            </a:pPr>
            <a:fld id="{8D2F5E16-8146-41F5-9EE0-282158699880}" type="slidenum">
              <a:rPr lang="zh-CN" altLang="en-US"/>
              <a:pPr>
                <a:defRPr/>
              </a:pPr>
              <a:t>‹#›</a:t>
            </a:fld>
            <a:endParaRPr lang="zh-CN" altLang="en-US"/>
          </a:p>
        </p:txBody>
      </p:sp>
    </p:spTree>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95300" y="274638"/>
            <a:ext cx="89154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112"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112"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b="1">
                <a:ea typeface="宋体" pitchFamily="2" charset="-122"/>
              </a:defRPr>
            </a:lvl1pPr>
          </a:lstStyle>
          <a:p>
            <a:pPr>
              <a:defRPr/>
            </a:pPr>
            <a:fld id="{E119802D-0F6C-43B3-99B5-2F5EA0393D56}" type="datetimeFigureOut">
              <a:rPr lang="zh-CN" altLang="en-US"/>
              <a:pPr>
                <a:defRPr/>
              </a:pPr>
              <a:t>2017/7/29</a:t>
            </a:fld>
            <a:endParaRPr lang="zh-CN" altLang="en-US"/>
          </a:p>
        </p:txBody>
      </p:sp>
      <p:sp>
        <p:nvSpPr>
          <p:cNvPr id="8" name="Rectangle 5"/>
          <p:cNvSpPr>
            <a:spLocks noGrp="1" noChangeArrowheads="1"/>
          </p:cNvSpPr>
          <p:nvPr>
            <p:ph type="ftr" sz="quarter" idx="11"/>
          </p:nvPr>
        </p:nvSpPr>
        <p:spPr/>
        <p:txBody>
          <a:bodyPr/>
          <a:lstStyle>
            <a:lvl1pPr>
              <a:defRPr b="1">
                <a:ea typeface="宋体" pitchFamily="2" charset="-122"/>
              </a:defRPr>
            </a:lvl1pPr>
          </a:lstStyle>
          <a:p>
            <a:pPr>
              <a:defRPr/>
            </a:pPr>
            <a:endParaRPr lang="zh-CN" altLang="en-US"/>
          </a:p>
        </p:txBody>
      </p:sp>
      <p:sp>
        <p:nvSpPr>
          <p:cNvPr id="9" name="Rectangle 6"/>
          <p:cNvSpPr>
            <a:spLocks noGrp="1" noChangeArrowheads="1"/>
          </p:cNvSpPr>
          <p:nvPr>
            <p:ph type="sldNum" sz="quarter" idx="12"/>
          </p:nvPr>
        </p:nvSpPr>
        <p:spPr/>
        <p:txBody>
          <a:bodyPr/>
          <a:lstStyle>
            <a:lvl1pPr>
              <a:defRPr b="1">
                <a:ea typeface="宋体" pitchFamily="2" charset="-122"/>
              </a:defRPr>
            </a:lvl1pPr>
          </a:lstStyle>
          <a:p>
            <a:pPr>
              <a:defRPr/>
            </a:pPr>
            <a:fld id="{E2824E38-8707-4985-B2D7-7FB2C7FC5413}" type="slidenum">
              <a:rPr lang="zh-CN" altLang="en-US"/>
              <a:pPr>
                <a:defRPr/>
              </a:pPr>
              <a:t>‹#›</a:t>
            </a:fld>
            <a:endParaRPr lang="zh-CN" altLang="en-US"/>
          </a:p>
        </p:txBody>
      </p:sp>
    </p:spTree>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b="1">
                <a:ea typeface="宋体" pitchFamily="2" charset="-122"/>
              </a:defRPr>
            </a:lvl1pPr>
          </a:lstStyle>
          <a:p>
            <a:pPr>
              <a:defRPr/>
            </a:pPr>
            <a:fld id="{FE4C3534-754F-46DC-AD74-65B5E8050115}" type="datetimeFigureOut">
              <a:rPr lang="zh-CN" altLang="en-US"/>
              <a:pPr>
                <a:defRPr/>
              </a:pPr>
              <a:t>2017/7/29</a:t>
            </a:fld>
            <a:endParaRPr lang="zh-CN" altLang="en-US"/>
          </a:p>
        </p:txBody>
      </p:sp>
      <p:sp>
        <p:nvSpPr>
          <p:cNvPr id="4" name="Rectangle 5"/>
          <p:cNvSpPr>
            <a:spLocks noGrp="1" noChangeArrowheads="1"/>
          </p:cNvSpPr>
          <p:nvPr>
            <p:ph type="ftr" sz="quarter" idx="11"/>
          </p:nvPr>
        </p:nvSpPr>
        <p:spPr/>
        <p:txBody>
          <a:bodyPr/>
          <a:lstStyle>
            <a:lvl1pPr>
              <a:defRPr b="1">
                <a:ea typeface="宋体" pitchFamily="2" charset="-122"/>
              </a:defRPr>
            </a:lvl1pPr>
          </a:lstStyle>
          <a:p>
            <a:pPr>
              <a:defRPr/>
            </a:pPr>
            <a:endParaRPr lang="zh-CN" altLang="en-US"/>
          </a:p>
        </p:txBody>
      </p:sp>
      <p:sp>
        <p:nvSpPr>
          <p:cNvPr id="5" name="Rectangle 6"/>
          <p:cNvSpPr>
            <a:spLocks noGrp="1" noChangeArrowheads="1"/>
          </p:cNvSpPr>
          <p:nvPr>
            <p:ph type="sldNum" sz="quarter" idx="12"/>
          </p:nvPr>
        </p:nvSpPr>
        <p:spPr/>
        <p:txBody>
          <a:bodyPr/>
          <a:lstStyle>
            <a:lvl1pPr>
              <a:defRPr b="1">
                <a:ea typeface="宋体" pitchFamily="2" charset="-122"/>
              </a:defRPr>
            </a:lvl1pPr>
          </a:lstStyle>
          <a:p>
            <a:pPr>
              <a:defRPr/>
            </a:pPr>
            <a:fld id="{E732CEFA-3A06-494A-911A-F96185EE40BC}" type="slidenum">
              <a:rPr lang="zh-CN" altLang="en-US"/>
              <a:pPr>
                <a:defRPr/>
              </a:pPr>
              <a:t>‹#›</a:t>
            </a:fld>
            <a:endParaRPr lang="zh-CN" altLang="en-US"/>
          </a:p>
        </p:txBody>
      </p:sp>
    </p:spTree>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b="1">
                <a:ea typeface="宋体" pitchFamily="2" charset="-122"/>
              </a:defRPr>
            </a:lvl1pPr>
          </a:lstStyle>
          <a:p>
            <a:pPr>
              <a:defRPr/>
            </a:pPr>
            <a:fld id="{2F38D46B-0692-4E99-8821-07F7557B1DEB}" type="datetimeFigureOut">
              <a:rPr lang="zh-CN" altLang="en-US"/>
              <a:pPr>
                <a:defRPr/>
              </a:pPr>
              <a:t>2017/7/29</a:t>
            </a:fld>
            <a:endParaRPr lang="zh-CN" altLang="en-US"/>
          </a:p>
        </p:txBody>
      </p:sp>
      <p:sp>
        <p:nvSpPr>
          <p:cNvPr id="3" name="Rectangle 5"/>
          <p:cNvSpPr>
            <a:spLocks noGrp="1" noChangeArrowheads="1"/>
          </p:cNvSpPr>
          <p:nvPr>
            <p:ph type="ftr" sz="quarter" idx="11"/>
          </p:nvPr>
        </p:nvSpPr>
        <p:spPr/>
        <p:txBody>
          <a:bodyPr/>
          <a:lstStyle>
            <a:lvl1pPr>
              <a:defRPr b="1">
                <a:ea typeface="宋体" pitchFamily="2" charset="-122"/>
              </a:defRPr>
            </a:lvl1pPr>
          </a:lstStyle>
          <a:p>
            <a:pPr>
              <a:defRPr/>
            </a:pPr>
            <a:endParaRPr lang="zh-CN" altLang="en-US"/>
          </a:p>
        </p:txBody>
      </p:sp>
      <p:sp>
        <p:nvSpPr>
          <p:cNvPr id="4" name="Rectangle 6"/>
          <p:cNvSpPr>
            <a:spLocks noGrp="1" noChangeArrowheads="1"/>
          </p:cNvSpPr>
          <p:nvPr>
            <p:ph type="sldNum" sz="quarter" idx="12"/>
          </p:nvPr>
        </p:nvSpPr>
        <p:spPr/>
        <p:txBody>
          <a:bodyPr/>
          <a:lstStyle>
            <a:lvl1pPr>
              <a:defRPr b="1">
                <a:ea typeface="宋体" pitchFamily="2" charset="-122"/>
              </a:defRPr>
            </a:lvl1pPr>
          </a:lstStyle>
          <a:p>
            <a:pPr>
              <a:defRPr/>
            </a:pPr>
            <a:fld id="{50F605C6-2DED-4690-8E05-780C8A17C20A}" type="slidenum">
              <a:rPr lang="zh-CN" altLang="en-US"/>
              <a:pPr>
                <a:defRPr/>
              </a:pPr>
              <a:t>‹#›</a:t>
            </a:fld>
            <a:endParaRPr lang="zh-CN" altLang="en-US"/>
          </a:p>
        </p:txBody>
      </p:sp>
    </p:spTree>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006"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2972" y="273053"/>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p:txBody>
          <a:bodyPr/>
          <a:lstStyle>
            <a:lvl1pPr>
              <a:defRPr b="1">
                <a:ea typeface="宋体" pitchFamily="2" charset="-122"/>
              </a:defRPr>
            </a:lvl1pPr>
          </a:lstStyle>
          <a:p>
            <a:pPr>
              <a:defRPr/>
            </a:pPr>
            <a:fld id="{40CC3DD0-1C69-46D5-9689-14D15EDA824C}" type="datetimeFigureOut">
              <a:rPr lang="zh-CN" altLang="en-US"/>
              <a:pPr>
                <a:defRPr/>
              </a:pPr>
              <a:t>2017/7/29</a:t>
            </a:fld>
            <a:endParaRPr lang="zh-CN" altLang="en-US"/>
          </a:p>
        </p:txBody>
      </p:sp>
      <p:sp>
        <p:nvSpPr>
          <p:cNvPr id="6" name="Rectangle 7"/>
          <p:cNvSpPr>
            <a:spLocks noGrp="1" noChangeArrowheads="1"/>
          </p:cNvSpPr>
          <p:nvPr>
            <p:ph type="ftr" sz="quarter" idx="11"/>
          </p:nvPr>
        </p:nvSpPr>
        <p:spPr/>
        <p:txBody>
          <a:bodyPr/>
          <a:lstStyle>
            <a:lvl1pPr>
              <a:defRPr b="1">
                <a:ea typeface="宋体" pitchFamily="2" charset="-122"/>
              </a:defRPr>
            </a:lvl1pPr>
          </a:lstStyle>
          <a:p>
            <a:pPr>
              <a:defRPr/>
            </a:pPr>
            <a:endParaRPr lang="zh-CN" altLang="en-US"/>
          </a:p>
        </p:txBody>
      </p:sp>
      <p:sp>
        <p:nvSpPr>
          <p:cNvPr id="7" name="Rectangle 8"/>
          <p:cNvSpPr>
            <a:spLocks noGrp="1" noChangeArrowheads="1"/>
          </p:cNvSpPr>
          <p:nvPr>
            <p:ph type="sldNum" sz="quarter" idx="12"/>
          </p:nvPr>
        </p:nvSpPr>
        <p:spPr/>
        <p:txBody>
          <a:bodyPr/>
          <a:lstStyle>
            <a:lvl1pPr>
              <a:defRPr b="1">
                <a:ea typeface="宋体" pitchFamily="2" charset="-122"/>
              </a:defRPr>
            </a:lvl1pPr>
          </a:lstStyle>
          <a:p>
            <a:pPr>
              <a:defRPr/>
            </a:pPr>
            <a:fld id="{C465FDC4-217A-417D-B3EA-CDF812B8077D}" type="slidenum">
              <a:rPr lang="zh-CN" altLang="en-US"/>
              <a:pPr>
                <a:defRPr/>
              </a:pPr>
              <a:t>‹#›</a:t>
            </a:fld>
            <a:endParaRPr lang="zh-CN" altLang="en-US"/>
          </a:p>
        </p:txBody>
      </p:sp>
    </p:spTree>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645"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dt" sz="half" idx="10"/>
          </p:nvPr>
        </p:nvSpPr>
        <p:spPr/>
        <p:txBody>
          <a:bodyPr/>
          <a:lstStyle>
            <a:lvl1pPr>
              <a:defRPr b="1">
                <a:ea typeface="宋体" pitchFamily="2" charset="-122"/>
              </a:defRPr>
            </a:lvl1pPr>
          </a:lstStyle>
          <a:p>
            <a:pPr>
              <a:defRPr/>
            </a:pPr>
            <a:fld id="{DF81BCF0-DB75-44EC-82F7-8825BB29B658}" type="datetimeFigureOut">
              <a:rPr lang="zh-CN" altLang="en-US"/>
              <a:pPr>
                <a:defRPr/>
              </a:pPr>
              <a:t>2017/7/29</a:t>
            </a:fld>
            <a:endParaRPr lang="zh-CN" altLang="en-US"/>
          </a:p>
        </p:txBody>
      </p:sp>
      <p:sp>
        <p:nvSpPr>
          <p:cNvPr id="6" name="Rectangle 7"/>
          <p:cNvSpPr>
            <a:spLocks noGrp="1" noChangeArrowheads="1"/>
          </p:cNvSpPr>
          <p:nvPr>
            <p:ph type="ftr" sz="quarter" idx="11"/>
          </p:nvPr>
        </p:nvSpPr>
        <p:spPr/>
        <p:txBody>
          <a:bodyPr/>
          <a:lstStyle>
            <a:lvl1pPr>
              <a:defRPr b="1">
                <a:ea typeface="宋体" pitchFamily="2" charset="-122"/>
              </a:defRPr>
            </a:lvl1pPr>
          </a:lstStyle>
          <a:p>
            <a:pPr>
              <a:defRPr/>
            </a:pPr>
            <a:endParaRPr lang="zh-CN" altLang="en-US"/>
          </a:p>
        </p:txBody>
      </p:sp>
      <p:sp>
        <p:nvSpPr>
          <p:cNvPr id="7" name="Rectangle 8"/>
          <p:cNvSpPr>
            <a:spLocks noGrp="1" noChangeArrowheads="1"/>
          </p:cNvSpPr>
          <p:nvPr>
            <p:ph type="sldNum" sz="quarter" idx="12"/>
          </p:nvPr>
        </p:nvSpPr>
        <p:spPr/>
        <p:txBody>
          <a:bodyPr/>
          <a:lstStyle>
            <a:lvl1pPr>
              <a:defRPr b="1">
                <a:ea typeface="宋体" pitchFamily="2" charset="-122"/>
              </a:defRPr>
            </a:lvl1pPr>
          </a:lstStyle>
          <a:p>
            <a:pPr>
              <a:defRPr/>
            </a:pPr>
            <a:fld id="{5596B3FA-E257-4F4F-8BF2-5B8A747B367E}" type="slidenum">
              <a:rPr lang="zh-CN" altLang="en-US"/>
              <a:pPr>
                <a:defRPr/>
              </a:pPr>
              <a:t>‹#›</a:t>
            </a:fld>
            <a:endParaRPr lang="zh-CN" altLang="en-US"/>
          </a:p>
        </p:txBody>
      </p:sp>
    </p:spTree>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bwMode="auto">
          <a:xfrm>
            <a:off x="1676400" y="141288"/>
            <a:ext cx="8035925" cy="1143000"/>
          </a:xfrm>
          <a:prstGeom prst="rect">
            <a:avLst/>
          </a:prstGeom>
          <a:noFill/>
          <a:ln w="9525">
            <a:noFill/>
            <a:miter lim="800000"/>
          </a:ln>
          <a:effectLst/>
        </p:spPr>
        <p:txBody>
          <a:bodyPr vert="horz" wrap="square" lIns="91422" tIns="45711" rIns="91422" bIns="45711" numCol="1" anchor="ctr" anchorCtr="0" compatLnSpc="1"/>
          <a:lstStyle/>
          <a:p>
            <a:pPr lvl="0"/>
            <a:r>
              <a:rPr lang="zh-CN" altLang="en-US" smtClean="0"/>
              <a:t>单击此处编辑母版标题样式</a:t>
            </a:r>
          </a:p>
        </p:txBody>
      </p:sp>
      <p:sp>
        <p:nvSpPr>
          <p:cNvPr id="473091" name="Rectangle 3"/>
          <p:cNvSpPr>
            <a:spLocks noGrp="1" noChangeArrowheads="1"/>
          </p:cNvSpPr>
          <p:nvPr>
            <p:ph type="body" idx="1"/>
          </p:nvPr>
        </p:nvSpPr>
        <p:spPr bwMode="auto">
          <a:xfrm>
            <a:off x="1598613" y="1495425"/>
            <a:ext cx="8113712" cy="4525963"/>
          </a:xfrm>
          <a:prstGeom prst="rect">
            <a:avLst/>
          </a:prstGeom>
          <a:noFill/>
          <a:ln w="9525">
            <a:noFill/>
            <a:miter lim="800000"/>
          </a:ln>
          <a:effectLst/>
        </p:spPr>
        <p:txBody>
          <a:bodyPr vert="horz" wrap="square" lIns="91422" tIns="45711" rIns="91422" bIns="45711"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473092" name="Rectangle 4"/>
          <p:cNvSpPr>
            <a:spLocks noGrp="1" noChangeArrowheads="1"/>
          </p:cNvSpPr>
          <p:nvPr>
            <p:ph type="dt" sz="half" idx="2"/>
          </p:nvPr>
        </p:nvSpPr>
        <p:spPr bwMode="auto">
          <a:xfrm>
            <a:off x="495300" y="6245225"/>
            <a:ext cx="2311400" cy="476250"/>
          </a:xfrm>
          <a:prstGeom prst="rect">
            <a:avLst/>
          </a:prstGeom>
          <a:noFill/>
          <a:ln w="9525">
            <a:noFill/>
            <a:miter lim="800000"/>
          </a:ln>
          <a:effectLst/>
        </p:spPr>
        <p:txBody>
          <a:bodyPr vert="horz" wrap="square" lIns="91422" tIns="45711" rIns="91422" bIns="45711" numCol="1" anchor="t" anchorCtr="0" compatLnSpc="1"/>
          <a:lstStyle>
            <a:lvl1pPr eaLnBrk="1" fontAlgn="auto" hangingPunct="1">
              <a:spcBef>
                <a:spcPts val="0"/>
              </a:spcBef>
              <a:spcAft>
                <a:spcPts val="0"/>
              </a:spcAft>
              <a:buFont typeface="Arial" pitchFamily="34" charset="0"/>
              <a:buNone/>
              <a:defRPr sz="1400" b="0">
                <a:solidFill>
                  <a:srgbClr val="000000"/>
                </a:solidFill>
                <a:latin typeface="Arial" pitchFamily="34" charset="0"/>
                <a:ea typeface="黑体" pitchFamily="2" charset="-122"/>
              </a:defRPr>
            </a:lvl1pPr>
          </a:lstStyle>
          <a:p>
            <a:pPr>
              <a:defRPr/>
            </a:pPr>
            <a:fld id="{80AD6463-6CAC-4488-9673-5355A0B16F13}" type="datetimeFigureOut">
              <a:rPr lang="zh-CN" altLang="en-US"/>
              <a:pPr>
                <a:defRPr/>
              </a:pPr>
              <a:t>2017/7/29</a:t>
            </a:fld>
            <a:endParaRPr lang="zh-CN" altLang="en-US"/>
          </a:p>
        </p:txBody>
      </p:sp>
      <p:sp>
        <p:nvSpPr>
          <p:cNvPr id="473093" name="Rectangle 5"/>
          <p:cNvSpPr>
            <a:spLocks noGrp="1" noChangeArrowheads="1"/>
          </p:cNvSpPr>
          <p:nvPr>
            <p:ph type="ftr" sz="quarter" idx="3"/>
          </p:nvPr>
        </p:nvSpPr>
        <p:spPr bwMode="auto">
          <a:xfrm>
            <a:off x="3384550" y="6245225"/>
            <a:ext cx="3136900" cy="476250"/>
          </a:xfrm>
          <a:prstGeom prst="rect">
            <a:avLst/>
          </a:prstGeom>
          <a:noFill/>
          <a:ln w="9525">
            <a:noFill/>
            <a:miter lim="800000"/>
          </a:ln>
          <a:effectLst/>
        </p:spPr>
        <p:txBody>
          <a:bodyPr vert="horz" wrap="square" lIns="91422" tIns="45711" rIns="91422" bIns="45711" numCol="1" anchor="t" anchorCtr="0" compatLnSpc="1"/>
          <a:lstStyle>
            <a:lvl1pPr algn="ctr" eaLnBrk="1" fontAlgn="auto" hangingPunct="1">
              <a:spcBef>
                <a:spcPts val="0"/>
              </a:spcBef>
              <a:spcAft>
                <a:spcPts val="0"/>
              </a:spcAft>
              <a:buFont typeface="Arial" pitchFamily="34" charset="0"/>
              <a:buNone/>
              <a:defRPr sz="1400" b="0">
                <a:solidFill>
                  <a:srgbClr val="000000"/>
                </a:solidFill>
                <a:latin typeface="Arial" pitchFamily="34" charset="0"/>
                <a:ea typeface="黑体" pitchFamily="2" charset="-122"/>
              </a:defRPr>
            </a:lvl1pPr>
          </a:lstStyle>
          <a:p>
            <a:pPr>
              <a:defRPr/>
            </a:pPr>
            <a:endParaRPr lang="zh-CN" altLang="en-US"/>
          </a:p>
        </p:txBody>
      </p:sp>
      <p:sp>
        <p:nvSpPr>
          <p:cNvPr id="473094" name="Rectangle 6"/>
          <p:cNvSpPr>
            <a:spLocks noGrp="1" noChangeArrowheads="1"/>
          </p:cNvSpPr>
          <p:nvPr>
            <p:ph type="sldNum" sz="quarter" idx="4"/>
          </p:nvPr>
        </p:nvSpPr>
        <p:spPr bwMode="auto">
          <a:xfrm>
            <a:off x="7556500" y="6308725"/>
            <a:ext cx="2311400" cy="476250"/>
          </a:xfrm>
          <a:prstGeom prst="rect">
            <a:avLst/>
          </a:prstGeom>
          <a:noFill/>
          <a:ln w="9525">
            <a:noFill/>
            <a:miter lim="800000"/>
          </a:ln>
          <a:effectLst/>
        </p:spPr>
        <p:txBody>
          <a:bodyPr vert="horz" wrap="square" lIns="91422" tIns="45711" rIns="91422" bIns="45711" numCol="1" anchor="t" anchorCtr="0" compatLnSpc="1"/>
          <a:lstStyle>
            <a:lvl1pPr algn="r" eaLnBrk="1" hangingPunct="1">
              <a:buFont typeface="Arial" pitchFamily="34" charset="0"/>
              <a:buNone/>
              <a:defRPr sz="1400">
                <a:solidFill>
                  <a:srgbClr val="000000"/>
                </a:solidFill>
                <a:latin typeface="Arial" pitchFamily="34" charset="0"/>
                <a:ea typeface="黑体" pitchFamily="2" charset="-122"/>
              </a:defRPr>
            </a:lvl1pPr>
          </a:lstStyle>
          <a:p>
            <a:pPr>
              <a:defRPr/>
            </a:pPr>
            <a:fld id="{66CDD2C7-B99A-4A03-A70B-CE700890B00A}" type="slidenum">
              <a:rPr lang="zh-CN" altLang="en-US"/>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fade/>
  </p:transition>
  <p:timing>
    <p:tnLst>
      <p:par>
        <p:cTn id="1" dur="indefinite" restart="never" nodeType="tmRoot"/>
      </p:par>
    </p:tnLst>
  </p:timing>
  <p:txStyles>
    <p:titleStyle>
      <a:lvl1pPr algn="ctr" rtl="0" eaLnBrk="0" fontAlgn="base" hangingPunct="0">
        <a:spcBef>
          <a:spcPct val="0"/>
        </a:spcBef>
        <a:spcAft>
          <a:spcPct val="0"/>
        </a:spcAft>
        <a:defRPr sz="4000" b="1">
          <a:solidFill>
            <a:srgbClr val="006666"/>
          </a:solidFill>
          <a:effectLst>
            <a:outerShdw blurRad="38100" dist="38100" dir="2700000" algn="tl">
              <a:srgbClr val="C0C0C0"/>
            </a:outerShdw>
          </a:effectLst>
          <a:latin typeface="+mj-lt"/>
          <a:ea typeface="+mj-ea"/>
          <a:cs typeface="微软雅黑" charset="-122"/>
        </a:defRPr>
      </a:lvl1pPr>
      <a:lvl2pPr algn="ctr" rtl="0" eaLnBrk="0" fontAlgn="base" hangingPunct="0">
        <a:spcBef>
          <a:spcPct val="0"/>
        </a:spcBef>
        <a:spcAft>
          <a:spcPct val="0"/>
        </a:spcAft>
        <a:defRPr sz="4000" b="1">
          <a:solidFill>
            <a:srgbClr val="006666"/>
          </a:solidFill>
          <a:effectLst>
            <a:outerShdw blurRad="38100" dist="38100" dir="2700000" algn="tl">
              <a:srgbClr val="C0C0C0"/>
            </a:outerShdw>
          </a:effectLst>
          <a:latin typeface="微软雅黑" charset="-122"/>
          <a:ea typeface="微软雅黑" charset="-122"/>
          <a:cs typeface="微软雅黑" charset="-122"/>
        </a:defRPr>
      </a:lvl2pPr>
      <a:lvl3pPr algn="ctr" rtl="0" eaLnBrk="0" fontAlgn="base" hangingPunct="0">
        <a:spcBef>
          <a:spcPct val="0"/>
        </a:spcBef>
        <a:spcAft>
          <a:spcPct val="0"/>
        </a:spcAft>
        <a:defRPr sz="4000" b="1">
          <a:solidFill>
            <a:srgbClr val="006666"/>
          </a:solidFill>
          <a:effectLst>
            <a:outerShdw blurRad="38100" dist="38100" dir="2700000" algn="tl">
              <a:srgbClr val="C0C0C0"/>
            </a:outerShdw>
          </a:effectLst>
          <a:latin typeface="微软雅黑" charset="-122"/>
          <a:ea typeface="微软雅黑" charset="-122"/>
          <a:cs typeface="微软雅黑" charset="-122"/>
        </a:defRPr>
      </a:lvl3pPr>
      <a:lvl4pPr algn="ctr" rtl="0" eaLnBrk="0" fontAlgn="base" hangingPunct="0">
        <a:spcBef>
          <a:spcPct val="0"/>
        </a:spcBef>
        <a:spcAft>
          <a:spcPct val="0"/>
        </a:spcAft>
        <a:defRPr sz="4000" b="1">
          <a:solidFill>
            <a:srgbClr val="006666"/>
          </a:solidFill>
          <a:effectLst>
            <a:outerShdw blurRad="38100" dist="38100" dir="2700000" algn="tl">
              <a:srgbClr val="C0C0C0"/>
            </a:outerShdw>
          </a:effectLst>
          <a:latin typeface="微软雅黑" charset="-122"/>
          <a:ea typeface="微软雅黑" charset="-122"/>
          <a:cs typeface="微软雅黑" charset="-122"/>
        </a:defRPr>
      </a:lvl4pPr>
      <a:lvl5pPr algn="ctr" rtl="0" eaLnBrk="0" fontAlgn="base" hangingPunct="0">
        <a:spcBef>
          <a:spcPct val="0"/>
        </a:spcBef>
        <a:spcAft>
          <a:spcPct val="0"/>
        </a:spcAft>
        <a:defRPr sz="4000" b="1">
          <a:solidFill>
            <a:srgbClr val="006666"/>
          </a:solidFill>
          <a:effectLst>
            <a:outerShdw blurRad="38100" dist="38100" dir="2700000" algn="tl">
              <a:srgbClr val="C0C0C0"/>
            </a:outerShdw>
          </a:effectLst>
          <a:latin typeface="微软雅黑" charset="-122"/>
          <a:ea typeface="微软雅黑" charset="-122"/>
          <a:cs typeface="微软雅黑" charset="-122"/>
        </a:defRPr>
      </a:lvl5pPr>
      <a:lvl6pPr marL="457200" algn="ctr" rtl="0" eaLnBrk="1" fontAlgn="base" hangingPunct="1">
        <a:spcBef>
          <a:spcPct val="0"/>
        </a:spcBef>
        <a:spcAft>
          <a:spcPct val="0"/>
        </a:spcAft>
        <a:defRPr sz="4000" b="1">
          <a:solidFill>
            <a:srgbClr val="006666"/>
          </a:solidFill>
          <a:effectLst>
            <a:outerShdw blurRad="38100" dist="38100" dir="2700000" algn="tl">
              <a:srgbClr val="C0C0C0"/>
            </a:outerShdw>
          </a:effectLst>
          <a:latin typeface="Times New Roman" pitchFamily="18" charset="0"/>
          <a:ea typeface="华文细黑" pitchFamily="2" charset="-122"/>
        </a:defRPr>
      </a:lvl6pPr>
      <a:lvl7pPr marL="914400" algn="ctr" rtl="0" eaLnBrk="1" fontAlgn="base" hangingPunct="1">
        <a:spcBef>
          <a:spcPct val="0"/>
        </a:spcBef>
        <a:spcAft>
          <a:spcPct val="0"/>
        </a:spcAft>
        <a:defRPr sz="4000" b="1">
          <a:solidFill>
            <a:srgbClr val="006666"/>
          </a:solidFill>
          <a:effectLst>
            <a:outerShdw blurRad="38100" dist="38100" dir="2700000" algn="tl">
              <a:srgbClr val="C0C0C0"/>
            </a:outerShdw>
          </a:effectLst>
          <a:latin typeface="Times New Roman" pitchFamily="18" charset="0"/>
          <a:ea typeface="华文细黑" pitchFamily="2" charset="-122"/>
        </a:defRPr>
      </a:lvl7pPr>
      <a:lvl8pPr marL="1371600" algn="ctr" rtl="0" eaLnBrk="1" fontAlgn="base" hangingPunct="1">
        <a:spcBef>
          <a:spcPct val="0"/>
        </a:spcBef>
        <a:spcAft>
          <a:spcPct val="0"/>
        </a:spcAft>
        <a:defRPr sz="4000" b="1">
          <a:solidFill>
            <a:srgbClr val="006666"/>
          </a:solidFill>
          <a:effectLst>
            <a:outerShdw blurRad="38100" dist="38100" dir="2700000" algn="tl">
              <a:srgbClr val="C0C0C0"/>
            </a:outerShdw>
          </a:effectLst>
          <a:latin typeface="Times New Roman" pitchFamily="18" charset="0"/>
          <a:ea typeface="华文细黑" pitchFamily="2" charset="-122"/>
        </a:defRPr>
      </a:lvl8pPr>
      <a:lvl9pPr marL="1828800" algn="ctr" rtl="0" eaLnBrk="1" fontAlgn="base" hangingPunct="1">
        <a:spcBef>
          <a:spcPct val="0"/>
        </a:spcBef>
        <a:spcAft>
          <a:spcPct val="0"/>
        </a:spcAft>
        <a:defRPr sz="4000" b="1">
          <a:solidFill>
            <a:srgbClr val="006666"/>
          </a:solidFill>
          <a:effectLst>
            <a:outerShdw blurRad="38100" dist="38100" dir="2700000" algn="tl">
              <a:srgbClr val="C0C0C0"/>
            </a:outerShdw>
          </a:effectLst>
          <a:latin typeface="Times New Roman" pitchFamily="18" charset="0"/>
          <a:ea typeface="华文细黑" pitchFamily="2" charset="-122"/>
        </a:defRPr>
      </a:lvl9pPr>
    </p:titleStyle>
    <p:bodyStyle>
      <a:lvl1pPr marL="342900" indent="-342900" algn="l" rtl="0" eaLnBrk="0" fontAlgn="base" hangingPunct="0">
        <a:spcBef>
          <a:spcPct val="20000"/>
        </a:spcBef>
        <a:spcAft>
          <a:spcPct val="0"/>
        </a:spcAft>
        <a:buClr>
          <a:srgbClr val="006666"/>
        </a:buClr>
        <a:buFont typeface="Wingdings" pitchFamily="2" charset="2"/>
        <a:buChar char="•"/>
        <a:defRPr sz="3200" b="1">
          <a:solidFill>
            <a:schemeClr val="tx1"/>
          </a:solidFill>
          <a:effectLst>
            <a:outerShdw blurRad="38100" dist="38100" dir="2700000" algn="tl">
              <a:srgbClr val="C0C0C0"/>
            </a:outerShdw>
          </a:effectLst>
          <a:latin typeface="+mn-lt"/>
          <a:ea typeface="+mn-ea"/>
          <a:cs typeface="微软雅黑" charset="-122"/>
        </a:defRPr>
      </a:lvl1pPr>
      <a:lvl2pPr marL="742950" indent="-285750" algn="l" rtl="0" eaLnBrk="0" fontAlgn="base" hangingPunct="0">
        <a:spcBef>
          <a:spcPct val="20000"/>
        </a:spcBef>
        <a:spcAft>
          <a:spcPct val="0"/>
        </a:spcAft>
        <a:buClr>
          <a:srgbClr val="006666"/>
        </a:buClr>
        <a:buFont typeface="Wingdings" pitchFamily="2" charset="2"/>
        <a:buChar char="u"/>
        <a:defRPr sz="3200" b="1">
          <a:solidFill>
            <a:schemeClr val="tx1"/>
          </a:solidFill>
          <a:effectLst>
            <a:outerShdw blurRad="38100" dist="38100" dir="2700000" algn="tl">
              <a:srgbClr val="C0C0C0"/>
            </a:outerShdw>
          </a:effectLst>
          <a:latin typeface="+mn-lt"/>
          <a:ea typeface="+mn-ea"/>
          <a:cs typeface="微软雅黑" charset="-122"/>
        </a:defRPr>
      </a:lvl2pPr>
      <a:lvl3pPr marL="1143000" indent="-228600" algn="l" rtl="0" eaLnBrk="0" fontAlgn="base" hangingPunct="0">
        <a:spcBef>
          <a:spcPct val="20000"/>
        </a:spcBef>
        <a:spcAft>
          <a:spcPct val="0"/>
        </a:spcAft>
        <a:buClr>
          <a:srgbClr val="006666"/>
        </a:buClr>
        <a:buFont typeface="Wingdings" pitchFamily="2" charset="2"/>
        <a:buChar char="l"/>
        <a:defRPr sz="2800" b="1">
          <a:solidFill>
            <a:schemeClr val="tx1"/>
          </a:solidFill>
          <a:effectLst>
            <a:outerShdw blurRad="38100" dist="38100" dir="2700000" algn="tl">
              <a:srgbClr val="C0C0C0"/>
            </a:outerShdw>
          </a:effectLst>
          <a:latin typeface="+mn-lt"/>
          <a:ea typeface="+mn-ea"/>
          <a:cs typeface="微软雅黑" charset="-122"/>
        </a:defRPr>
      </a:lvl3pPr>
      <a:lvl4pPr marL="1600200" indent="-228600" algn="l" rtl="0" eaLnBrk="0" fontAlgn="base" hangingPunct="0">
        <a:spcBef>
          <a:spcPct val="20000"/>
        </a:spcBef>
        <a:spcAft>
          <a:spcPct val="0"/>
        </a:spcAft>
        <a:buClr>
          <a:srgbClr val="006666"/>
        </a:buClr>
        <a:buFont typeface="Wingdings" pitchFamily="2" charset="2"/>
        <a:buChar char="n"/>
        <a:defRPr sz="2800" b="1">
          <a:solidFill>
            <a:schemeClr val="tx1"/>
          </a:solidFill>
          <a:effectLst>
            <a:outerShdw blurRad="38100" dist="38100" dir="2700000" algn="tl">
              <a:srgbClr val="C0C0C0"/>
            </a:outerShdw>
          </a:effectLst>
          <a:latin typeface="+mn-lt"/>
          <a:ea typeface="+mn-ea"/>
          <a:cs typeface="微软雅黑" charset="-122"/>
        </a:defRPr>
      </a:lvl4pPr>
      <a:lvl5pPr marL="2056130" indent="-227330" algn="l" rtl="0" eaLnBrk="0" fontAlgn="base" hangingPunct="0">
        <a:spcBef>
          <a:spcPct val="20000"/>
        </a:spcBef>
        <a:spcAft>
          <a:spcPct val="0"/>
        </a:spcAft>
        <a:buClr>
          <a:srgbClr val="006666"/>
        </a:buClr>
        <a:buFont typeface="Arial" pitchFamily="34" charset="0"/>
        <a:buChar char="»"/>
        <a:defRPr sz="2400" b="1">
          <a:solidFill>
            <a:schemeClr val="tx1"/>
          </a:solidFill>
          <a:effectLst>
            <a:outerShdw blurRad="38100" dist="38100" dir="2700000" algn="tl">
              <a:srgbClr val="C0C0C0"/>
            </a:outerShdw>
          </a:effectLst>
          <a:latin typeface="+mn-lt"/>
          <a:ea typeface="+mn-ea"/>
          <a:cs typeface="微软雅黑" charset="-122"/>
        </a:defRPr>
      </a:lvl5pPr>
      <a:lvl6pPr marL="2513330" indent="-227330" algn="l" rtl="0" eaLnBrk="1" fontAlgn="base" hangingPunct="1">
        <a:spcBef>
          <a:spcPct val="20000"/>
        </a:spcBef>
        <a:spcAft>
          <a:spcPct val="0"/>
        </a:spcAft>
        <a:buClr>
          <a:srgbClr val="006666"/>
        </a:buClr>
        <a:buFont typeface="Arial" pitchFamily="34" charset="0"/>
        <a:buChar char="»"/>
        <a:defRPr sz="2400" b="1">
          <a:solidFill>
            <a:schemeClr val="tx1"/>
          </a:solidFill>
          <a:effectLst>
            <a:outerShdw blurRad="38100" dist="38100" dir="2700000" algn="tl">
              <a:srgbClr val="C0C0C0"/>
            </a:outerShdw>
          </a:effectLst>
          <a:latin typeface="+mn-lt"/>
          <a:ea typeface="+mn-ea"/>
        </a:defRPr>
      </a:lvl6pPr>
      <a:lvl7pPr marL="2970530" indent="-227330" algn="l" rtl="0" eaLnBrk="1" fontAlgn="base" hangingPunct="1">
        <a:spcBef>
          <a:spcPct val="20000"/>
        </a:spcBef>
        <a:spcAft>
          <a:spcPct val="0"/>
        </a:spcAft>
        <a:buClr>
          <a:srgbClr val="006666"/>
        </a:buClr>
        <a:buFont typeface="Arial" pitchFamily="34" charset="0"/>
        <a:buChar char="»"/>
        <a:defRPr sz="2400" b="1">
          <a:solidFill>
            <a:schemeClr val="tx1"/>
          </a:solidFill>
          <a:effectLst>
            <a:outerShdw blurRad="38100" dist="38100" dir="2700000" algn="tl">
              <a:srgbClr val="C0C0C0"/>
            </a:outerShdw>
          </a:effectLst>
          <a:latin typeface="+mn-lt"/>
          <a:ea typeface="+mn-ea"/>
        </a:defRPr>
      </a:lvl7pPr>
      <a:lvl8pPr marL="3427730" indent="-227330" algn="l" rtl="0" eaLnBrk="1" fontAlgn="base" hangingPunct="1">
        <a:spcBef>
          <a:spcPct val="20000"/>
        </a:spcBef>
        <a:spcAft>
          <a:spcPct val="0"/>
        </a:spcAft>
        <a:buClr>
          <a:srgbClr val="006666"/>
        </a:buClr>
        <a:buFont typeface="Arial" pitchFamily="34" charset="0"/>
        <a:buChar char="»"/>
        <a:defRPr sz="2400" b="1">
          <a:solidFill>
            <a:schemeClr val="tx1"/>
          </a:solidFill>
          <a:effectLst>
            <a:outerShdw blurRad="38100" dist="38100" dir="2700000" algn="tl">
              <a:srgbClr val="C0C0C0"/>
            </a:outerShdw>
          </a:effectLst>
          <a:latin typeface="+mn-lt"/>
          <a:ea typeface="+mn-ea"/>
        </a:defRPr>
      </a:lvl8pPr>
      <a:lvl9pPr marL="3884930" indent="-227330" algn="l" rtl="0" eaLnBrk="1" fontAlgn="base" hangingPunct="1">
        <a:spcBef>
          <a:spcPct val="20000"/>
        </a:spcBef>
        <a:spcAft>
          <a:spcPct val="0"/>
        </a:spcAft>
        <a:buClr>
          <a:srgbClr val="006666"/>
        </a:buClr>
        <a:buFont typeface="Arial" pitchFamily="34" charset="0"/>
        <a:buChar char="»"/>
        <a:defRPr sz="2400" b="1">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oleObject" Target="../embeddings/oleObject1.bin"/><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vmlDrawing" Target="../drawings/vmlDrawing2.vml"/><Relationship Id="rId5" Type="http://schemas.openxmlformats.org/officeDocument/2006/relationships/oleObject" Target="../embeddings/oleObject2.bin"/><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6.png"/><Relationship Id="rId4"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17.jpe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slideLayout" Target="../slideLayouts/slideLayout7.xml"/><Relationship Id="rId7" Type="http://schemas.openxmlformats.org/officeDocument/2006/relationships/oleObject" Target="../embeddings/oleObject5.bin"/><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6.png"/><Relationship Id="rId4" Type="http://schemas.openxmlformats.org/officeDocument/2006/relationships/notesSlide" Target="../notesSlides/notesSlide10.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5" name="矩形 2"/>
          <p:cNvSpPr>
            <a:spLocks noChangeArrowheads="1"/>
          </p:cNvSpPr>
          <p:nvPr/>
        </p:nvSpPr>
        <p:spPr bwMode="auto">
          <a:xfrm>
            <a:off x="533400" y="2376488"/>
            <a:ext cx="8839200" cy="646331"/>
          </a:xfrm>
          <a:prstGeom prst="rect">
            <a:avLst/>
          </a:prstGeom>
          <a:noFill/>
          <a:ln w="9525">
            <a:noFill/>
            <a:miter lim="800000"/>
          </a:ln>
        </p:spPr>
        <p:txBody>
          <a:bodyPr>
            <a:spAutoFit/>
          </a:bodyPr>
          <a:lstStyle/>
          <a:p>
            <a:pPr algn="ctr"/>
            <a:r>
              <a:rPr lang="zh-CN" altLang="en-US" sz="3600" b="1" dirty="0" smtClean="0">
                <a:solidFill>
                  <a:schemeClr val="tx1"/>
                </a:solidFill>
              </a:rPr>
              <a:t>基于通信光缆的通信业务运行统计分析</a:t>
            </a:r>
            <a:endParaRPr lang="zh-CN" altLang="en-US" sz="3600" b="1" dirty="0">
              <a:solidFill>
                <a:schemeClr val="tx1"/>
              </a:solidFill>
            </a:endParaRPr>
          </a:p>
        </p:txBody>
      </p:sp>
      <p:sp>
        <p:nvSpPr>
          <p:cNvPr id="16386" name="TextBox 1"/>
          <p:cNvSpPr txBox="1">
            <a:spLocks noChangeArrowheads="1"/>
          </p:cNvSpPr>
          <p:nvPr/>
        </p:nvSpPr>
        <p:spPr bwMode="auto">
          <a:xfrm>
            <a:off x="2738422" y="4619625"/>
            <a:ext cx="4191000" cy="584775"/>
          </a:xfrm>
          <a:prstGeom prst="rect">
            <a:avLst/>
          </a:prstGeom>
          <a:noFill/>
          <a:ln w="9525">
            <a:noFill/>
            <a:miter lim="800000"/>
          </a:ln>
        </p:spPr>
        <p:txBody>
          <a:bodyPr>
            <a:spAutoFit/>
          </a:bodyPr>
          <a:lstStyle/>
          <a:p>
            <a:pPr algn="ctr"/>
            <a:r>
              <a:rPr lang="en-US" altLang="zh-CN" sz="3200" b="1" dirty="0" smtClean="0">
                <a:solidFill>
                  <a:schemeClr val="tx1"/>
                </a:solidFill>
              </a:rPr>
              <a:t>2017</a:t>
            </a:r>
            <a:r>
              <a:rPr lang="zh-CN" altLang="en-US" sz="3200" b="1" dirty="0" smtClean="0">
                <a:solidFill>
                  <a:schemeClr val="tx1"/>
                </a:solidFill>
              </a:rPr>
              <a:t>年</a:t>
            </a:r>
            <a:r>
              <a:rPr lang="en-US" altLang="zh-CN" sz="3200" b="1" dirty="0" smtClean="0">
                <a:solidFill>
                  <a:schemeClr val="tx1"/>
                </a:solidFill>
              </a:rPr>
              <a:t>7</a:t>
            </a:r>
            <a:r>
              <a:rPr lang="zh-CN" altLang="en-US" sz="3200" b="1" dirty="0" smtClean="0">
                <a:solidFill>
                  <a:schemeClr val="tx1"/>
                </a:solidFill>
              </a:rPr>
              <a:t>月</a:t>
            </a:r>
            <a:r>
              <a:rPr lang="en-US" altLang="zh-CN" sz="3200" b="1" dirty="0" smtClean="0">
                <a:solidFill>
                  <a:schemeClr val="tx1"/>
                </a:solidFill>
              </a:rPr>
              <a:t>29</a:t>
            </a:r>
            <a:r>
              <a:rPr lang="zh-CN" altLang="en-US" sz="3200" b="1" dirty="0" smtClean="0">
                <a:solidFill>
                  <a:schemeClr val="tx1"/>
                </a:solidFill>
              </a:rPr>
              <a:t>日</a:t>
            </a:r>
            <a:endParaRPr lang="zh-CN" altLang="en-US" sz="3200" b="1" dirty="0">
              <a:solidFill>
                <a:schemeClr val="tx1"/>
              </a:solidFill>
            </a:endParaRPr>
          </a:p>
        </p:txBody>
      </p: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9" name="Picture 9" descr="anniu"/>
          <p:cNvPicPr>
            <a:picLocks noChangeAspect="1"/>
          </p:cNvPicPr>
          <p:nvPr/>
        </p:nvPicPr>
        <p:blipFill>
          <a:blip r:embed="rId2"/>
          <a:stretch>
            <a:fillRect/>
          </a:stretch>
        </p:blipFill>
        <p:spPr>
          <a:xfrm>
            <a:off x="1256665" y="908050"/>
            <a:ext cx="3949700" cy="659130"/>
          </a:xfrm>
          <a:prstGeom prst="rect">
            <a:avLst/>
          </a:prstGeom>
          <a:noFill/>
          <a:ln w="9525">
            <a:noFill/>
          </a:ln>
        </p:spPr>
      </p:pic>
      <p:sp>
        <p:nvSpPr>
          <p:cNvPr id="8" name="内容占位符 2"/>
          <p:cNvSpPr>
            <a:spLocks noGrp="1"/>
          </p:cNvSpPr>
          <p:nvPr/>
        </p:nvSpPr>
        <p:spPr bwMode="auto">
          <a:xfrm>
            <a:off x="1636395" y="867410"/>
            <a:ext cx="3318510" cy="675005"/>
          </a:xfrm>
          <a:prstGeom prst="rect">
            <a:avLst/>
          </a:prstGeom>
          <a:noFill/>
          <a:ln>
            <a:noFill/>
          </a:ln>
          <a:effectLst/>
        </p:spPr>
        <p:txBody>
          <a:bodyPr/>
          <a:lstStyle>
            <a:lvl1pPr marL="342900" indent="-342900" eaLnBrk="0" hangingPunct="0">
              <a:spcBef>
                <a:spcPct val="20000"/>
              </a:spcBef>
              <a:spcAft>
                <a:spcPct val="20000"/>
              </a:spcAft>
              <a:buSzPct val="75000"/>
              <a:buFont typeface="Wingdings" pitchFamily="2" charset="2"/>
              <a:buChar char="n"/>
              <a:defRPr sz="2400" b="1">
                <a:solidFill>
                  <a:schemeClr val="bg2"/>
                </a:solidFill>
                <a:latin typeface="华文细黑" pitchFamily="2" charset="-122"/>
                <a:ea typeface="华文细黑" pitchFamily="2" charset="-122"/>
              </a:defRPr>
            </a:lvl1pPr>
            <a:lvl2pPr marL="285750" indent="-285750" eaLnBrk="0" hangingPunct="0">
              <a:spcBef>
                <a:spcPct val="20000"/>
              </a:spcBef>
              <a:spcAft>
                <a:spcPct val="20000"/>
              </a:spcAft>
              <a:buClr>
                <a:srgbClr val="669900"/>
              </a:buClr>
              <a:buSzPct val="60000"/>
              <a:buFont typeface="Wingdings" pitchFamily="2" charset="2"/>
              <a:buChar char="u"/>
              <a:defRPr sz="2000" b="1">
                <a:solidFill>
                  <a:schemeClr val="bg2"/>
                </a:solidFill>
                <a:latin typeface="华文细黑" pitchFamily="2" charset="-122"/>
                <a:ea typeface="华文细黑" pitchFamily="2" charset="-122"/>
              </a:defRPr>
            </a:lvl2pPr>
            <a:lvl3pPr marL="1143000" indent="-228600" eaLnBrk="0" hangingPunct="0">
              <a:spcBef>
                <a:spcPct val="20000"/>
              </a:spcBef>
              <a:spcAft>
                <a:spcPct val="20000"/>
              </a:spcAft>
              <a:buClr>
                <a:srgbClr val="003366"/>
              </a:buClr>
              <a:buSzPct val="60000"/>
              <a:buFont typeface="Wingdings" pitchFamily="2" charset="2"/>
              <a:buChar char="p"/>
              <a:defRPr sz="2000" b="1">
                <a:solidFill>
                  <a:srgbClr val="3333CC"/>
                </a:solidFill>
                <a:latin typeface="华文细黑" pitchFamily="2" charset="-122"/>
                <a:ea typeface="华文细黑" pitchFamily="2" charset="-122"/>
              </a:defRPr>
            </a:lvl3pPr>
            <a:lvl4pPr marL="1600200" indent="-228600" eaLnBrk="0" hangingPunct="0">
              <a:spcBef>
                <a:spcPct val="20000"/>
              </a:spcBef>
              <a:buClr>
                <a:schemeClr val="tx1"/>
              </a:buClr>
              <a:buSzPct val="100000"/>
              <a:buFont typeface="Wingdings" pitchFamily="2" charset="2"/>
              <a:buChar char="•"/>
              <a:defRPr sz="2400">
                <a:solidFill>
                  <a:schemeClr val="tx1"/>
                </a:solidFill>
                <a:latin typeface="Arial" pitchFamily="34" charset="0"/>
                <a:ea typeface="宋体" pitchFamily="2" charset="-122"/>
              </a:defRPr>
            </a:lvl4pPr>
            <a:lvl5pPr marL="2057400" indent="-228600" eaLnBrk="0" hangingPunct="0">
              <a:spcBef>
                <a:spcPct val="20000"/>
              </a:spcBef>
              <a:buClr>
                <a:schemeClr val="tx1"/>
              </a:buClr>
              <a:buSzPct val="100000"/>
              <a:buFont typeface="Wingdings" pitchFamily="2" charset="2"/>
              <a:buChar char="–"/>
              <a:defRPr sz="24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9pPr>
          </a:lstStyle>
          <a:p>
            <a:pPr marL="285750" marR="0" lvl="1" indent="-285750" algn="l" defTabSz="914400" rtl="0" eaLnBrk="0" fontAlgn="base" latinLnBrk="0" hangingPunct="0">
              <a:lnSpc>
                <a:spcPct val="150000"/>
              </a:lnSpc>
              <a:spcBef>
                <a:spcPct val="20000"/>
              </a:spcBef>
              <a:spcAft>
                <a:spcPct val="20000"/>
              </a:spcAft>
              <a:buClr>
                <a:srgbClr val="669900"/>
              </a:buClr>
              <a:buSzPct val="60000"/>
              <a:buFont typeface="Wingdings" pitchFamily="2" charset="2"/>
              <a:buNone/>
              <a:defRPr/>
            </a:pPr>
            <a:r>
              <a:rPr kumimoji="0" lang="zh-CN" altLang="en-US" sz="2400" b="1" i="0" u="none" strike="noStrike" kern="1200" cap="none" spc="0" normalizeH="0" baseline="0" noProof="0" dirty="0" smtClean="0">
                <a:ln>
                  <a:noFill/>
                </a:ln>
                <a:solidFill>
                  <a:srgbClr val="FFFFFF"/>
                </a:solidFill>
                <a:effectLst/>
                <a:uLnTx/>
                <a:uFillTx/>
                <a:latin typeface="+mj-ea"/>
                <a:ea typeface="+mj-ea"/>
                <a:cs typeface="+mn-cs"/>
              </a:rPr>
              <a:t>数据流图</a:t>
            </a:r>
          </a:p>
        </p:txBody>
      </p:sp>
      <p:sp>
        <p:nvSpPr>
          <p:cNvPr id="52225" name="AutoShape 2" descr="http://bos.wenku.bdimg.com/v1/docconvert6451/wk/bc7e9e8cecab96451e30abf90adfed19/0.png?responseCacheControl=max-age%3D3888000&amp;responseExpires=Fri%2C%2016%20Sep%202016%2018%3A19%3A34%20%2B0800&amp;authorization=bce-auth-v1%2Ffa1126e91489401fa7cc85045ce7179e%2F2016-08-02T10%3A19%3A34Z%2F3600%2Fhost%2F54faac83516534e73b56a17b9edc0705903a95098e0e9af899e6a0053b0a9a7a&amp;x-bce-range=0-41363&amp;token=0bf7ed6d72bc70c3dff3461981b561a443c4391bcaacb880f42348fc36290255&amp;expire=2016-08-02T11:19:34Z"/>
          <p:cNvSpPr>
            <a:spLocks noChangeAspect="1"/>
          </p:cNvSpPr>
          <p:nvPr/>
        </p:nvSpPr>
        <p:spPr>
          <a:xfrm>
            <a:off x="168540" y="493316"/>
            <a:ext cx="330200" cy="323321"/>
          </a:xfrm>
          <a:prstGeom prst="rect">
            <a:avLst/>
          </a:prstGeom>
          <a:noFill/>
          <a:ln w="9525">
            <a:noFill/>
          </a:ln>
        </p:spPr>
        <p:txBody>
          <a:bodyPr lIns="99038" tIns="49518" rIns="99038" bIns="49518" anchor="t"/>
          <a:lstStyle/>
          <a:p>
            <a:pPr lvl="0" indent="0"/>
            <a:endParaRPr lang="zh-CN" altLang="en-US" sz="1515" dirty="0">
              <a:latin typeface="Arial" pitchFamily="34" charset="0"/>
              <a:ea typeface="宋体" pitchFamily="2" charset="-122"/>
            </a:endParaRPr>
          </a:p>
        </p:txBody>
      </p:sp>
      <p:sp>
        <p:nvSpPr>
          <p:cNvPr id="52226" name="AutoShape 4" descr="http://bos.wenku.bdimg.com/v1/docconvert6451/wk/bc7e9e8cecab96451e30abf90adfed19/0.png?responseCacheControl=max-age%3D3888000&amp;responseExpires=Fri%2C%2016%20Sep%202016%2018%3A19%3A34%20%2B0800&amp;authorization=bce-auth-v1%2Ffa1126e91489401fa7cc85045ce7179e%2F2016-08-02T10%3A19%3A34Z%2F3600%2Fhost%2F54faac83516534e73b56a17b9edc0705903a95098e0e9af899e6a0053b0a9a7a&amp;x-bce-range=0-41363&amp;token=0bf7ed6d72bc70c3dff3461981b561a443c4391bcaacb880f42348fc36290255&amp;expire=2016-08-02T11:19:34Z"/>
          <p:cNvSpPr>
            <a:spLocks noChangeAspect="1"/>
          </p:cNvSpPr>
          <p:nvPr/>
        </p:nvSpPr>
        <p:spPr>
          <a:xfrm>
            <a:off x="295540" y="620316"/>
            <a:ext cx="330200" cy="323321"/>
          </a:xfrm>
          <a:prstGeom prst="rect">
            <a:avLst/>
          </a:prstGeom>
          <a:noFill/>
          <a:ln w="9525">
            <a:noFill/>
          </a:ln>
        </p:spPr>
        <p:txBody>
          <a:bodyPr lIns="99038" tIns="49518" rIns="99038" bIns="49518" anchor="t"/>
          <a:lstStyle/>
          <a:p>
            <a:pPr lvl="0" indent="0"/>
            <a:endParaRPr lang="zh-CN" altLang="en-US" sz="1515" dirty="0">
              <a:latin typeface="Arial" pitchFamily="34" charset="0"/>
              <a:ea typeface="宋体" pitchFamily="2" charset="-122"/>
            </a:endParaRPr>
          </a:p>
        </p:txBody>
      </p:sp>
      <p:sp>
        <p:nvSpPr>
          <p:cNvPr id="52227" name="AutoShape 6" descr="http://bos.wenku.bdimg.com/v1/docconvert6451/wk/bc7e9e8cecab96451e30abf90adfed19/0.png?responseCacheControl=max-age%3D3888000&amp;responseExpires=Fri%2C%2016%20Sep%202016%2018%3A19%3A34%20%2B0800&amp;authorization=bce-auth-v1%2Ffa1126e91489401fa7cc85045ce7179e%2F2016-08-02T10%3A19%3A34Z%2F3600%2Fhost%2F54faac83516534e73b56a17b9edc0705903a95098e0e9af899e6a0053b0a9a7a&amp;x-bce-range=0-41363&amp;token=0bf7ed6d72bc70c3dff3461981b561a443c4391bcaacb880f42348fc36290255&amp;expire=2016-08-02T11:19:34Z"/>
          <p:cNvSpPr>
            <a:spLocks noChangeAspect="1"/>
          </p:cNvSpPr>
          <p:nvPr/>
        </p:nvSpPr>
        <p:spPr>
          <a:xfrm>
            <a:off x="422540" y="747316"/>
            <a:ext cx="330200" cy="323321"/>
          </a:xfrm>
          <a:prstGeom prst="rect">
            <a:avLst/>
          </a:prstGeom>
          <a:noFill/>
          <a:ln w="9525">
            <a:noFill/>
          </a:ln>
        </p:spPr>
        <p:txBody>
          <a:bodyPr lIns="99038" tIns="49518" rIns="99038" bIns="49518" anchor="t"/>
          <a:lstStyle/>
          <a:p>
            <a:pPr lvl="0" indent="0"/>
            <a:endParaRPr lang="zh-CN" altLang="en-US" sz="1515" dirty="0">
              <a:latin typeface="Arial" pitchFamily="34" charset="0"/>
              <a:ea typeface="宋体" pitchFamily="2" charset="-122"/>
            </a:endParaRPr>
          </a:p>
        </p:txBody>
      </p:sp>
      <p:pic>
        <p:nvPicPr>
          <p:cNvPr id="47" name="图片 46" descr="IMG_256"/>
          <p:cNvPicPr/>
          <p:nvPr/>
        </p:nvPicPr>
        <p:blipFill>
          <a:blip r:embed="rId3"/>
          <a:stretch>
            <a:fillRect/>
          </a:stretch>
        </p:blipFill>
        <p:spPr>
          <a:xfrm>
            <a:off x="1636395" y="1928802"/>
            <a:ext cx="6674191" cy="3143272"/>
          </a:xfrm>
          <a:prstGeom prst="rect">
            <a:avLst/>
          </a:prstGeom>
          <a:noFill/>
          <a:ln w="9525">
            <a:noFill/>
          </a:ln>
        </p:spPr>
      </p:pic>
      <p:sp>
        <p:nvSpPr>
          <p:cNvPr id="50" name="Rectangle 336"/>
          <p:cNvSpPr/>
          <p:nvPr/>
        </p:nvSpPr>
        <p:spPr>
          <a:xfrm>
            <a:off x="981710" y="5357826"/>
            <a:ext cx="7946390" cy="1269554"/>
          </a:xfrm>
          <a:prstGeom prst="rect">
            <a:avLst/>
          </a:prstGeom>
          <a:gradFill rotWithShape="1">
            <a:gsLst>
              <a:gs pos="0">
                <a:srgbClr val="A3C4FF">
                  <a:alpha val="100000"/>
                </a:srgbClr>
              </a:gs>
              <a:gs pos="35001">
                <a:srgbClr val="BFD5FF">
                  <a:alpha val="100000"/>
                </a:srgbClr>
              </a:gs>
              <a:gs pos="100000">
                <a:srgbClr val="E5EEFF">
                  <a:alpha val="100000"/>
                </a:srgbClr>
              </a:gs>
            </a:gsLst>
            <a:lin ang="5400000" scaled="1"/>
            <a:tileRect/>
          </a:gradFill>
          <a:ln w="9525" cap="flat" cmpd="sng">
            <a:solidFill>
              <a:srgbClr val="4A7EBB"/>
            </a:solidFill>
            <a:prstDash val="solid"/>
            <a:miter/>
            <a:headEnd type="none" w="med" len="med"/>
            <a:tailEnd type="none" w="med" len="med"/>
          </a:ln>
          <a:effectLst>
            <a:outerShdw dist="20000" dir="5400000" algn="ctr" rotWithShape="0">
              <a:srgbClr val="000000">
                <a:alpha val="34000"/>
              </a:srgbClr>
            </a:outerShdw>
          </a:effectLst>
        </p:spPr>
        <p:txBody>
          <a:bodyPr wrap="square" lIns="99038" tIns="49518" rIns="99038" bIns="49518" anchor="ctr">
            <a:spAutoFit/>
          </a:bodyPr>
          <a:lstStyle/>
          <a:p>
            <a:pPr lvl="0" indent="0" algn="just"/>
            <a:endParaRPr lang="en-US" altLang="zh-CN" sz="1000" dirty="0">
              <a:solidFill>
                <a:srgbClr val="000000"/>
              </a:solidFill>
            </a:endParaRPr>
          </a:p>
          <a:p>
            <a:pPr lvl="0" indent="0" algn="just"/>
            <a:endParaRPr lang="en-US" altLang="zh-CN" sz="1000" dirty="0">
              <a:solidFill>
                <a:srgbClr val="000000"/>
              </a:solidFill>
            </a:endParaRPr>
          </a:p>
          <a:p>
            <a:pPr lvl="0" indent="457200" algn="just"/>
            <a:r>
              <a:rPr lang="zh-CN" altLang="en-US" sz="1200" dirty="0" smtClean="0">
                <a:solidFill>
                  <a:srgbClr val="000000"/>
                </a:solidFill>
              </a:rPr>
              <a:t>本项目基于资源模板导入、相关业务系统数据采集（如有），数据采集工具、手工录入作为数据的支撑，实现对台账的关联管理、网架拓扑可视化、在线绘图、自动化布局成图和模拟开断算法，并最终输出光缆拓扑展示、传输网拓扑展示、模拟分析评估结果和统计分析图表等功能的输出。</a:t>
            </a:r>
          </a:p>
          <a:p>
            <a:pPr lvl="0" indent="0" algn="just"/>
            <a:endParaRPr lang="zh-CN" altLang="en-US" sz="1000" dirty="0">
              <a:solidFill>
                <a:srgbClr val="000000"/>
              </a:solidFill>
            </a:endParaRPr>
          </a:p>
          <a:p>
            <a:pPr lvl="0" indent="0" algn="just"/>
            <a:endParaRPr lang="zh-CN" altLang="en-US" sz="1000" dirty="0">
              <a:solidFill>
                <a:srgbClr val="000000"/>
              </a:solidFill>
            </a:endParaRPr>
          </a:p>
        </p:txBody>
      </p:sp>
    </p:spTree>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AutoShape 2" descr="http://bos.wenku.bdimg.com/v1/docconvert6451/wk/bc7e9e8cecab96451e30abf90adfed19/0.png?responseCacheControl=max-age%3D3888000&amp;responseExpires=Fri%2C%2016%20Sep%202016%2018%3A19%3A34%20%2B0800&amp;authorization=bce-auth-v1%2Ffa1126e91489401fa7cc85045ce7179e%2F2016-08-02T10%3A19%3A34Z%2F3600%2Fhost%2F54faac83516534e73b56a17b9edc0705903a95098e0e9af899e6a0053b0a9a7a&amp;x-bce-range=0-41363&amp;token=0bf7ed6d72bc70c3dff3461981b561a443c4391bcaacb880f42348fc36290255&amp;expire=2016-08-02T11:19:34Z"/>
          <p:cNvSpPr>
            <a:spLocks noChangeAspect="1"/>
          </p:cNvSpPr>
          <p:nvPr/>
        </p:nvSpPr>
        <p:spPr>
          <a:xfrm>
            <a:off x="168540" y="493316"/>
            <a:ext cx="330200" cy="323321"/>
          </a:xfrm>
          <a:prstGeom prst="rect">
            <a:avLst/>
          </a:prstGeom>
          <a:noFill/>
          <a:ln w="9525">
            <a:noFill/>
          </a:ln>
        </p:spPr>
        <p:txBody>
          <a:bodyPr lIns="99038" tIns="49518" rIns="99038" bIns="49518" anchor="t"/>
          <a:lstStyle/>
          <a:p>
            <a:pPr lvl="0" indent="0"/>
            <a:endParaRPr lang="zh-CN" altLang="en-US" sz="1515" dirty="0">
              <a:latin typeface="Arial" pitchFamily="34" charset="0"/>
              <a:ea typeface="宋体" pitchFamily="2" charset="-122"/>
            </a:endParaRPr>
          </a:p>
        </p:txBody>
      </p:sp>
      <p:sp>
        <p:nvSpPr>
          <p:cNvPr id="52226" name="AutoShape 4" descr="http://bos.wenku.bdimg.com/v1/docconvert6451/wk/bc7e9e8cecab96451e30abf90adfed19/0.png?responseCacheControl=max-age%3D3888000&amp;responseExpires=Fri%2C%2016%20Sep%202016%2018%3A19%3A34%20%2B0800&amp;authorization=bce-auth-v1%2Ffa1126e91489401fa7cc85045ce7179e%2F2016-08-02T10%3A19%3A34Z%2F3600%2Fhost%2F54faac83516534e73b56a17b9edc0705903a95098e0e9af899e6a0053b0a9a7a&amp;x-bce-range=0-41363&amp;token=0bf7ed6d72bc70c3dff3461981b561a443c4391bcaacb880f42348fc36290255&amp;expire=2016-08-02T11:19:34Z"/>
          <p:cNvSpPr>
            <a:spLocks noChangeAspect="1"/>
          </p:cNvSpPr>
          <p:nvPr/>
        </p:nvSpPr>
        <p:spPr>
          <a:xfrm>
            <a:off x="168540" y="493316"/>
            <a:ext cx="330200" cy="323321"/>
          </a:xfrm>
          <a:prstGeom prst="rect">
            <a:avLst/>
          </a:prstGeom>
          <a:noFill/>
          <a:ln w="9525">
            <a:noFill/>
          </a:ln>
        </p:spPr>
        <p:txBody>
          <a:bodyPr lIns="99038" tIns="49518" rIns="99038" bIns="49518" anchor="t"/>
          <a:lstStyle/>
          <a:p>
            <a:pPr lvl="0" indent="0"/>
            <a:endParaRPr lang="zh-CN" altLang="en-US" sz="1515" dirty="0">
              <a:latin typeface="Arial" pitchFamily="34" charset="0"/>
              <a:ea typeface="宋体" pitchFamily="2" charset="-122"/>
            </a:endParaRPr>
          </a:p>
        </p:txBody>
      </p:sp>
      <p:sp>
        <p:nvSpPr>
          <p:cNvPr id="52227" name="AutoShape 6" descr="http://bos.wenku.bdimg.com/v1/docconvert6451/wk/bc7e9e8cecab96451e30abf90adfed19/0.png?responseCacheControl=max-age%3D3888000&amp;responseExpires=Fri%2C%2016%20Sep%202016%2018%3A19%3A34%20%2B0800&amp;authorization=bce-auth-v1%2Ffa1126e91489401fa7cc85045ce7179e%2F2016-08-02T10%3A19%3A34Z%2F3600%2Fhost%2F54faac83516534e73b56a17b9edc0705903a95098e0e9af899e6a0053b0a9a7a&amp;x-bce-range=0-41363&amp;token=0bf7ed6d72bc70c3dff3461981b561a443c4391bcaacb880f42348fc36290255&amp;expire=2016-08-02T11:19:34Z"/>
          <p:cNvSpPr>
            <a:spLocks noChangeAspect="1"/>
          </p:cNvSpPr>
          <p:nvPr/>
        </p:nvSpPr>
        <p:spPr>
          <a:xfrm>
            <a:off x="168540" y="493316"/>
            <a:ext cx="330200" cy="323321"/>
          </a:xfrm>
          <a:prstGeom prst="rect">
            <a:avLst/>
          </a:prstGeom>
          <a:noFill/>
          <a:ln w="9525">
            <a:noFill/>
          </a:ln>
        </p:spPr>
        <p:txBody>
          <a:bodyPr lIns="99038" tIns="49518" rIns="99038" bIns="49518" anchor="t"/>
          <a:lstStyle/>
          <a:p>
            <a:pPr lvl="0" indent="0"/>
            <a:endParaRPr lang="zh-CN" altLang="en-US" sz="1515" dirty="0">
              <a:latin typeface="Arial" pitchFamily="34" charset="0"/>
              <a:ea typeface="宋体" pitchFamily="2" charset="-122"/>
            </a:endParaRPr>
          </a:p>
        </p:txBody>
      </p:sp>
      <p:pic>
        <p:nvPicPr>
          <p:cNvPr id="30729" name="Picture 9" descr="anniu"/>
          <p:cNvPicPr>
            <a:picLocks noChangeAspect="1"/>
          </p:cNvPicPr>
          <p:nvPr/>
        </p:nvPicPr>
        <p:blipFill>
          <a:blip r:embed="rId4"/>
          <a:stretch>
            <a:fillRect/>
          </a:stretch>
        </p:blipFill>
        <p:spPr>
          <a:xfrm>
            <a:off x="1256665" y="908050"/>
            <a:ext cx="3949700" cy="659130"/>
          </a:xfrm>
          <a:prstGeom prst="rect">
            <a:avLst/>
          </a:prstGeom>
          <a:noFill/>
          <a:ln w="9525">
            <a:noFill/>
          </a:ln>
        </p:spPr>
      </p:pic>
      <p:sp>
        <p:nvSpPr>
          <p:cNvPr id="8" name="内容占位符 2"/>
          <p:cNvSpPr>
            <a:spLocks noGrp="1"/>
          </p:cNvSpPr>
          <p:nvPr/>
        </p:nvSpPr>
        <p:spPr bwMode="auto">
          <a:xfrm>
            <a:off x="1636395" y="867410"/>
            <a:ext cx="3318510" cy="675005"/>
          </a:xfrm>
          <a:prstGeom prst="rect">
            <a:avLst/>
          </a:prstGeom>
          <a:noFill/>
          <a:ln>
            <a:noFill/>
          </a:ln>
          <a:effectLst/>
        </p:spPr>
        <p:txBody>
          <a:bodyPr/>
          <a:lstStyle>
            <a:lvl1pPr marL="342900" indent="-342900" eaLnBrk="0" hangingPunct="0">
              <a:spcBef>
                <a:spcPct val="20000"/>
              </a:spcBef>
              <a:spcAft>
                <a:spcPct val="20000"/>
              </a:spcAft>
              <a:buSzPct val="75000"/>
              <a:buFont typeface="Wingdings" pitchFamily="2" charset="2"/>
              <a:buChar char="n"/>
              <a:defRPr sz="2400" b="1">
                <a:solidFill>
                  <a:schemeClr val="bg2"/>
                </a:solidFill>
                <a:latin typeface="华文细黑" pitchFamily="2" charset="-122"/>
                <a:ea typeface="华文细黑" pitchFamily="2" charset="-122"/>
              </a:defRPr>
            </a:lvl1pPr>
            <a:lvl2pPr marL="285750" indent="-285750" eaLnBrk="0" hangingPunct="0">
              <a:spcBef>
                <a:spcPct val="20000"/>
              </a:spcBef>
              <a:spcAft>
                <a:spcPct val="20000"/>
              </a:spcAft>
              <a:buClr>
                <a:srgbClr val="669900"/>
              </a:buClr>
              <a:buSzPct val="60000"/>
              <a:buFont typeface="Wingdings" pitchFamily="2" charset="2"/>
              <a:buChar char="u"/>
              <a:defRPr sz="2000" b="1">
                <a:solidFill>
                  <a:schemeClr val="bg2"/>
                </a:solidFill>
                <a:latin typeface="华文细黑" pitchFamily="2" charset="-122"/>
                <a:ea typeface="华文细黑" pitchFamily="2" charset="-122"/>
              </a:defRPr>
            </a:lvl2pPr>
            <a:lvl3pPr marL="1143000" indent="-228600" eaLnBrk="0" hangingPunct="0">
              <a:spcBef>
                <a:spcPct val="20000"/>
              </a:spcBef>
              <a:spcAft>
                <a:spcPct val="20000"/>
              </a:spcAft>
              <a:buClr>
                <a:srgbClr val="003366"/>
              </a:buClr>
              <a:buSzPct val="60000"/>
              <a:buFont typeface="Wingdings" pitchFamily="2" charset="2"/>
              <a:buChar char="p"/>
              <a:defRPr sz="2000" b="1">
                <a:solidFill>
                  <a:srgbClr val="3333CC"/>
                </a:solidFill>
                <a:latin typeface="华文细黑" pitchFamily="2" charset="-122"/>
                <a:ea typeface="华文细黑" pitchFamily="2" charset="-122"/>
              </a:defRPr>
            </a:lvl3pPr>
            <a:lvl4pPr marL="1600200" indent="-228600" eaLnBrk="0" hangingPunct="0">
              <a:spcBef>
                <a:spcPct val="20000"/>
              </a:spcBef>
              <a:buClr>
                <a:schemeClr val="tx1"/>
              </a:buClr>
              <a:buSzPct val="100000"/>
              <a:buFont typeface="Wingdings" pitchFamily="2" charset="2"/>
              <a:buChar char="•"/>
              <a:defRPr sz="2400">
                <a:solidFill>
                  <a:schemeClr val="tx1"/>
                </a:solidFill>
                <a:latin typeface="Arial" pitchFamily="34" charset="0"/>
                <a:ea typeface="宋体" pitchFamily="2" charset="-122"/>
              </a:defRPr>
            </a:lvl4pPr>
            <a:lvl5pPr marL="2057400" indent="-228600" eaLnBrk="0" hangingPunct="0">
              <a:spcBef>
                <a:spcPct val="20000"/>
              </a:spcBef>
              <a:buClr>
                <a:schemeClr val="tx1"/>
              </a:buClr>
              <a:buSzPct val="100000"/>
              <a:buFont typeface="Wingdings" pitchFamily="2" charset="2"/>
              <a:buChar char="–"/>
              <a:defRPr sz="24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9pPr>
          </a:lstStyle>
          <a:p>
            <a:pPr marL="285750" marR="0" lvl="1" indent="-285750" algn="l" defTabSz="914400" rtl="0" eaLnBrk="0" fontAlgn="base" latinLnBrk="0" hangingPunct="0">
              <a:lnSpc>
                <a:spcPct val="150000"/>
              </a:lnSpc>
              <a:spcBef>
                <a:spcPct val="20000"/>
              </a:spcBef>
              <a:spcAft>
                <a:spcPct val="20000"/>
              </a:spcAft>
              <a:buClr>
                <a:srgbClr val="669900"/>
              </a:buClr>
              <a:buSzPct val="60000"/>
              <a:buFont typeface="Wingdings" pitchFamily="2" charset="2"/>
              <a:buNone/>
              <a:defRPr/>
            </a:pPr>
            <a:r>
              <a:rPr kumimoji="0" lang="zh-CN" altLang="en-US" sz="2400" b="1" i="0" u="none" strike="noStrike" kern="1200" cap="none" spc="0" normalizeH="0" baseline="0" noProof="0" dirty="0" smtClean="0">
                <a:ln>
                  <a:noFill/>
                </a:ln>
                <a:solidFill>
                  <a:srgbClr val="FFFFFF"/>
                </a:solidFill>
                <a:effectLst/>
                <a:uLnTx/>
                <a:uFillTx/>
                <a:latin typeface="+mj-ea"/>
                <a:ea typeface="+mj-ea"/>
                <a:cs typeface="+mn-cs"/>
              </a:rPr>
              <a:t>网络拓扑</a:t>
            </a:r>
          </a:p>
        </p:txBody>
      </p:sp>
      <p:sp>
        <p:nvSpPr>
          <p:cNvPr id="14338" name="Rectangle 2"/>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337" name="Object 1"/>
          <p:cNvGraphicFramePr>
            <a:graphicFrameLocks/>
          </p:cNvGraphicFramePr>
          <p:nvPr/>
        </p:nvGraphicFramePr>
        <p:xfrm>
          <a:off x="1452538" y="2214554"/>
          <a:ext cx="7429551" cy="3286148"/>
        </p:xfrm>
        <a:graphic>
          <a:graphicData uri="http://schemas.openxmlformats.org/presentationml/2006/ole">
            <p:oleObj spid="_x0000_s14337" name="Visio" r:id="rId5" imgW="4715613" imgH="2871673" progId="Visio.Drawing.11">
              <p:embed/>
            </p:oleObj>
          </a:graphicData>
        </a:graphic>
      </p:graphicFrame>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AutoShape 2" descr="http://bos.wenku.bdimg.com/v1/docconvert6451/wk/bc7e9e8cecab96451e30abf90adfed19/0.png?responseCacheControl=max-age%3D3888000&amp;responseExpires=Fri%2C%2016%20Sep%202016%2018%3A19%3A34%20%2B0800&amp;authorization=bce-auth-v1%2Ffa1126e91489401fa7cc85045ce7179e%2F2016-08-02T10%3A19%3A34Z%2F3600%2Fhost%2F54faac83516534e73b56a17b9edc0705903a95098e0e9af899e6a0053b0a9a7a&amp;x-bce-range=0-41363&amp;token=0bf7ed6d72bc70c3dff3461981b561a443c4391bcaacb880f42348fc36290255&amp;expire=2016-08-02T11:19:34Z"/>
          <p:cNvSpPr>
            <a:spLocks noChangeAspect="1"/>
          </p:cNvSpPr>
          <p:nvPr/>
        </p:nvSpPr>
        <p:spPr>
          <a:xfrm>
            <a:off x="168540" y="493316"/>
            <a:ext cx="330200" cy="323321"/>
          </a:xfrm>
          <a:prstGeom prst="rect">
            <a:avLst/>
          </a:prstGeom>
          <a:noFill/>
          <a:ln w="9525">
            <a:noFill/>
          </a:ln>
        </p:spPr>
        <p:txBody>
          <a:bodyPr lIns="99038" tIns="49518" rIns="99038" bIns="49518" anchor="t"/>
          <a:lstStyle/>
          <a:p>
            <a:pPr lvl="0" indent="0"/>
            <a:endParaRPr lang="zh-CN" altLang="en-US" sz="100" dirty="0">
              <a:latin typeface="Times New Roman" pitchFamily="18" charset="0"/>
              <a:ea typeface="黑体" pitchFamily="2" charset="-122"/>
            </a:endParaRPr>
          </a:p>
        </p:txBody>
      </p:sp>
      <p:sp>
        <p:nvSpPr>
          <p:cNvPr id="26626" name="AutoShape 4" descr="http://bos.wenku.bdimg.com/v1/docconvert6451/wk/bc7e9e8cecab96451e30abf90adfed19/0.png?responseCacheControl=max-age%3D3888000&amp;responseExpires=Fri%2C%2016%20Sep%202016%2018%3A19%3A34%20%2B0800&amp;authorization=bce-auth-v1%2Ffa1126e91489401fa7cc85045ce7179e%2F2016-08-02T10%3A19%3A34Z%2F3600%2Fhost%2F54faac83516534e73b56a17b9edc0705903a95098e0e9af899e6a0053b0a9a7a&amp;x-bce-range=0-41363&amp;token=0bf7ed6d72bc70c3dff3461981b561a443c4391bcaacb880f42348fc36290255&amp;expire=2016-08-02T11:19:34Z"/>
          <p:cNvSpPr>
            <a:spLocks noChangeAspect="1"/>
          </p:cNvSpPr>
          <p:nvPr/>
        </p:nvSpPr>
        <p:spPr>
          <a:xfrm>
            <a:off x="168540" y="493316"/>
            <a:ext cx="330200" cy="323321"/>
          </a:xfrm>
          <a:prstGeom prst="rect">
            <a:avLst/>
          </a:prstGeom>
          <a:noFill/>
          <a:ln w="9525">
            <a:noFill/>
          </a:ln>
        </p:spPr>
        <p:txBody>
          <a:bodyPr lIns="99038" tIns="49518" rIns="99038" bIns="49518" anchor="t"/>
          <a:lstStyle/>
          <a:p>
            <a:pPr lvl="0" indent="0"/>
            <a:endParaRPr lang="zh-CN" altLang="en-US" sz="100" dirty="0">
              <a:latin typeface="Times New Roman" pitchFamily="18" charset="0"/>
              <a:ea typeface="黑体" pitchFamily="2" charset="-122"/>
            </a:endParaRPr>
          </a:p>
        </p:txBody>
      </p:sp>
      <p:sp>
        <p:nvSpPr>
          <p:cNvPr id="26627" name="AutoShape 6" descr="http://bos.wenku.bdimg.com/v1/docconvert6451/wk/bc7e9e8cecab96451e30abf90adfed19/0.png?responseCacheControl=max-age%3D3888000&amp;responseExpires=Fri%2C%2016%20Sep%202016%2018%3A19%3A34%20%2B0800&amp;authorization=bce-auth-v1%2Ffa1126e91489401fa7cc85045ce7179e%2F2016-08-02T10%3A19%3A34Z%2F3600%2Fhost%2F54faac83516534e73b56a17b9edc0705903a95098e0e9af899e6a0053b0a9a7a&amp;x-bce-range=0-41363&amp;token=0bf7ed6d72bc70c3dff3461981b561a443c4391bcaacb880f42348fc36290255&amp;expire=2016-08-02T11:19:34Z"/>
          <p:cNvSpPr>
            <a:spLocks noChangeAspect="1"/>
          </p:cNvSpPr>
          <p:nvPr/>
        </p:nvSpPr>
        <p:spPr>
          <a:xfrm>
            <a:off x="168540" y="493316"/>
            <a:ext cx="330200" cy="323321"/>
          </a:xfrm>
          <a:prstGeom prst="rect">
            <a:avLst/>
          </a:prstGeom>
          <a:noFill/>
          <a:ln w="9525">
            <a:noFill/>
          </a:ln>
        </p:spPr>
        <p:txBody>
          <a:bodyPr lIns="99038" tIns="49518" rIns="99038" bIns="49518" anchor="t"/>
          <a:lstStyle/>
          <a:p>
            <a:pPr lvl="0" indent="0"/>
            <a:endParaRPr lang="zh-CN" altLang="en-US" sz="100" dirty="0">
              <a:latin typeface="Times New Roman" pitchFamily="18" charset="0"/>
              <a:ea typeface="黑体" pitchFamily="2" charset="-122"/>
            </a:endParaRPr>
          </a:p>
        </p:txBody>
      </p:sp>
      <p:sp>
        <p:nvSpPr>
          <p:cNvPr id="26628" name="Line 7"/>
          <p:cNvSpPr/>
          <p:nvPr/>
        </p:nvSpPr>
        <p:spPr>
          <a:xfrm flipH="1">
            <a:off x="2614083" y="6022446"/>
            <a:ext cx="1043914" cy="268288"/>
          </a:xfrm>
          <a:prstGeom prst="line">
            <a:avLst/>
          </a:prstGeom>
          <a:ln w="9525" cap="flat" cmpd="sng">
            <a:solidFill>
              <a:srgbClr val="F8F8F8">
                <a:alpha val="7059"/>
              </a:srgbClr>
            </a:solidFill>
            <a:prstDash val="solid"/>
            <a:round/>
            <a:headEnd type="none" w="med" len="med"/>
            <a:tailEnd type="none" w="med" len="med"/>
          </a:ln>
        </p:spPr>
      </p:sp>
      <p:pic>
        <p:nvPicPr>
          <p:cNvPr id="30729" name="Picture 9" descr="anniu"/>
          <p:cNvPicPr>
            <a:picLocks noChangeAspect="1"/>
          </p:cNvPicPr>
          <p:nvPr/>
        </p:nvPicPr>
        <p:blipFill>
          <a:blip r:embed="rId3"/>
          <a:stretch>
            <a:fillRect/>
          </a:stretch>
        </p:blipFill>
        <p:spPr>
          <a:xfrm>
            <a:off x="1175445" y="908050"/>
            <a:ext cx="3949700" cy="659130"/>
          </a:xfrm>
          <a:prstGeom prst="rect">
            <a:avLst/>
          </a:prstGeom>
          <a:noFill/>
          <a:ln w="9525">
            <a:noFill/>
          </a:ln>
        </p:spPr>
      </p:pic>
      <p:sp>
        <p:nvSpPr>
          <p:cNvPr id="8" name="内容占位符 2"/>
          <p:cNvSpPr>
            <a:spLocks noGrp="1"/>
          </p:cNvSpPr>
          <p:nvPr/>
        </p:nvSpPr>
        <p:spPr bwMode="auto">
          <a:xfrm>
            <a:off x="1636395" y="867410"/>
            <a:ext cx="3318510" cy="675005"/>
          </a:xfrm>
          <a:prstGeom prst="rect">
            <a:avLst/>
          </a:prstGeom>
          <a:noFill/>
          <a:ln>
            <a:noFill/>
          </a:ln>
          <a:effectLst/>
        </p:spPr>
        <p:txBody>
          <a:bodyPr/>
          <a:lstStyle>
            <a:lvl1pPr marL="342900" indent="-342900" eaLnBrk="0" hangingPunct="0">
              <a:spcBef>
                <a:spcPct val="20000"/>
              </a:spcBef>
              <a:spcAft>
                <a:spcPct val="20000"/>
              </a:spcAft>
              <a:buSzPct val="75000"/>
              <a:buFont typeface="Wingdings" pitchFamily="2" charset="2"/>
              <a:buChar char="n"/>
              <a:defRPr sz="2400" b="1">
                <a:solidFill>
                  <a:schemeClr val="bg2"/>
                </a:solidFill>
                <a:latin typeface="华文细黑" pitchFamily="2" charset="-122"/>
                <a:ea typeface="华文细黑" pitchFamily="2" charset="-122"/>
              </a:defRPr>
            </a:lvl1pPr>
            <a:lvl2pPr marL="285750" indent="-285750" eaLnBrk="0" hangingPunct="0">
              <a:spcBef>
                <a:spcPct val="20000"/>
              </a:spcBef>
              <a:spcAft>
                <a:spcPct val="20000"/>
              </a:spcAft>
              <a:buClr>
                <a:srgbClr val="669900"/>
              </a:buClr>
              <a:buSzPct val="60000"/>
              <a:buFont typeface="Wingdings" pitchFamily="2" charset="2"/>
              <a:buChar char="u"/>
              <a:defRPr sz="2000" b="1">
                <a:solidFill>
                  <a:schemeClr val="bg2"/>
                </a:solidFill>
                <a:latin typeface="华文细黑" pitchFamily="2" charset="-122"/>
                <a:ea typeface="华文细黑" pitchFamily="2" charset="-122"/>
              </a:defRPr>
            </a:lvl2pPr>
            <a:lvl3pPr marL="1143000" indent="-228600" eaLnBrk="0" hangingPunct="0">
              <a:spcBef>
                <a:spcPct val="20000"/>
              </a:spcBef>
              <a:spcAft>
                <a:spcPct val="20000"/>
              </a:spcAft>
              <a:buClr>
                <a:srgbClr val="003366"/>
              </a:buClr>
              <a:buSzPct val="60000"/>
              <a:buFont typeface="Wingdings" pitchFamily="2" charset="2"/>
              <a:buChar char="p"/>
              <a:defRPr sz="2000" b="1">
                <a:solidFill>
                  <a:srgbClr val="3333CC"/>
                </a:solidFill>
                <a:latin typeface="华文细黑" pitchFamily="2" charset="-122"/>
                <a:ea typeface="华文细黑" pitchFamily="2" charset="-122"/>
              </a:defRPr>
            </a:lvl3pPr>
            <a:lvl4pPr marL="1600200" indent="-228600" eaLnBrk="0" hangingPunct="0">
              <a:spcBef>
                <a:spcPct val="20000"/>
              </a:spcBef>
              <a:buClr>
                <a:schemeClr val="tx1"/>
              </a:buClr>
              <a:buSzPct val="100000"/>
              <a:buFont typeface="Wingdings" pitchFamily="2" charset="2"/>
              <a:buChar char="•"/>
              <a:defRPr sz="2400">
                <a:solidFill>
                  <a:schemeClr val="tx1"/>
                </a:solidFill>
                <a:latin typeface="Arial" pitchFamily="34" charset="0"/>
                <a:ea typeface="宋体" pitchFamily="2" charset="-122"/>
              </a:defRPr>
            </a:lvl4pPr>
            <a:lvl5pPr marL="2057400" indent="-228600" eaLnBrk="0" hangingPunct="0">
              <a:spcBef>
                <a:spcPct val="20000"/>
              </a:spcBef>
              <a:buClr>
                <a:schemeClr val="tx1"/>
              </a:buClr>
              <a:buSzPct val="100000"/>
              <a:buFont typeface="Wingdings" pitchFamily="2" charset="2"/>
              <a:buChar char="–"/>
              <a:defRPr sz="24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9pPr>
          </a:lstStyle>
          <a:p>
            <a:pPr marL="285750" marR="0" lvl="1" indent="-285750" algn="l" defTabSz="914400" rtl="0" eaLnBrk="0" fontAlgn="base" latinLnBrk="0" hangingPunct="0">
              <a:lnSpc>
                <a:spcPct val="150000"/>
              </a:lnSpc>
              <a:spcBef>
                <a:spcPct val="20000"/>
              </a:spcBef>
              <a:spcAft>
                <a:spcPct val="20000"/>
              </a:spcAft>
              <a:buClr>
                <a:srgbClr val="669900"/>
              </a:buClr>
              <a:buSzPct val="60000"/>
              <a:buFont typeface="Wingdings" pitchFamily="2" charset="2"/>
              <a:buNone/>
              <a:defRPr/>
            </a:pPr>
            <a:r>
              <a:rPr kumimoji="0" lang="zh-CN" altLang="en-US" sz="2400" b="1" i="0" u="none" strike="noStrike" kern="1200" cap="none" spc="0" normalizeH="0" baseline="0" noProof="0" dirty="0" smtClean="0">
                <a:ln>
                  <a:noFill/>
                </a:ln>
                <a:solidFill>
                  <a:srgbClr val="FFFFFF"/>
                </a:solidFill>
                <a:effectLst/>
                <a:uLnTx/>
                <a:uFillTx/>
                <a:latin typeface="+mj-ea"/>
                <a:ea typeface="+mj-ea"/>
                <a:cs typeface="+mn-cs"/>
              </a:rPr>
              <a:t>数据接口</a:t>
            </a:r>
          </a:p>
        </p:txBody>
      </p:sp>
      <p:sp>
        <p:nvSpPr>
          <p:cNvPr id="13" name="Rectangle 336"/>
          <p:cNvSpPr/>
          <p:nvPr/>
        </p:nvSpPr>
        <p:spPr>
          <a:xfrm>
            <a:off x="981710" y="2143116"/>
            <a:ext cx="7946390" cy="1946663"/>
          </a:xfrm>
          <a:prstGeom prst="rect">
            <a:avLst/>
          </a:prstGeom>
          <a:gradFill rotWithShape="1">
            <a:gsLst>
              <a:gs pos="0">
                <a:srgbClr val="A3C4FF">
                  <a:alpha val="100000"/>
                </a:srgbClr>
              </a:gs>
              <a:gs pos="35001">
                <a:srgbClr val="BFD5FF">
                  <a:alpha val="100000"/>
                </a:srgbClr>
              </a:gs>
              <a:gs pos="100000">
                <a:srgbClr val="E5EEFF">
                  <a:alpha val="100000"/>
                </a:srgbClr>
              </a:gs>
            </a:gsLst>
            <a:lin ang="5400000" scaled="1"/>
            <a:tileRect/>
          </a:gradFill>
          <a:ln w="9525" cap="flat" cmpd="sng">
            <a:solidFill>
              <a:srgbClr val="4A7EBB"/>
            </a:solidFill>
            <a:prstDash val="solid"/>
            <a:miter/>
            <a:headEnd type="none" w="med" len="med"/>
            <a:tailEnd type="none" w="med" len="med"/>
          </a:ln>
          <a:effectLst>
            <a:outerShdw dist="20000" dir="5400000" algn="ctr" rotWithShape="0">
              <a:srgbClr val="000000">
                <a:alpha val="34000"/>
              </a:srgbClr>
            </a:outerShdw>
          </a:effectLst>
        </p:spPr>
        <p:txBody>
          <a:bodyPr wrap="square" lIns="99038" tIns="49518" rIns="99038" bIns="49518" anchor="ctr">
            <a:spAutoFit/>
          </a:bodyPr>
          <a:lstStyle/>
          <a:p>
            <a:pPr lvl="0" indent="0" algn="just"/>
            <a:endParaRPr lang="en-US" altLang="zh-CN" sz="1000" dirty="0">
              <a:solidFill>
                <a:srgbClr val="000000"/>
              </a:solidFill>
            </a:endParaRPr>
          </a:p>
          <a:p>
            <a:pPr lvl="0" indent="0" algn="just"/>
            <a:endParaRPr lang="en-US" altLang="zh-CN" sz="2000" dirty="0">
              <a:solidFill>
                <a:srgbClr val="000000"/>
              </a:solidFill>
            </a:endParaRPr>
          </a:p>
          <a:p>
            <a:pPr lvl="0" indent="457200" algn="just"/>
            <a:r>
              <a:rPr lang="zh-CN" altLang="en-US" sz="2000" dirty="0" smtClean="0">
                <a:solidFill>
                  <a:srgbClr val="000000"/>
                </a:solidFill>
              </a:rPr>
              <a:t>光缆承载业务分析，业务类型主体分为光纤专用（保护，一、二、三级网电路专用纤芯，其他信息网等类型业务）及光纤复用（光传输网承载的业务），两种业务类型的数据更新及录入方式，可以用手动（如果体量较少），或者采用北向接口对接的方式采集。</a:t>
            </a:r>
          </a:p>
          <a:p>
            <a:pPr lvl="0" indent="0" algn="just"/>
            <a:endParaRPr lang="zh-CN" altLang="en-US" sz="1000" dirty="0">
              <a:solidFill>
                <a:srgbClr val="000000"/>
              </a:solidFill>
            </a:endParaRPr>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AutoShape 2" descr="http://bos.wenku.bdimg.com/v1/docconvert6451/wk/bc7e9e8cecab96451e30abf90adfed19/0.png?responseCacheControl=max-age%3D3888000&amp;responseExpires=Fri%2C%2016%20Sep%202016%2018%3A19%3A34%20%2B0800&amp;authorization=bce-auth-v1%2Ffa1126e91489401fa7cc85045ce7179e%2F2016-08-02T10%3A19%3A34Z%2F3600%2Fhost%2F54faac83516534e73b56a17b9edc0705903a95098e0e9af899e6a0053b0a9a7a&amp;x-bce-range=0-41363&amp;token=0bf7ed6d72bc70c3dff3461981b561a443c4391bcaacb880f42348fc36290255&amp;expire=2016-08-02T11:19:34Z"/>
          <p:cNvSpPr>
            <a:spLocks noChangeAspect="1"/>
          </p:cNvSpPr>
          <p:nvPr/>
        </p:nvSpPr>
        <p:spPr>
          <a:xfrm>
            <a:off x="168540" y="493316"/>
            <a:ext cx="330200" cy="323321"/>
          </a:xfrm>
          <a:prstGeom prst="rect">
            <a:avLst/>
          </a:prstGeom>
          <a:noFill/>
          <a:ln w="9525">
            <a:noFill/>
          </a:ln>
        </p:spPr>
        <p:txBody>
          <a:bodyPr lIns="99038" tIns="49518" rIns="99038" bIns="49518" anchor="t"/>
          <a:lstStyle/>
          <a:p>
            <a:pPr lvl="0" indent="0"/>
            <a:endParaRPr lang="zh-CN" altLang="en-US" sz="100" dirty="0">
              <a:latin typeface="Times New Roman" pitchFamily="18" charset="0"/>
              <a:ea typeface="黑体" pitchFamily="2" charset="-122"/>
            </a:endParaRPr>
          </a:p>
        </p:txBody>
      </p:sp>
      <p:sp>
        <p:nvSpPr>
          <p:cNvPr id="26626" name="AutoShape 4" descr="http://bos.wenku.bdimg.com/v1/docconvert6451/wk/bc7e9e8cecab96451e30abf90adfed19/0.png?responseCacheControl=max-age%3D3888000&amp;responseExpires=Fri%2C%2016%20Sep%202016%2018%3A19%3A34%20%2B0800&amp;authorization=bce-auth-v1%2Ffa1126e91489401fa7cc85045ce7179e%2F2016-08-02T10%3A19%3A34Z%2F3600%2Fhost%2F54faac83516534e73b56a17b9edc0705903a95098e0e9af899e6a0053b0a9a7a&amp;x-bce-range=0-41363&amp;token=0bf7ed6d72bc70c3dff3461981b561a443c4391bcaacb880f42348fc36290255&amp;expire=2016-08-02T11:19:34Z"/>
          <p:cNvSpPr>
            <a:spLocks noChangeAspect="1"/>
          </p:cNvSpPr>
          <p:nvPr/>
        </p:nvSpPr>
        <p:spPr>
          <a:xfrm>
            <a:off x="168540" y="493316"/>
            <a:ext cx="330200" cy="323321"/>
          </a:xfrm>
          <a:prstGeom prst="rect">
            <a:avLst/>
          </a:prstGeom>
          <a:noFill/>
          <a:ln w="9525">
            <a:noFill/>
          </a:ln>
        </p:spPr>
        <p:txBody>
          <a:bodyPr lIns="99038" tIns="49518" rIns="99038" bIns="49518" anchor="t"/>
          <a:lstStyle/>
          <a:p>
            <a:pPr lvl="0" indent="0"/>
            <a:endParaRPr lang="zh-CN" altLang="en-US" sz="100" dirty="0">
              <a:latin typeface="Times New Roman" pitchFamily="18" charset="0"/>
              <a:ea typeface="黑体" pitchFamily="2" charset="-122"/>
            </a:endParaRPr>
          </a:p>
        </p:txBody>
      </p:sp>
      <p:sp>
        <p:nvSpPr>
          <p:cNvPr id="26627" name="AutoShape 6" descr="http://bos.wenku.bdimg.com/v1/docconvert6451/wk/bc7e9e8cecab96451e30abf90adfed19/0.png?responseCacheControl=max-age%3D3888000&amp;responseExpires=Fri%2C%2016%20Sep%202016%2018%3A19%3A34%20%2B0800&amp;authorization=bce-auth-v1%2Ffa1126e91489401fa7cc85045ce7179e%2F2016-08-02T10%3A19%3A34Z%2F3600%2Fhost%2F54faac83516534e73b56a17b9edc0705903a95098e0e9af899e6a0053b0a9a7a&amp;x-bce-range=0-41363&amp;token=0bf7ed6d72bc70c3dff3461981b561a443c4391bcaacb880f42348fc36290255&amp;expire=2016-08-02T11:19:34Z"/>
          <p:cNvSpPr>
            <a:spLocks noChangeAspect="1"/>
          </p:cNvSpPr>
          <p:nvPr/>
        </p:nvSpPr>
        <p:spPr>
          <a:xfrm>
            <a:off x="168540" y="493316"/>
            <a:ext cx="330200" cy="323321"/>
          </a:xfrm>
          <a:prstGeom prst="rect">
            <a:avLst/>
          </a:prstGeom>
          <a:noFill/>
          <a:ln w="9525">
            <a:noFill/>
          </a:ln>
        </p:spPr>
        <p:txBody>
          <a:bodyPr lIns="99038" tIns="49518" rIns="99038" bIns="49518" anchor="t"/>
          <a:lstStyle/>
          <a:p>
            <a:pPr lvl="0" indent="0"/>
            <a:endParaRPr lang="zh-CN" altLang="en-US" sz="100" dirty="0">
              <a:latin typeface="Times New Roman" pitchFamily="18" charset="0"/>
              <a:ea typeface="黑体" pitchFamily="2" charset="-122"/>
            </a:endParaRPr>
          </a:p>
        </p:txBody>
      </p:sp>
      <p:sp>
        <p:nvSpPr>
          <p:cNvPr id="26628" name="Line 7"/>
          <p:cNvSpPr/>
          <p:nvPr/>
        </p:nvSpPr>
        <p:spPr>
          <a:xfrm flipH="1">
            <a:off x="2614083" y="6022446"/>
            <a:ext cx="1043914" cy="268288"/>
          </a:xfrm>
          <a:prstGeom prst="line">
            <a:avLst/>
          </a:prstGeom>
          <a:ln w="9525" cap="flat" cmpd="sng">
            <a:solidFill>
              <a:srgbClr val="F8F8F8">
                <a:alpha val="7059"/>
              </a:srgbClr>
            </a:solidFill>
            <a:prstDash val="solid"/>
            <a:round/>
            <a:headEnd type="none" w="med" len="med"/>
            <a:tailEnd type="none" w="med" len="med"/>
          </a:ln>
        </p:spPr>
      </p:sp>
      <p:grpSp>
        <p:nvGrpSpPr>
          <p:cNvPr id="2" name="组合 30727"/>
          <p:cNvGrpSpPr/>
          <p:nvPr/>
        </p:nvGrpSpPr>
        <p:grpSpPr>
          <a:xfrm>
            <a:off x="1022410" y="2074544"/>
            <a:ext cx="8323541" cy="3947901"/>
            <a:chOff x="5" y="1"/>
            <a:chExt cx="7672279" cy="1843161"/>
          </a:xfrm>
        </p:grpSpPr>
        <p:sp>
          <p:nvSpPr>
            <p:cNvPr id="25609" name="AutoShape 8"/>
            <p:cNvSpPr>
              <a:spLocks noChangeArrowheads="1"/>
            </p:cNvSpPr>
            <p:nvPr/>
          </p:nvSpPr>
          <p:spPr bwMode="auto">
            <a:xfrm>
              <a:off x="1055697" y="1466166"/>
              <a:ext cx="6584111" cy="376996"/>
            </a:xfrm>
            <a:prstGeom prst="roundRect">
              <a:avLst>
                <a:gd name="adj" fmla="val 50000"/>
              </a:avLst>
            </a:prstGeom>
            <a:gradFill rotWithShape="1">
              <a:gsLst>
                <a:gs pos="0">
                  <a:srgbClr val="C9B5E8"/>
                </a:gs>
                <a:gs pos="35001">
                  <a:srgbClr val="D9CBEE"/>
                </a:gs>
                <a:gs pos="100000">
                  <a:srgbClr val="F0EAF9"/>
                </a:gs>
              </a:gsLst>
              <a:lin ang="5400000" scaled="1"/>
            </a:gradFill>
            <a:ln w="9525">
              <a:solidFill>
                <a:srgbClr val="7D60A0"/>
              </a:solidFill>
              <a:round/>
            </a:ln>
            <a:effectLst>
              <a:outerShdw blurRad="63500" dist="20000" dir="5400000" algn="ctr" rotWithShape="0">
                <a:srgbClr val="000000">
                  <a:alpha val="34000"/>
                </a:srgbClr>
              </a:outerShdw>
            </a:effectLst>
          </p:spPr>
          <p:txBody>
            <a:bodyPr wrap="none" lIns="99038" tIns="49518" rIns="99038" bIns="49518" anchor="ctr"/>
            <a:lstStyle/>
            <a:p>
              <a:pPr eaLnBrk="0" hangingPunct="0"/>
              <a:r>
                <a:rPr lang="zh-CN" altLang="en-US" sz="1400" noProof="1" smtClean="0">
                  <a:solidFill>
                    <a:srgbClr val="000000"/>
                  </a:solidFill>
                </a:rPr>
                <a:t>采用光缆模拟开断影响分析及智能化分析计算模型技术</a:t>
              </a:r>
              <a:endParaRPr lang="en-US" altLang="zh-CN" sz="1400" noProof="1">
                <a:solidFill>
                  <a:srgbClr val="000000"/>
                </a:solidFill>
              </a:endParaRPr>
            </a:p>
          </p:txBody>
        </p:sp>
        <p:sp>
          <p:nvSpPr>
            <p:cNvPr id="25610" name="AutoShape 9"/>
            <p:cNvSpPr>
              <a:spLocks noChangeArrowheads="1"/>
            </p:cNvSpPr>
            <p:nvPr/>
          </p:nvSpPr>
          <p:spPr bwMode="auto">
            <a:xfrm>
              <a:off x="206091" y="472439"/>
              <a:ext cx="7158643" cy="398426"/>
            </a:xfrm>
            <a:prstGeom prst="roundRect">
              <a:avLst>
                <a:gd name="adj" fmla="val 50000"/>
              </a:avLst>
            </a:prstGeom>
            <a:gradFill rotWithShape="1">
              <a:gsLst>
                <a:gs pos="0">
                  <a:srgbClr val="C9B5E8"/>
                </a:gs>
                <a:gs pos="35001">
                  <a:srgbClr val="D9CBEE"/>
                </a:gs>
                <a:gs pos="100000">
                  <a:srgbClr val="F0EAF9"/>
                </a:gs>
              </a:gsLst>
              <a:lin ang="5400000" scaled="1"/>
            </a:gradFill>
            <a:ln w="9525">
              <a:solidFill>
                <a:srgbClr val="7D60A0"/>
              </a:solidFill>
              <a:round/>
            </a:ln>
            <a:effectLst>
              <a:outerShdw blurRad="63500" dist="20000" dir="5400000" algn="ctr" rotWithShape="0">
                <a:srgbClr val="000000">
                  <a:alpha val="34000"/>
                </a:srgbClr>
              </a:outerShdw>
            </a:effectLst>
          </p:spPr>
          <p:txBody>
            <a:bodyPr wrap="none" lIns="99038" tIns="49518" rIns="99038" bIns="49518" anchor="ctr"/>
            <a:lstStyle/>
            <a:p>
              <a:pPr lvl="0" eaLnBrk="0" hangingPunct="0"/>
              <a:r>
                <a:rPr lang="zh-CN" altLang="en-US" sz="1400" noProof="1" smtClean="0">
                  <a:solidFill>
                    <a:srgbClr val="000000"/>
                  </a:solidFill>
                </a:rPr>
                <a:t>采用自动化拓扑分析计算模型技术</a:t>
              </a:r>
              <a:endParaRPr lang="en-US" altLang="zh-CN" sz="1400" strike="noStrike" noProof="1">
                <a:solidFill>
                  <a:srgbClr val="000000"/>
                </a:solidFill>
              </a:endParaRPr>
            </a:p>
          </p:txBody>
        </p:sp>
        <p:sp>
          <p:nvSpPr>
            <p:cNvPr id="25611" name="AutoShape 10"/>
            <p:cNvSpPr>
              <a:spLocks noChangeArrowheads="1"/>
            </p:cNvSpPr>
            <p:nvPr/>
          </p:nvSpPr>
          <p:spPr bwMode="auto">
            <a:xfrm>
              <a:off x="5" y="1"/>
              <a:ext cx="7079477" cy="381183"/>
            </a:xfrm>
            <a:prstGeom prst="roundRect">
              <a:avLst>
                <a:gd name="adj" fmla="val 50000"/>
              </a:avLst>
            </a:prstGeom>
            <a:gradFill rotWithShape="1">
              <a:gsLst>
                <a:gs pos="0">
                  <a:srgbClr val="C9B5E8"/>
                </a:gs>
                <a:gs pos="35001">
                  <a:srgbClr val="D9CBEE"/>
                </a:gs>
                <a:gs pos="100000">
                  <a:srgbClr val="F0EAF9"/>
                </a:gs>
              </a:gsLst>
              <a:lin ang="5400000" scaled="1"/>
            </a:gradFill>
            <a:ln w="9525">
              <a:solidFill>
                <a:srgbClr val="7D60A0"/>
              </a:solidFill>
              <a:round/>
            </a:ln>
            <a:effectLst>
              <a:outerShdw blurRad="63500" dist="20000" dir="5400000" algn="ctr" rotWithShape="0">
                <a:srgbClr val="000000">
                  <a:alpha val="34000"/>
                </a:srgbClr>
              </a:outerShdw>
            </a:effectLst>
          </p:spPr>
          <p:txBody>
            <a:bodyPr wrap="none" lIns="99038" tIns="49518" rIns="99038" bIns="49518" anchor="ctr"/>
            <a:lstStyle/>
            <a:p>
              <a:pPr lvl="0" eaLnBrk="0" hangingPunct="0"/>
              <a:r>
                <a:rPr lang="zh-CN" altLang="en-US" sz="1400" dirty="0" smtClean="0">
                  <a:solidFill>
                    <a:schemeClr val="tx1"/>
                  </a:solidFill>
                  <a:sym typeface="+mn-ea"/>
                </a:rPr>
                <a:t>实现基于光缆和传输网的全景拓扑图的设备分布、信息展示、模拟操作等功能</a:t>
              </a:r>
              <a:endParaRPr lang="en-US" altLang="en-US" sz="1400" b="1" strike="noStrike" noProof="1">
                <a:solidFill>
                  <a:srgbClr val="000000"/>
                </a:solidFill>
                <a:latin typeface="宋体" pitchFamily="2" charset="-122"/>
                <a:ea typeface="宋体" pitchFamily="2" charset="-122"/>
              </a:endParaRPr>
            </a:p>
          </p:txBody>
        </p:sp>
        <p:sp>
          <p:nvSpPr>
            <p:cNvPr id="13" name="AutoShape 9"/>
            <p:cNvSpPr>
              <a:spLocks noChangeArrowheads="1"/>
            </p:cNvSpPr>
            <p:nvPr/>
          </p:nvSpPr>
          <p:spPr bwMode="auto">
            <a:xfrm>
              <a:off x="513641" y="941852"/>
              <a:ext cx="7158643" cy="398426"/>
            </a:xfrm>
            <a:prstGeom prst="roundRect">
              <a:avLst>
                <a:gd name="adj" fmla="val 50000"/>
              </a:avLst>
            </a:prstGeom>
            <a:gradFill rotWithShape="1">
              <a:gsLst>
                <a:gs pos="0">
                  <a:srgbClr val="C9B5E8"/>
                </a:gs>
                <a:gs pos="35001">
                  <a:srgbClr val="D9CBEE"/>
                </a:gs>
                <a:gs pos="100000">
                  <a:srgbClr val="F0EAF9"/>
                </a:gs>
              </a:gsLst>
              <a:lin ang="5400000" scaled="1"/>
            </a:gradFill>
            <a:ln w="9525">
              <a:solidFill>
                <a:srgbClr val="7D60A0"/>
              </a:solidFill>
              <a:round/>
            </a:ln>
            <a:effectLst>
              <a:outerShdw blurRad="63500" dist="20000" dir="5400000" algn="ctr" rotWithShape="0">
                <a:srgbClr val="000000">
                  <a:alpha val="34000"/>
                </a:srgbClr>
              </a:outerShdw>
            </a:effectLst>
          </p:spPr>
          <p:txBody>
            <a:bodyPr wrap="none" lIns="99038" tIns="49518" rIns="99038" bIns="49518" anchor="ctr"/>
            <a:lstStyle/>
            <a:p>
              <a:pPr lvl="0" eaLnBrk="0" hangingPunct="0"/>
              <a:r>
                <a:rPr lang="zh-CN" altLang="en-US" sz="1400" noProof="1" smtClean="0">
                  <a:solidFill>
                    <a:srgbClr val="000000"/>
                  </a:solidFill>
                </a:rPr>
                <a:t>采用自动化拓扑分析计算模型技术</a:t>
              </a:r>
              <a:endParaRPr lang="en-US" altLang="zh-CN" sz="1400" strike="noStrike" noProof="1">
                <a:solidFill>
                  <a:srgbClr val="000000"/>
                </a:solidFill>
              </a:endParaRPr>
            </a:p>
          </p:txBody>
        </p:sp>
      </p:grpSp>
      <p:sp>
        <p:nvSpPr>
          <p:cNvPr id="25612" name="左弧形箭头 49"/>
          <p:cNvSpPr>
            <a:spLocks noChangeArrowheads="1"/>
          </p:cNvSpPr>
          <p:nvPr/>
        </p:nvSpPr>
        <p:spPr bwMode="auto">
          <a:xfrm rot="-1572464">
            <a:off x="256250" y="3150394"/>
            <a:ext cx="1252008" cy="3277923"/>
          </a:xfrm>
          <a:prstGeom prst="curvedRightArrow">
            <a:avLst>
              <a:gd name="adj1" fmla="val 22921"/>
              <a:gd name="adj2" fmla="val 55938"/>
              <a:gd name="adj3" fmla="val 28292"/>
            </a:avLst>
          </a:prstGeom>
          <a:solidFill>
            <a:srgbClr val="4F81BD"/>
          </a:solidFill>
          <a:ln>
            <a:noFill/>
          </a:ln>
          <a:effectLst>
            <a:outerShdw blurRad="63500" dist="38100" dir="2700000" algn="ctr" rotWithShape="0">
              <a:srgbClr val="000000">
                <a:alpha val="35999"/>
              </a:srgbClr>
            </a:outerShdw>
          </a:effectLst>
        </p:spPr>
        <p:txBody>
          <a:bodyPr lIns="99038" tIns="49518" rIns="99038" bIns="49518"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1300" b="0" i="0" u="none" strike="noStrike" kern="1200" cap="none" spc="0" normalizeH="0" baseline="0" noProof="0" smtClean="0">
              <a:ln>
                <a:noFill/>
              </a:ln>
              <a:solidFill>
                <a:schemeClr val="tx1"/>
              </a:solidFill>
              <a:effectLst/>
              <a:uLnTx/>
              <a:uFillTx/>
              <a:latin typeface="Times New Roman" pitchFamily="18" charset="0"/>
              <a:ea typeface="黑体" pitchFamily="2" charset="-122"/>
              <a:cs typeface="黑体" pitchFamily="2" charset="-122"/>
            </a:endParaRPr>
          </a:p>
        </p:txBody>
      </p:sp>
      <p:pic>
        <p:nvPicPr>
          <p:cNvPr id="30729" name="Picture 9" descr="anniu"/>
          <p:cNvPicPr>
            <a:picLocks noChangeAspect="1"/>
          </p:cNvPicPr>
          <p:nvPr/>
        </p:nvPicPr>
        <p:blipFill>
          <a:blip r:embed="rId3"/>
          <a:stretch>
            <a:fillRect/>
          </a:stretch>
        </p:blipFill>
        <p:spPr>
          <a:xfrm>
            <a:off x="1175445" y="908050"/>
            <a:ext cx="3949700" cy="659130"/>
          </a:xfrm>
          <a:prstGeom prst="rect">
            <a:avLst/>
          </a:prstGeom>
          <a:noFill/>
          <a:ln w="9525">
            <a:noFill/>
          </a:ln>
        </p:spPr>
      </p:pic>
      <p:sp>
        <p:nvSpPr>
          <p:cNvPr id="8" name="内容占位符 2"/>
          <p:cNvSpPr>
            <a:spLocks noGrp="1"/>
          </p:cNvSpPr>
          <p:nvPr/>
        </p:nvSpPr>
        <p:spPr bwMode="auto">
          <a:xfrm>
            <a:off x="1636395" y="867410"/>
            <a:ext cx="3318510" cy="675005"/>
          </a:xfrm>
          <a:prstGeom prst="rect">
            <a:avLst/>
          </a:prstGeom>
          <a:noFill/>
          <a:ln>
            <a:noFill/>
          </a:ln>
          <a:effectLst/>
        </p:spPr>
        <p:txBody>
          <a:bodyPr/>
          <a:lstStyle>
            <a:lvl1pPr marL="342900" indent="-342900" eaLnBrk="0" hangingPunct="0">
              <a:spcBef>
                <a:spcPct val="20000"/>
              </a:spcBef>
              <a:spcAft>
                <a:spcPct val="20000"/>
              </a:spcAft>
              <a:buSzPct val="75000"/>
              <a:buFont typeface="Wingdings" pitchFamily="2" charset="2"/>
              <a:buChar char="n"/>
              <a:defRPr sz="2400" b="1">
                <a:solidFill>
                  <a:schemeClr val="bg2"/>
                </a:solidFill>
                <a:latin typeface="华文细黑" pitchFamily="2" charset="-122"/>
                <a:ea typeface="华文细黑" pitchFamily="2" charset="-122"/>
              </a:defRPr>
            </a:lvl1pPr>
            <a:lvl2pPr marL="285750" indent="-285750" eaLnBrk="0" hangingPunct="0">
              <a:spcBef>
                <a:spcPct val="20000"/>
              </a:spcBef>
              <a:spcAft>
                <a:spcPct val="20000"/>
              </a:spcAft>
              <a:buClr>
                <a:srgbClr val="669900"/>
              </a:buClr>
              <a:buSzPct val="60000"/>
              <a:buFont typeface="Wingdings" pitchFamily="2" charset="2"/>
              <a:buChar char="u"/>
              <a:defRPr sz="2000" b="1">
                <a:solidFill>
                  <a:schemeClr val="bg2"/>
                </a:solidFill>
                <a:latin typeface="华文细黑" pitchFamily="2" charset="-122"/>
                <a:ea typeface="华文细黑" pitchFamily="2" charset="-122"/>
              </a:defRPr>
            </a:lvl2pPr>
            <a:lvl3pPr marL="1143000" indent="-228600" eaLnBrk="0" hangingPunct="0">
              <a:spcBef>
                <a:spcPct val="20000"/>
              </a:spcBef>
              <a:spcAft>
                <a:spcPct val="20000"/>
              </a:spcAft>
              <a:buClr>
                <a:srgbClr val="003366"/>
              </a:buClr>
              <a:buSzPct val="60000"/>
              <a:buFont typeface="Wingdings" pitchFamily="2" charset="2"/>
              <a:buChar char="p"/>
              <a:defRPr sz="2000" b="1">
                <a:solidFill>
                  <a:srgbClr val="3333CC"/>
                </a:solidFill>
                <a:latin typeface="华文细黑" pitchFamily="2" charset="-122"/>
                <a:ea typeface="华文细黑" pitchFamily="2" charset="-122"/>
              </a:defRPr>
            </a:lvl3pPr>
            <a:lvl4pPr marL="1600200" indent="-228600" eaLnBrk="0" hangingPunct="0">
              <a:spcBef>
                <a:spcPct val="20000"/>
              </a:spcBef>
              <a:buClr>
                <a:schemeClr val="tx1"/>
              </a:buClr>
              <a:buSzPct val="100000"/>
              <a:buFont typeface="Wingdings" pitchFamily="2" charset="2"/>
              <a:buChar char="•"/>
              <a:defRPr sz="2400">
                <a:solidFill>
                  <a:schemeClr val="tx1"/>
                </a:solidFill>
                <a:latin typeface="Arial" pitchFamily="34" charset="0"/>
                <a:ea typeface="宋体" pitchFamily="2" charset="-122"/>
              </a:defRPr>
            </a:lvl4pPr>
            <a:lvl5pPr marL="2057400" indent="-228600" eaLnBrk="0" hangingPunct="0">
              <a:spcBef>
                <a:spcPct val="20000"/>
              </a:spcBef>
              <a:buClr>
                <a:schemeClr val="tx1"/>
              </a:buClr>
              <a:buSzPct val="100000"/>
              <a:buFont typeface="Wingdings" pitchFamily="2" charset="2"/>
              <a:buChar char="–"/>
              <a:defRPr sz="24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9pPr>
          </a:lstStyle>
          <a:p>
            <a:pPr marL="285750" marR="0" lvl="1" indent="-285750" algn="l" defTabSz="914400" rtl="0" eaLnBrk="0" fontAlgn="base" latinLnBrk="0" hangingPunct="0">
              <a:lnSpc>
                <a:spcPct val="150000"/>
              </a:lnSpc>
              <a:spcBef>
                <a:spcPct val="20000"/>
              </a:spcBef>
              <a:spcAft>
                <a:spcPct val="20000"/>
              </a:spcAft>
              <a:buClr>
                <a:srgbClr val="669900"/>
              </a:buClr>
              <a:buSzPct val="60000"/>
              <a:buFont typeface="Wingdings" pitchFamily="2" charset="2"/>
              <a:buNone/>
              <a:defRPr/>
            </a:pPr>
            <a:r>
              <a:rPr kumimoji="0" lang="zh-CN" altLang="en-US" sz="2400" b="1" i="0" u="none" strike="noStrike" kern="1200" cap="none" spc="0" normalizeH="0" baseline="0" noProof="0" dirty="0" smtClean="0">
                <a:ln>
                  <a:noFill/>
                </a:ln>
                <a:solidFill>
                  <a:srgbClr val="FFFFFF"/>
                </a:solidFill>
                <a:effectLst/>
                <a:uLnTx/>
                <a:uFillTx/>
                <a:latin typeface="+mj-ea"/>
                <a:ea typeface="+mj-ea"/>
                <a:cs typeface="+mn-cs"/>
              </a:rPr>
              <a:t>关键技术</a:t>
            </a:r>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图片 7"/>
          <p:cNvPicPr>
            <a:picLocks noChangeAspect="1"/>
          </p:cNvPicPr>
          <p:nvPr/>
        </p:nvPicPr>
        <p:blipFill>
          <a:blip r:embed="rId2"/>
          <a:stretch>
            <a:fillRect/>
          </a:stretch>
        </p:blipFill>
        <p:spPr>
          <a:xfrm>
            <a:off x="2829057" y="4216665"/>
            <a:ext cx="4019153" cy="1989799"/>
          </a:xfrm>
          <a:prstGeom prst="rect">
            <a:avLst/>
          </a:prstGeom>
          <a:noFill/>
          <a:ln w="9525">
            <a:noFill/>
          </a:ln>
        </p:spPr>
      </p:pic>
      <p:sp>
        <p:nvSpPr>
          <p:cNvPr id="22531" name="椭圆 9"/>
          <p:cNvSpPr/>
          <p:nvPr/>
        </p:nvSpPr>
        <p:spPr>
          <a:xfrm>
            <a:off x="1023910" y="2042848"/>
            <a:ext cx="1384433" cy="1386152"/>
          </a:xfrm>
          <a:prstGeom prst="ellipse">
            <a:avLst/>
          </a:prstGeom>
          <a:solidFill>
            <a:srgbClr val="7F7F7F"/>
          </a:solidFill>
          <a:ln w="25400" cap="flat" cmpd="sng">
            <a:solidFill>
              <a:schemeClr val="bg1"/>
            </a:solidFill>
            <a:prstDash val="solid"/>
            <a:round/>
            <a:headEnd type="none" w="med" len="med"/>
            <a:tailEnd type="none" w="med" len="med"/>
          </a:ln>
        </p:spPr>
        <p:txBody>
          <a:bodyPr anchor="ctr"/>
          <a:lstStyle/>
          <a:p>
            <a:pPr lvl="0" indent="0" algn="ctr" eaLnBrk="0" hangingPunct="0"/>
            <a:r>
              <a:rPr lang="zh-CN" altLang="en-US" b="1" dirty="0" smtClean="0">
                <a:solidFill>
                  <a:srgbClr val="FFFFFF"/>
                </a:solidFill>
                <a:latin typeface="方正舒体" pitchFamily="2" charset="-122"/>
                <a:ea typeface="方正舒体" pitchFamily="2" charset="-122"/>
                <a:sym typeface="微软雅黑" charset="-122"/>
              </a:rPr>
              <a:t>项目背景及内容</a:t>
            </a:r>
            <a:endParaRPr lang="en-US" altLang="x-none" b="1" dirty="0">
              <a:solidFill>
                <a:srgbClr val="FFFFFF"/>
              </a:solidFill>
              <a:latin typeface="方正舒体" pitchFamily="2" charset="-122"/>
              <a:ea typeface="方正舒体" pitchFamily="2" charset="-122"/>
              <a:sym typeface="微软雅黑" charset="-122"/>
            </a:endParaRPr>
          </a:p>
        </p:txBody>
      </p:sp>
      <p:sp>
        <p:nvSpPr>
          <p:cNvPr id="22532" name="椭圆 11"/>
          <p:cNvSpPr/>
          <p:nvPr/>
        </p:nvSpPr>
        <p:spPr>
          <a:xfrm>
            <a:off x="3139940" y="2042848"/>
            <a:ext cx="1384432" cy="1386152"/>
          </a:xfrm>
          <a:prstGeom prst="ellipse">
            <a:avLst/>
          </a:prstGeom>
          <a:solidFill>
            <a:srgbClr val="7F7F7F"/>
          </a:solidFill>
          <a:ln w="25400" cap="flat" cmpd="sng">
            <a:solidFill>
              <a:schemeClr val="bg1"/>
            </a:solidFill>
            <a:prstDash val="solid"/>
            <a:round/>
            <a:headEnd type="none" w="med" len="med"/>
            <a:tailEnd type="none" w="med" len="med"/>
          </a:ln>
        </p:spPr>
        <p:txBody>
          <a:bodyPr anchor="ctr"/>
          <a:lstStyle/>
          <a:p>
            <a:pPr lvl="0" indent="0" algn="ctr" eaLnBrk="0" hangingPunct="0"/>
            <a:endParaRPr lang="zh-CN" altLang="en-US" sz="2600" b="1" dirty="0">
              <a:latin typeface="黑体" pitchFamily="2" charset="-122"/>
              <a:ea typeface="黑体" pitchFamily="2" charset="-122"/>
            </a:endParaRPr>
          </a:p>
        </p:txBody>
      </p:sp>
      <p:grpSp>
        <p:nvGrpSpPr>
          <p:cNvPr id="2" name="组合 21509"/>
          <p:cNvGrpSpPr/>
          <p:nvPr/>
        </p:nvGrpSpPr>
        <p:grpSpPr>
          <a:xfrm>
            <a:off x="5463778" y="4280471"/>
            <a:ext cx="577850" cy="579570"/>
            <a:chOff x="0" y="0"/>
            <a:chExt cx="692150" cy="692150"/>
          </a:xfrm>
        </p:grpSpPr>
        <p:sp>
          <p:nvSpPr>
            <p:cNvPr id="22534" name="椭圆 13"/>
            <p:cNvSpPr/>
            <p:nvPr/>
          </p:nvSpPr>
          <p:spPr>
            <a:xfrm>
              <a:off x="0" y="0"/>
              <a:ext cx="692150" cy="692150"/>
            </a:xfrm>
            <a:prstGeom prst="ellipse">
              <a:avLst/>
            </a:prstGeom>
            <a:solidFill>
              <a:schemeClr val="bg1"/>
            </a:solidFill>
            <a:ln w="6350" cap="flat" cmpd="sng">
              <a:solidFill>
                <a:srgbClr val="FF8C00"/>
              </a:solidFill>
              <a:prstDash val="solid"/>
              <a:round/>
              <a:headEnd type="none" w="med" len="med"/>
              <a:tailEnd type="none" w="med" len="med"/>
            </a:ln>
          </p:spPr>
          <p:txBody>
            <a:bodyPr anchor="ctr"/>
            <a:lstStyle/>
            <a:p>
              <a:pPr lvl="0" indent="0" eaLnBrk="0" hangingPunct="0"/>
              <a:endParaRPr lang="zh-CN" altLang="en-US" sz="100" dirty="0">
                <a:solidFill>
                  <a:srgbClr val="FFFFFF"/>
                </a:solidFill>
                <a:latin typeface="Impact" pitchFamily="2" charset="0"/>
                <a:ea typeface="宋体" pitchFamily="2" charset="-122"/>
                <a:sym typeface="Impact" pitchFamily="2" charset="0"/>
              </a:endParaRPr>
            </a:p>
          </p:txBody>
        </p:sp>
        <p:sp>
          <p:nvSpPr>
            <p:cNvPr id="22535" name="椭圆 14"/>
            <p:cNvSpPr/>
            <p:nvPr/>
          </p:nvSpPr>
          <p:spPr>
            <a:xfrm>
              <a:off x="76200" y="76200"/>
              <a:ext cx="539750" cy="539750"/>
            </a:xfrm>
            <a:prstGeom prst="ellipse">
              <a:avLst/>
            </a:prstGeom>
            <a:solidFill>
              <a:srgbClr val="FF8C00"/>
            </a:solidFill>
            <a:ln w="9525">
              <a:noFill/>
            </a:ln>
          </p:spPr>
          <p:txBody>
            <a:bodyPr anchor="ctr"/>
            <a:lstStyle/>
            <a:p>
              <a:pPr lvl="0" indent="0" algn="ctr" eaLnBrk="0" hangingPunct="0"/>
              <a:r>
                <a:rPr lang="zh-CN" altLang="en-US" sz="100" dirty="0">
                  <a:solidFill>
                    <a:srgbClr val="FFFFFF"/>
                  </a:solidFill>
                  <a:latin typeface="Impact" pitchFamily="2" charset="0"/>
                  <a:ea typeface="宋体" pitchFamily="2" charset="-122"/>
                  <a:sym typeface="Impact" pitchFamily="2" charset="0"/>
                </a:rPr>
                <a:t>1</a:t>
              </a:r>
              <a:endParaRPr lang="zh-CN" altLang="en-US" sz="100" dirty="0">
                <a:latin typeface="Arial" pitchFamily="34" charset="0"/>
                <a:ea typeface="宋体" pitchFamily="2" charset="-122"/>
              </a:endParaRPr>
            </a:p>
          </p:txBody>
        </p:sp>
      </p:grpSp>
      <p:grpSp>
        <p:nvGrpSpPr>
          <p:cNvPr id="3" name="组合 21512"/>
          <p:cNvGrpSpPr/>
          <p:nvPr/>
        </p:nvGrpSpPr>
        <p:grpSpPr>
          <a:xfrm>
            <a:off x="2728451" y="5315785"/>
            <a:ext cx="577850" cy="579569"/>
            <a:chOff x="0" y="0"/>
            <a:chExt cx="692150" cy="692150"/>
          </a:xfrm>
        </p:grpSpPr>
        <p:sp>
          <p:nvSpPr>
            <p:cNvPr id="22537" name="椭圆 16"/>
            <p:cNvSpPr/>
            <p:nvPr/>
          </p:nvSpPr>
          <p:spPr>
            <a:xfrm>
              <a:off x="0" y="0"/>
              <a:ext cx="692150" cy="692150"/>
            </a:xfrm>
            <a:prstGeom prst="ellipse">
              <a:avLst/>
            </a:prstGeom>
            <a:solidFill>
              <a:schemeClr val="bg1"/>
            </a:solidFill>
            <a:ln w="6350" cap="flat" cmpd="sng">
              <a:solidFill>
                <a:srgbClr val="7F7F7F"/>
              </a:solidFill>
              <a:prstDash val="solid"/>
              <a:round/>
              <a:headEnd type="none" w="med" len="med"/>
              <a:tailEnd type="none" w="med" len="med"/>
            </a:ln>
          </p:spPr>
          <p:txBody>
            <a:bodyPr anchor="ctr"/>
            <a:lstStyle/>
            <a:p>
              <a:pPr lvl="0" indent="0" eaLnBrk="0" hangingPunct="0"/>
              <a:endParaRPr lang="zh-CN" altLang="en-US" sz="100" dirty="0">
                <a:solidFill>
                  <a:srgbClr val="FFFFFF"/>
                </a:solidFill>
                <a:latin typeface="Impact" pitchFamily="2" charset="0"/>
                <a:ea typeface="宋体" pitchFamily="2" charset="-122"/>
                <a:sym typeface="Impact" pitchFamily="2" charset="0"/>
              </a:endParaRPr>
            </a:p>
          </p:txBody>
        </p:sp>
        <p:sp>
          <p:nvSpPr>
            <p:cNvPr id="22538" name="椭圆 17"/>
            <p:cNvSpPr/>
            <p:nvPr/>
          </p:nvSpPr>
          <p:spPr>
            <a:xfrm>
              <a:off x="76200" y="76200"/>
              <a:ext cx="539750" cy="539750"/>
            </a:xfrm>
            <a:prstGeom prst="ellipse">
              <a:avLst/>
            </a:prstGeom>
            <a:solidFill>
              <a:srgbClr val="7F7F7F"/>
            </a:solidFill>
            <a:ln w="9525">
              <a:noFill/>
            </a:ln>
          </p:spPr>
          <p:txBody>
            <a:bodyPr anchor="ctr"/>
            <a:lstStyle/>
            <a:p>
              <a:pPr lvl="0" indent="0" algn="ctr" eaLnBrk="0" hangingPunct="0"/>
              <a:r>
                <a:rPr lang="zh-CN" altLang="en-US" sz="100" dirty="0">
                  <a:solidFill>
                    <a:srgbClr val="FFFFFF"/>
                  </a:solidFill>
                  <a:latin typeface="Impact" pitchFamily="2" charset="0"/>
                  <a:ea typeface="宋体" pitchFamily="2" charset="-122"/>
                  <a:sym typeface="Impact" pitchFamily="2" charset="0"/>
                </a:rPr>
                <a:t>2</a:t>
              </a:r>
              <a:endParaRPr lang="zh-CN" altLang="en-US" sz="100" dirty="0">
                <a:latin typeface="Arial" pitchFamily="34" charset="0"/>
                <a:ea typeface="宋体" pitchFamily="2" charset="-122"/>
              </a:endParaRPr>
            </a:p>
          </p:txBody>
        </p:sp>
      </p:grpSp>
      <p:grpSp>
        <p:nvGrpSpPr>
          <p:cNvPr id="4" name="组合 21515"/>
          <p:cNvGrpSpPr/>
          <p:nvPr/>
        </p:nvGrpSpPr>
        <p:grpSpPr>
          <a:xfrm>
            <a:off x="6268641" y="5251979"/>
            <a:ext cx="579569" cy="579570"/>
            <a:chOff x="0" y="0"/>
            <a:chExt cx="693737" cy="692150"/>
          </a:xfrm>
        </p:grpSpPr>
        <p:sp>
          <p:nvSpPr>
            <p:cNvPr id="22540" name="椭圆 22"/>
            <p:cNvSpPr/>
            <p:nvPr/>
          </p:nvSpPr>
          <p:spPr>
            <a:xfrm>
              <a:off x="0" y="0"/>
              <a:ext cx="693737" cy="692150"/>
            </a:xfrm>
            <a:prstGeom prst="ellipse">
              <a:avLst/>
            </a:prstGeom>
            <a:solidFill>
              <a:schemeClr val="bg1"/>
            </a:solidFill>
            <a:ln w="6350" cap="flat" cmpd="sng">
              <a:solidFill>
                <a:srgbClr val="7F7F7F"/>
              </a:solidFill>
              <a:prstDash val="solid"/>
              <a:round/>
              <a:headEnd type="none" w="med" len="med"/>
              <a:tailEnd type="none" w="med" len="med"/>
            </a:ln>
          </p:spPr>
          <p:txBody>
            <a:bodyPr anchor="ctr"/>
            <a:lstStyle/>
            <a:p>
              <a:pPr lvl="0" indent="0" eaLnBrk="0" hangingPunct="0"/>
              <a:endParaRPr lang="zh-CN" altLang="en-US" sz="100" dirty="0">
                <a:solidFill>
                  <a:srgbClr val="FFFFFF"/>
                </a:solidFill>
                <a:latin typeface="Impact" pitchFamily="2" charset="0"/>
                <a:ea typeface="宋体" pitchFamily="2" charset="-122"/>
                <a:sym typeface="Impact" pitchFamily="2" charset="0"/>
              </a:endParaRPr>
            </a:p>
          </p:txBody>
        </p:sp>
        <p:sp>
          <p:nvSpPr>
            <p:cNvPr id="22541" name="椭圆 23"/>
            <p:cNvSpPr/>
            <p:nvPr/>
          </p:nvSpPr>
          <p:spPr>
            <a:xfrm>
              <a:off x="76993" y="76200"/>
              <a:ext cx="539750" cy="539750"/>
            </a:xfrm>
            <a:prstGeom prst="ellipse">
              <a:avLst/>
            </a:prstGeom>
            <a:solidFill>
              <a:srgbClr val="7F7F7F"/>
            </a:solidFill>
            <a:ln w="9525" cap="flat" cmpd="sng">
              <a:solidFill>
                <a:srgbClr val="7F7F7F"/>
              </a:solidFill>
              <a:prstDash val="solid"/>
              <a:round/>
              <a:headEnd type="none" w="med" len="med"/>
              <a:tailEnd type="none" w="med" len="med"/>
            </a:ln>
          </p:spPr>
          <p:txBody>
            <a:bodyPr anchor="ctr"/>
            <a:lstStyle/>
            <a:p>
              <a:pPr lvl="0" indent="0" algn="ctr" eaLnBrk="0" hangingPunct="0"/>
              <a:r>
                <a:rPr lang="zh-CN" altLang="en-US" sz="100" dirty="0">
                  <a:solidFill>
                    <a:srgbClr val="FFFFFF"/>
                  </a:solidFill>
                  <a:latin typeface="Impact" pitchFamily="2" charset="0"/>
                  <a:ea typeface="宋体" pitchFamily="2" charset="-122"/>
                  <a:sym typeface="Impact" pitchFamily="2" charset="0"/>
                </a:rPr>
                <a:t>3</a:t>
              </a:r>
            </a:p>
          </p:txBody>
        </p:sp>
      </p:grpSp>
      <p:sp>
        <p:nvSpPr>
          <p:cNvPr id="22542" name="任意多边形 24"/>
          <p:cNvSpPr/>
          <p:nvPr/>
        </p:nvSpPr>
        <p:spPr>
          <a:xfrm rot="5400000">
            <a:off x="6134497" y="4232143"/>
            <a:ext cx="1986359" cy="438546"/>
          </a:xfrm>
          <a:custGeom>
            <a:avLst/>
            <a:gdLst/>
            <a:ahLst/>
            <a:cxnLst>
              <a:cxn ang="0">
                <a:pos x="1833562" y="404812"/>
              </a:cxn>
              <a:cxn ang="0">
                <a:pos x="1552613" y="0"/>
              </a:cxn>
              <a:cxn ang="0">
                <a:pos x="0" y="0"/>
              </a:cxn>
            </a:cxnLst>
            <a:rect l="0" t="0" r="0" b="0"/>
            <a:pathLst/>
          </a:custGeom>
          <a:noFill/>
          <a:ln w="19050" cap="flat" cmpd="sng">
            <a:solidFill>
              <a:srgbClr val="7F7F7F"/>
            </a:solidFill>
            <a:prstDash val="solid"/>
            <a:miter/>
            <a:headEnd type="none" w="med" len="med"/>
            <a:tailEnd type="none" w="med" len="med"/>
          </a:ln>
        </p:spPr>
        <p:txBody>
          <a:bodyPr/>
          <a:lstStyle/>
          <a:p>
            <a:endParaRPr lang="zh-CN" altLang="en-US" sz="100"/>
          </a:p>
        </p:txBody>
      </p:sp>
      <p:sp>
        <p:nvSpPr>
          <p:cNvPr id="22543" name="任意多边形 27"/>
          <p:cNvSpPr/>
          <p:nvPr/>
        </p:nvSpPr>
        <p:spPr>
          <a:xfrm rot="5400000" flipV="1">
            <a:off x="1380993" y="4211506"/>
            <a:ext cx="1994958" cy="471223"/>
          </a:xfrm>
          <a:custGeom>
            <a:avLst/>
            <a:gdLst/>
            <a:ahLst/>
            <a:cxnLst>
              <a:cxn ang="0">
                <a:pos x="1841500" y="434975"/>
              </a:cxn>
              <a:cxn ang="0">
                <a:pos x="1559334" y="0"/>
              </a:cxn>
              <a:cxn ang="0">
                <a:pos x="0" y="0"/>
              </a:cxn>
            </a:cxnLst>
            <a:rect l="0" t="0" r="0" b="0"/>
            <a:pathLst/>
          </a:custGeom>
          <a:noFill/>
          <a:ln w="19050" cap="flat" cmpd="sng">
            <a:solidFill>
              <a:srgbClr val="FF9500"/>
            </a:solidFill>
            <a:prstDash val="solid"/>
            <a:miter/>
            <a:headEnd type="none" w="med" len="med"/>
            <a:tailEnd type="none" w="med" len="med"/>
          </a:ln>
        </p:spPr>
        <p:txBody>
          <a:bodyPr/>
          <a:lstStyle/>
          <a:p>
            <a:endParaRPr lang="zh-CN" altLang="en-US" sz="100"/>
          </a:p>
        </p:txBody>
      </p:sp>
      <p:sp>
        <p:nvSpPr>
          <p:cNvPr id="22545" name="Text Box 18"/>
          <p:cNvSpPr txBox="1"/>
          <p:nvPr/>
        </p:nvSpPr>
        <p:spPr>
          <a:xfrm>
            <a:off x="3313639" y="2446843"/>
            <a:ext cx="1069730" cy="646331"/>
          </a:xfrm>
          <a:prstGeom prst="rect">
            <a:avLst/>
          </a:prstGeom>
          <a:noFill/>
          <a:ln w="9525">
            <a:noFill/>
          </a:ln>
        </p:spPr>
        <p:txBody>
          <a:bodyPr wrap="square" anchor="t">
            <a:spAutoFit/>
          </a:bodyPr>
          <a:lstStyle/>
          <a:p>
            <a:pPr lvl="0" indent="0" algn="ctr" eaLnBrk="0" hangingPunct="0"/>
            <a:r>
              <a:rPr lang="zh-CN" altLang="en-US" b="1" dirty="0" smtClean="0">
                <a:solidFill>
                  <a:srgbClr val="FFFFFF"/>
                </a:solidFill>
                <a:latin typeface="方正舒体" pitchFamily="2" charset="-122"/>
                <a:ea typeface="方正舒体" pitchFamily="2" charset="-122"/>
                <a:sym typeface="微软雅黑" charset="-122"/>
              </a:rPr>
              <a:t>项目实施方案</a:t>
            </a:r>
            <a:endParaRPr lang="en-US" altLang="x-none" b="1" dirty="0">
              <a:solidFill>
                <a:srgbClr val="FFFFFF"/>
              </a:solidFill>
              <a:latin typeface="方正舒体" pitchFamily="2" charset="-122"/>
              <a:ea typeface="方正舒体" pitchFamily="2" charset="-122"/>
              <a:sym typeface="微软雅黑" charset="-122"/>
            </a:endParaRPr>
          </a:p>
        </p:txBody>
      </p:sp>
      <p:sp>
        <p:nvSpPr>
          <p:cNvPr id="19" name="椭圆 9"/>
          <p:cNvSpPr/>
          <p:nvPr/>
        </p:nvSpPr>
        <p:spPr>
          <a:xfrm>
            <a:off x="7346950" y="2042848"/>
            <a:ext cx="1384433" cy="1386152"/>
          </a:xfrm>
          <a:prstGeom prst="ellipse">
            <a:avLst/>
          </a:prstGeom>
          <a:solidFill>
            <a:srgbClr val="7F7F7F"/>
          </a:solidFill>
          <a:ln w="25400" cap="flat" cmpd="sng">
            <a:solidFill>
              <a:schemeClr val="bg1"/>
            </a:solidFill>
            <a:prstDash val="solid"/>
            <a:round/>
            <a:headEnd type="none" w="med" len="med"/>
            <a:tailEnd type="none" w="med" len="med"/>
          </a:ln>
        </p:spPr>
        <p:txBody>
          <a:bodyPr anchor="ctr"/>
          <a:lstStyle/>
          <a:p>
            <a:pPr algn="ctr" eaLnBrk="0" hangingPunct="0"/>
            <a:r>
              <a:rPr lang="zh-CN" altLang="en-US" b="1" dirty="0" smtClean="0">
                <a:solidFill>
                  <a:srgbClr val="FFFFFF"/>
                </a:solidFill>
                <a:latin typeface="方正舒体" pitchFamily="2" charset="-122"/>
                <a:ea typeface="方正舒体" pitchFamily="2" charset="-122"/>
                <a:sym typeface="微软雅黑" charset="-122"/>
              </a:rPr>
              <a:t>项目功能亮点</a:t>
            </a:r>
            <a:endParaRPr lang="zh-CN" altLang="en-US" b="1" dirty="0">
              <a:solidFill>
                <a:srgbClr val="FFFFFF"/>
              </a:solidFill>
              <a:latin typeface="方正舒体" pitchFamily="2" charset="-122"/>
              <a:ea typeface="方正舒体" pitchFamily="2" charset="-122"/>
              <a:sym typeface="微软雅黑" charset="-122"/>
            </a:endParaRPr>
          </a:p>
        </p:txBody>
      </p:sp>
      <p:grpSp>
        <p:nvGrpSpPr>
          <p:cNvPr id="5" name="组合 21515"/>
          <p:cNvGrpSpPr/>
          <p:nvPr/>
        </p:nvGrpSpPr>
        <p:grpSpPr>
          <a:xfrm>
            <a:off x="3591395" y="4344277"/>
            <a:ext cx="579569" cy="579570"/>
            <a:chOff x="0" y="0"/>
            <a:chExt cx="693737" cy="692150"/>
          </a:xfrm>
        </p:grpSpPr>
        <p:sp>
          <p:nvSpPr>
            <p:cNvPr id="25" name="椭圆 22"/>
            <p:cNvSpPr/>
            <p:nvPr/>
          </p:nvSpPr>
          <p:spPr>
            <a:xfrm>
              <a:off x="0" y="0"/>
              <a:ext cx="693737" cy="692150"/>
            </a:xfrm>
            <a:prstGeom prst="ellipse">
              <a:avLst/>
            </a:prstGeom>
            <a:solidFill>
              <a:schemeClr val="bg1"/>
            </a:solidFill>
            <a:ln w="6350" cap="flat" cmpd="sng">
              <a:solidFill>
                <a:srgbClr val="7F7F7F"/>
              </a:solidFill>
              <a:prstDash val="solid"/>
              <a:round/>
              <a:headEnd type="none" w="med" len="med"/>
              <a:tailEnd type="none" w="med" len="med"/>
            </a:ln>
          </p:spPr>
          <p:txBody>
            <a:bodyPr anchor="ctr"/>
            <a:lstStyle/>
            <a:p>
              <a:pPr lvl="0" indent="0" eaLnBrk="0" hangingPunct="0"/>
              <a:endParaRPr lang="zh-CN" altLang="en-US" sz="100" dirty="0">
                <a:solidFill>
                  <a:srgbClr val="FFFFFF"/>
                </a:solidFill>
                <a:latin typeface="Impact" pitchFamily="2" charset="0"/>
                <a:ea typeface="宋体" pitchFamily="2" charset="-122"/>
                <a:sym typeface="Impact" pitchFamily="2" charset="0"/>
              </a:endParaRPr>
            </a:p>
          </p:txBody>
        </p:sp>
        <p:sp>
          <p:nvSpPr>
            <p:cNvPr id="26" name="椭圆 23"/>
            <p:cNvSpPr/>
            <p:nvPr/>
          </p:nvSpPr>
          <p:spPr>
            <a:xfrm>
              <a:off x="76993" y="76200"/>
              <a:ext cx="539750" cy="539750"/>
            </a:xfrm>
            <a:prstGeom prst="ellipse">
              <a:avLst/>
            </a:prstGeom>
            <a:solidFill>
              <a:srgbClr val="7F7F7F"/>
            </a:solidFill>
            <a:ln w="9525" cap="flat" cmpd="sng">
              <a:solidFill>
                <a:srgbClr val="7F7F7F"/>
              </a:solidFill>
              <a:prstDash val="solid"/>
              <a:round/>
              <a:headEnd type="none" w="med" len="med"/>
              <a:tailEnd type="none" w="med" len="med"/>
            </a:ln>
          </p:spPr>
          <p:txBody>
            <a:bodyPr anchor="ctr"/>
            <a:lstStyle/>
            <a:p>
              <a:pPr lvl="0" indent="0" algn="ctr" eaLnBrk="0" hangingPunct="0"/>
              <a:r>
                <a:rPr lang="zh-CN" altLang="en-US" sz="100" dirty="0">
                  <a:solidFill>
                    <a:srgbClr val="FFFFFF"/>
                  </a:solidFill>
                  <a:latin typeface="Impact" pitchFamily="2" charset="0"/>
                  <a:ea typeface="宋体" pitchFamily="2" charset="-122"/>
                  <a:sym typeface="Impact" pitchFamily="2" charset="0"/>
                </a:rPr>
                <a:t>3</a:t>
              </a:r>
            </a:p>
          </p:txBody>
        </p:sp>
      </p:grpSp>
      <p:sp>
        <p:nvSpPr>
          <p:cNvPr id="23" name="椭圆 8"/>
          <p:cNvSpPr/>
          <p:nvPr/>
        </p:nvSpPr>
        <p:spPr>
          <a:xfrm>
            <a:off x="5354518" y="2000240"/>
            <a:ext cx="1384432" cy="1386152"/>
          </a:xfrm>
          <a:prstGeom prst="ellipse">
            <a:avLst/>
          </a:prstGeom>
          <a:solidFill>
            <a:schemeClr val="accent6">
              <a:lumMod val="75000"/>
            </a:schemeClr>
          </a:solidFill>
          <a:ln w="25400" cap="flat" cmpd="sng">
            <a:solidFill>
              <a:schemeClr val="bg1"/>
            </a:solidFill>
            <a:prstDash val="solid"/>
            <a:round/>
            <a:headEnd type="none" w="med" len="med"/>
            <a:tailEnd type="none" w="med" len="med"/>
          </a:ln>
        </p:spPr>
        <p:txBody>
          <a:bodyPr anchor="ctr"/>
          <a:lstStyle/>
          <a:p>
            <a:pPr lvl="0" indent="0" algn="ctr" eaLnBrk="0" hangingPunct="0"/>
            <a:r>
              <a:rPr lang="zh-CN" altLang="en-US" b="1" dirty="0" smtClean="0">
                <a:solidFill>
                  <a:srgbClr val="FFFFFF"/>
                </a:solidFill>
                <a:latin typeface="方正舒体" pitchFamily="2" charset="-122"/>
                <a:ea typeface="方正舒体" pitchFamily="2" charset="-122"/>
                <a:sym typeface="微软雅黑" charset="-122"/>
              </a:rPr>
              <a:t>系统功能</a:t>
            </a:r>
            <a:endParaRPr lang="zh-CN" altLang="en-US" b="1" dirty="0">
              <a:solidFill>
                <a:srgbClr val="FFFFFF"/>
              </a:solidFill>
              <a:latin typeface="方正舒体" pitchFamily="2" charset="-122"/>
              <a:ea typeface="方正舒体" pitchFamily="2" charset="-122"/>
              <a:sym typeface="微软雅黑" charset="-122"/>
            </a:endParaRPr>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标题 1"/>
          <p:cNvSpPr txBox="1">
            <a:spLocks noChangeArrowheads="1"/>
          </p:cNvSpPr>
          <p:nvPr/>
        </p:nvSpPr>
        <p:spPr bwMode="auto">
          <a:xfrm>
            <a:off x="1573213" y="706438"/>
            <a:ext cx="4027488" cy="557213"/>
          </a:xfrm>
          <a:prstGeom prst="rect">
            <a:avLst/>
          </a:prstGeom>
          <a:noFill/>
          <a:ln>
            <a:noFill/>
          </a:ln>
        </p:spPr>
        <p:txBody>
          <a:bodyPr lIns="92075" tIns="46038" rIns="92075" bIns="46038" anchor="ctr"/>
          <a:lstStyle>
            <a:lvl1pPr eaLnBrk="0" hangingPunct="0">
              <a:defRPr sz="2400" b="1">
                <a:solidFill>
                  <a:schemeClr val="tx1"/>
                </a:solidFill>
                <a:latin typeface="Arial" pitchFamily="34" charset="0"/>
                <a:ea typeface="黑体" pitchFamily="2" charset="-122"/>
              </a:defRPr>
            </a:lvl1pPr>
            <a:lvl2pPr marL="742950" indent="-285750" eaLnBrk="0" hangingPunct="0">
              <a:defRPr sz="2400" b="1">
                <a:solidFill>
                  <a:schemeClr val="tx1"/>
                </a:solidFill>
                <a:latin typeface="Arial" pitchFamily="34" charset="0"/>
                <a:ea typeface="黑体" pitchFamily="2" charset="-122"/>
              </a:defRPr>
            </a:lvl2pPr>
            <a:lvl3pPr marL="1143000" indent="-228600" eaLnBrk="0" hangingPunct="0">
              <a:defRPr sz="2400" b="1">
                <a:solidFill>
                  <a:schemeClr val="tx1"/>
                </a:solidFill>
                <a:latin typeface="Arial" pitchFamily="34" charset="0"/>
                <a:ea typeface="黑体" pitchFamily="2" charset="-122"/>
              </a:defRPr>
            </a:lvl3pPr>
            <a:lvl4pPr marL="1600200" indent="-228600" eaLnBrk="0" hangingPunct="0">
              <a:defRPr sz="2400" b="1">
                <a:solidFill>
                  <a:schemeClr val="tx1"/>
                </a:solidFill>
                <a:latin typeface="Arial" pitchFamily="34" charset="0"/>
                <a:ea typeface="黑体" pitchFamily="2" charset="-122"/>
              </a:defRPr>
            </a:lvl4pPr>
            <a:lvl5pPr marL="2057400" indent="-228600" eaLnBrk="0" hangingPunct="0">
              <a:defRPr sz="2400" b="1">
                <a:solidFill>
                  <a:schemeClr val="tx1"/>
                </a:solidFill>
                <a:latin typeface="Arial" pitchFamily="34" charset="0"/>
                <a:ea typeface="黑体" pitchFamily="2" charset="-122"/>
              </a:defRPr>
            </a:lvl5pPr>
            <a:lvl6pPr marL="2514600" indent="-228600" eaLnBrk="0" fontAlgn="base" hangingPunct="0">
              <a:spcBef>
                <a:spcPct val="0"/>
              </a:spcBef>
              <a:spcAft>
                <a:spcPct val="0"/>
              </a:spcAft>
              <a:buFont typeface="Arial" pitchFamily="34" charset="0"/>
              <a:defRPr sz="2400" b="1">
                <a:solidFill>
                  <a:schemeClr val="tx1"/>
                </a:solidFill>
                <a:latin typeface="Arial" pitchFamily="34" charset="0"/>
                <a:ea typeface="黑体" pitchFamily="2" charset="-122"/>
              </a:defRPr>
            </a:lvl6pPr>
            <a:lvl7pPr marL="2971800" indent="-228600" eaLnBrk="0" fontAlgn="base" hangingPunct="0">
              <a:spcBef>
                <a:spcPct val="0"/>
              </a:spcBef>
              <a:spcAft>
                <a:spcPct val="0"/>
              </a:spcAft>
              <a:buFont typeface="Arial" pitchFamily="34" charset="0"/>
              <a:defRPr sz="2400" b="1">
                <a:solidFill>
                  <a:schemeClr val="tx1"/>
                </a:solidFill>
                <a:latin typeface="Arial" pitchFamily="34" charset="0"/>
                <a:ea typeface="黑体" pitchFamily="2" charset="-122"/>
              </a:defRPr>
            </a:lvl7pPr>
            <a:lvl8pPr marL="3429000" indent="-228600" eaLnBrk="0" fontAlgn="base" hangingPunct="0">
              <a:spcBef>
                <a:spcPct val="0"/>
              </a:spcBef>
              <a:spcAft>
                <a:spcPct val="0"/>
              </a:spcAft>
              <a:buFont typeface="Arial" pitchFamily="34" charset="0"/>
              <a:defRPr sz="2400" b="1">
                <a:solidFill>
                  <a:schemeClr val="tx1"/>
                </a:solidFill>
                <a:latin typeface="Arial" pitchFamily="34" charset="0"/>
                <a:ea typeface="黑体" pitchFamily="2" charset="-122"/>
              </a:defRPr>
            </a:lvl8pPr>
            <a:lvl9pPr marL="3886200" indent="-228600" eaLnBrk="0" fontAlgn="base" hangingPunct="0">
              <a:spcBef>
                <a:spcPct val="0"/>
              </a:spcBef>
              <a:spcAft>
                <a:spcPct val="0"/>
              </a:spcAft>
              <a:buFont typeface="Arial" pitchFamily="34" charset="0"/>
              <a:defRPr sz="2400" b="1">
                <a:solidFill>
                  <a:schemeClr val="tx1"/>
                </a:solidFill>
                <a:latin typeface="Arial" pitchFamily="34" charset="0"/>
                <a:ea typeface="黑体" pitchFamily="2" charset="-122"/>
              </a:defRPr>
            </a:lvl9pPr>
          </a:lstStyle>
          <a:p>
            <a:pPr marL="0" marR="0" lvl="0" indent="0" algn="just" defTabSz="914400" rtl="0" eaLnBrk="0" fontAlgn="base" latinLnBrk="0" hangingPunct="0">
              <a:lnSpc>
                <a:spcPct val="100000"/>
              </a:lnSpc>
              <a:spcBef>
                <a:spcPct val="0"/>
              </a:spcBef>
              <a:spcAft>
                <a:spcPct val="0"/>
              </a:spcAft>
              <a:buClrTx/>
              <a:buSzTx/>
              <a:buFont typeface="Arial" pitchFamily="34" charset="0"/>
              <a:buNone/>
              <a:defRPr/>
            </a:pPr>
            <a:r>
              <a:rPr kumimoji="0" lang="zh-CN" altLang="en-US" sz="3200" b="1" i="0" u="none" strike="noStrike" kern="1200" cap="none" spc="0" normalizeH="0" baseline="0" noProof="0" dirty="0" smtClean="0">
                <a:ln>
                  <a:noFill/>
                </a:ln>
                <a:solidFill>
                  <a:srgbClr val="006F68"/>
                </a:solidFill>
                <a:effectLst/>
                <a:uLnTx/>
                <a:uFillTx/>
                <a:latin typeface="Arial" pitchFamily="34" charset="0"/>
                <a:ea typeface="黑体" pitchFamily="2" charset="-122"/>
                <a:cs typeface="+mn-cs"/>
                <a:sym typeface="Calibri" pitchFamily="34" charset="0"/>
              </a:rPr>
              <a:t>三、系统功能</a:t>
            </a:r>
            <a:endParaRPr kumimoji="0" lang="zh-CN" altLang="en-US" sz="3200" b="1" i="0" u="none" strike="noStrike" kern="1200" cap="none" spc="0" normalizeH="0" baseline="0" noProof="0" dirty="0">
              <a:ln>
                <a:noFill/>
              </a:ln>
              <a:solidFill>
                <a:srgbClr val="FF0000"/>
              </a:solidFill>
              <a:effectLst/>
              <a:uLnTx/>
              <a:uFillTx/>
              <a:latin typeface="+mj-ea"/>
              <a:ea typeface="黑体" pitchFamily="2" charset="-122"/>
              <a:cs typeface="+mn-cs"/>
            </a:endParaRPr>
          </a:p>
        </p:txBody>
      </p:sp>
      <p:pic>
        <p:nvPicPr>
          <p:cNvPr id="24" name="图片 23"/>
          <p:cNvPicPr/>
          <p:nvPr/>
        </p:nvPicPr>
        <p:blipFill>
          <a:blip r:embed="rId2"/>
          <a:stretch>
            <a:fillRect/>
          </a:stretch>
        </p:blipFill>
        <p:spPr>
          <a:xfrm>
            <a:off x="1309662" y="1714488"/>
            <a:ext cx="7308877" cy="4000528"/>
          </a:xfrm>
          <a:prstGeom prst="rect">
            <a:avLst/>
          </a:prstGeom>
          <a:noFill/>
          <a:ln w="9525">
            <a:noFill/>
          </a:ln>
        </p:spPr>
      </p:pic>
    </p:spTree>
  </p:cSld>
  <p:clrMapOvr>
    <a:masterClrMapping/>
  </p:clrMapOvr>
  <p:transition advTm="17721">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descr="http://bos.wenku.bdimg.com/v1/docconvert6451/wk/bc7e9e8cecab96451e30abf90adfed19/0.png?responseCacheControl=max-age%3D3888000&amp;responseExpires=Fri%2C%2016%20Sep%202016%2018%3A19%3A34%20%2B0800&amp;authorization=bce-auth-v1%2Ffa1126e91489401fa7cc85045ce7179e%2F2016-08-02T10%3A19%3A34Z%2F3600%2Fhost%2F54faac83516534e73b56a17b9edc0705903a95098e0e9af899e6a0053b0a9a7a&amp;x-bce-range=0-41363&amp;token=0bf7ed6d72bc70c3dff3461981b561a443c4391bcaacb880f42348fc36290255&amp;expire=2016-08-02T11:19:34Z"/>
          <p:cNvSpPr>
            <a:spLocks noChangeAspect="1"/>
          </p:cNvSpPr>
          <p:nvPr/>
        </p:nvSpPr>
        <p:spPr>
          <a:xfrm>
            <a:off x="168540" y="493316"/>
            <a:ext cx="330200" cy="323321"/>
          </a:xfrm>
          <a:prstGeom prst="rect">
            <a:avLst/>
          </a:prstGeom>
          <a:noFill/>
          <a:ln w="9525">
            <a:noFill/>
          </a:ln>
        </p:spPr>
        <p:txBody>
          <a:bodyPr lIns="99038" tIns="49518" rIns="99038" bIns="49518"/>
          <a:lstStyle/>
          <a:p>
            <a:pPr lvl="0" eaLnBrk="1" hangingPunct="1"/>
            <a:endParaRPr lang="zh-CN" altLang="en-US" sz="100" dirty="0">
              <a:latin typeface="Arial" pitchFamily="34" charset="0"/>
              <a:ea typeface="宋体" pitchFamily="2" charset="-122"/>
            </a:endParaRPr>
          </a:p>
        </p:txBody>
      </p:sp>
      <p:sp>
        <p:nvSpPr>
          <p:cNvPr id="34819" name="AutoShape 4" descr="http://bos.wenku.bdimg.com/v1/docconvert6451/wk/bc7e9e8cecab96451e30abf90adfed19/0.png?responseCacheControl=max-age%3D3888000&amp;responseExpires=Fri%2C%2016%20Sep%202016%2018%3A19%3A34%20%2B0800&amp;authorization=bce-auth-v1%2Ffa1126e91489401fa7cc85045ce7179e%2F2016-08-02T10%3A19%3A34Z%2F3600%2Fhost%2F54faac83516534e73b56a17b9edc0705903a95098e0e9af899e6a0053b0a9a7a&amp;x-bce-range=0-41363&amp;token=0bf7ed6d72bc70c3dff3461981b561a443c4391bcaacb880f42348fc36290255&amp;expire=2016-08-02T11:19:34Z"/>
          <p:cNvSpPr>
            <a:spLocks noChangeAspect="1"/>
          </p:cNvSpPr>
          <p:nvPr/>
        </p:nvSpPr>
        <p:spPr>
          <a:xfrm>
            <a:off x="168540" y="493316"/>
            <a:ext cx="330200" cy="323321"/>
          </a:xfrm>
          <a:prstGeom prst="rect">
            <a:avLst/>
          </a:prstGeom>
          <a:noFill/>
          <a:ln w="9525">
            <a:noFill/>
          </a:ln>
        </p:spPr>
        <p:txBody>
          <a:bodyPr lIns="99038" tIns="49518" rIns="99038" bIns="49518"/>
          <a:lstStyle/>
          <a:p>
            <a:pPr lvl="0" eaLnBrk="1" hangingPunct="1"/>
            <a:endParaRPr lang="zh-CN" altLang="en-US" sz="100" dirty="0">
              <a:latin typeface="Arial" pitchFamily="34" charset="0"/>
              <a:ea typeface="宋体" pitchFamily="2" charset="-122"/>
            </a:endParaRPr>
          </a:p>
        </p:txBody>
      </p:sp>
      <p:sp>
        <p:nvSpPr>
          <p:cNvPr id="34820" name="AutoShape 6" descr="http://bos.wenku.bdimg.com/v1/docconvert6451/wk/bc7e9e8cecab96451e30abf90adfed19/0.png?responseCacheControl=max-age%3D3888000&amp;responseExpires=Fri%2C%2016%20Sep%202016%2018%3A19%3A34%20%2B0800&amp;authorization=bce-auth-v1%2Ffa1126e91489401fa7cc85045ce7179e%2F2016-08-02T10%3A19%3A34Z%2F3600%2Fhost%2F54faac83516534e73b56a17b9edc0705903a95098e0e9af899e6a0053b0a9a7a&amp;x-bce-range=0-41363&amp;token=0bf7ed6d72bc70c3dff3461981b561a443c4391bcaacb880f42348fc36290255&amp;expire=2016-08-02T11:19:34Z"/>
          <p:cNvSpPr>
            <a:spLocks noChangeAspect="1"/>
          </p:cNvSpPr>
          <p:nvPr/>
        </p:nvSpPr>
        <p:spPr>
          <a:xfrm>
            <a:off x="168540" y="493316"/>
            <a:ext cx="330200" cy="323321"/>
          </a:xfrm>
          <a:prstGeom prst="rect">
            <a:avLst/>
          </a:prstGeom>
          <a:noFill/>
          <a:ln w="9525">
            <a:noFill/>
          </a:ln>
        </p:spPr>
        <p:txBody>
          <a:bodyPr lIns="99038" tIns="49518" rIns="99038" bIns="49518"/>
          <a:lstStyle/>
          <a:p>
            <a:pPr lvl="0" eaLnBrk="1" hangingPunct="1"/>
            <a:endParaRPr lang="zh-CN" altLang="en-US" sz="100" dirty="0">
              <a:latin typeface="Arial" pitchFamily="34" charset="0"/>
              <a:ea typeface="宋体" pitchFamily="2" charset="-122"/>
            </a:endParaRPr>
          </a:p>
        </p:txBody>
      </p:sp>
      <p:sp>
        <p:nvSpPr>
          <p:cNvPr id="48" name="文本框 8"/>
          <p:cNvSpPr txBox="1"/>
          <p:nvPr/>
        </p:nvSpPr>
        <p:spPr>
          <a:xfrm>
            <a:off x="828255" y="4412212"/>
            <a:ext cx="3026833" cy="1155637"/>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30000"/>
              </a:lnSpc>
              <a:spcBef>
                <a:spcPct val="0"/>
              </a:spcBef>
              <a:spcAft>
                <a:spcPct val="0"/>
              </a:spcAft>
              <a:buClrTx/>
              <a:buSzTx/>
              <a:buFont typeface="Arial" pitchFamily="34" charset="0"/>
              <a:buNone/>
              <a:defRPr/>
            </a:pPr>
            <a:r>
              <a:rPr kumimoji="0" lang="zh-CN" altLang="en-US" sz="1515" b="1" i="0" u="none" strike="noStrike" kern="1200" cap="none" spc="0" normalizeH="0" baseline="0" noProof="0" dirty="0" smtClean="0">
                <a:ln>
                  <a:noFill/>
                </a:ln>
                <a:solidFill>
                  <a:srgbClr val="000000"/>
                </a:solidFill>
                <a:effectLst/>
                <a:uLnTx/>
                <a:uFillTx/>
                <a:latin typeface="+mn-lt"/>
                <a:ea typeface="+mn-ea"/>
                <a:cs typeface="+mn-cs"/>
              </a:rPr>
              <a:t>光缆影响业务可视化</a:t>
            </a:r>
            <a:endParaRPr kumimoji="0" lang="en-US" altLang="zh-CN" sz="1515" b="1" i="0" u="none" strike="noStrike" kern="1200" cap="none" spc="0" normalizeH="0" baseline="0" noProof="0" dirty="0" smtClean="0">
              <a:ln>
                <a:noFill/>
              </a:ln>
              <a:solidFill>
                <a:srgbClr val="000000"/>
              </a:solidFill>
              <a:effectLst/>
              <a:uLnTx/>
              <a:uFillTx/>
              <a:latin typeface="+mn-lt"/>
              <a:ea typeface="+mn-ea"/>
              <a:cs typeface="+mn-cs"/>
            </a:endParaRPr>
          </a:p>
          <a:p>
            <a:pPr lvl="0">
              <a:lnSpc>
                <a:spcPct val="130000"/>
              </a:lnSpc>
              <a:defRPr/>
            </a:pPr>
            <a:r>
              <a:rPr lang="zh-CN" altLang="en-US" sz="1100" dirty="0" smtClean="0"/>
              <a:t>   进行检修工作的模拟开断操作，并分析出开断后影响到哪些承载的业务，同时业务是完全中断还是开环运行不中断等都要进行提示</a:t>
            </a:r>
            <a:r>
              <a:rPr lang="zh-CN" altLang="en-US" sz="1600" dirty="0" smtClean="0"/>
              <a:t>。</a:t>
            </a:r>
            <a:endParaRPr kumimoji="0" lang="zh-CN" altLang="en-US" sz="1000" i="0" u="none" strike="noStrike" kern="1200" cap="none" spc="0" normalizeH="0" baseline="0" noProof="0" dirty="0" smtClean="0">
              <a:ln>
                <a:noFill/>
              </a:ln>
              <a:solidFill>
                <a:srgbClr val="000000"/>
              </a:solidFill>
              <a:effectLst/>
              <a:uLnTx/>
              <a:uFillTx/>
              <a:latin typeface="黑体" pitchFamily="2" charset="-122"/>
              <a:ea typeface="黑体" pitchFamily="2" charset="-122"/>
              <a:cs typeface="+mn-cs"/>
            </a:endParaRPr>
          </a:p>
        </p:txBody>
      </p:sp>
      <p:sp>
        <p:nvSpPr>
          <p:cNvPr id="49" name="文本框 8"/>
          <p:cNvSpPr txBox="1"/>
          <p:nvPr/>
        </p:nvSpPr>
        <p:spPr>
          <a:xfrm>
            <a:off x="3487433" y="1970796"/>
            <a:ext cx="3437864" cy="1076641"/>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30000"/>
              </a:lnSpc>
              <a:spcBef>
                <a:spcPct val="0"/>
              </a:spcBef>
              <a:spcAft>
                <a:spcPct val="0"/>
              </a:spcAft>
              <a:buClrTx/>
              <a:buSzTx/>
              <a:buFont typeface="Arial" pitchFamily="34" charset="0"/>
              <a:buNone/>
              <a:defRPr/>
            </a:pPr>
            <a:r>
              <a:rPr kumimoji="1" lang="zh-CN" altLang="en-US" sz="1500" b="1" i="0" u="none" strike="noStrike" kern="1200" cap="none" spc="0" normalizeH="0" baseline="0" noProof="0" dirty="0" smtClean="0">
                <a:ln>
                  <a:noFill/>
                </a:ln>
                <a:solidFill>
                  <a:srgbClr val="1E2327"/>
                </a:solidFill>
                <a:effectLst/>
                <a:uLnTx/>
                <a:uFillTx/>
                <a:latin typeface="+mn-lt"/>
                <a:ea typeface="+mn-ea"/>
                <a:cs typeface="+mn-cs"/>
              </a:rPr>
              <a:t>光缆网架可视化</a:t>
            </a:r>
            <a:endParaRPr kumimoji="1" lang="en-US" altLang="zh-CN" sz="1500" b="1" i="0" u="none" strike="noStrike" kern="1200" cap="none" spc="0" normalizeH="0" baseline="0" noProof="0" dirty="0" smtClean="0">
              <a:ln>
                <a:noFill/>
              </a:ln>
              <a:solidFill>
                <a:srgbClr val="1E2327"/>
              </a:solidFill>
              <a:effectLst/>
              <a:uLnTx/>
              <a:uFillTx/>
              <a:latin typeface="+mn-lt"/>
              <a:ea typeface="+mn-ea"/>
              <a:cs typeface="+mn-cs"/>
            </a:endParaRPr>
          </a:p>
          <a:p>
            <a:pPr>
              <a:lnSpc>
                <a:spcPct val="130000"/>
              </a:lnSpc>
              <a:defRPr/>
            </a:pPr>
            <a:r>
              <a:rPr kumimoji="1" lang="zh-CN" altLang="en-US" sz="1140" dirty="0" smtClean="0">
                <a:solidFill>
                  <a:srgbClr val="1E2327"/>
                </a:solidFill>
              </a:rPr>
              <a:t>通过光缆网架可视化可以很直观的展示光缆线段的链接关系，光缆简易信息，局站类型。鼠标滑过光缆线段可以展示光缆的详细资料信息</a:t>
            </a:r>
            <a:endParaRPr kumimoji="1" lang="zh-CN" altLang="en-US" sz="1000" i="0" u="none" strike="noStrike" kern="1200" cap="none" spc="0" normalizeH="0" baseline="0" noProof="0" dirty="0" smtClean="0">
              <a:ln>
                <a:noFill/>
              </a:ln>
              <a:solidFill>
                <a:srgbClr val="1E2327"/>
              </a:solidFill>
              <a:effectLst/>
              <a:uLnTx/>
              <a:uFillTx/>
              <a:latin typeface="黑体" pitchFamily="2" charset="-122"/>
              <a:ea typeface="黑体" pitchFamily="2" charset="-122"/>
              <a:cs typeface="+mn-cs"/>
            </a:endParaRPr>
          </a:p>
        </p:txBody>
      </p:sp>
      <p:sp>
        <p:nvSpPr>
          <p:cNvPr id="55" name="文本框 8"/>
          <p:cNvSpPr txBox="1"/>
          <p:nvPr/>
        </p:nvSpPr>
        <p:spPr>
          <a:xfrm>
            <a:off x="6557641" y="4109045"/>
            <a:ext cx="2982119" cy="1275670"/>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30000"/>
              </a:lnSpc>
              <a:spcBef>
                <a:spcPct val="0"/>
              </a:spcBef>
              <a:spcAft>
                <a:spcPct val="0"/>
              </a:spcAft>
              <a:buClrTx/>
              <a:buSzTx/>
              <a:buFont typeface="Arial" pitchFamily="34" charset="0"/>
              <a:buNone/>
              <a:defRPr/>
            </a:pPr>
            <a:r>
              <a:rPr lang="zh-CN" altLang="en-US" sz="1515" b="1" dirty="0" smtClean="0">
                <a:solidFill>
                  <a:srgbClr val="000000"/>
                </a:solidFill>
              </a:rPr>
              <a:t>传输网拓扑可视化</a:t>
            </a:r>
            <a:endParaRPr lang="en-US" altLang="zh-CN" sz="1515" b="1" dirty="0" smtClean="0">
              <a:solidFill>
                <a:srgbClr val="000000"/>
              </a:solidFill>
            </a:endParaRPr>
          </a:p>
          <a:p>
            <a:pPr>
              <a:lnSpc>
                <a:spcPct val="130000"/>
              </a:lnSpc>
              <a:defRPr/>
            </a:pPr>
            <a:r>
              <a:rPr lang="zh-CN" altLang="en-US" sz="1100" dirty="0" smtClean="0">
                <a:solidFill>
                  <a:srgbClr val="000000"/>
                </a:solidFill>
              </a:rPr>
              <a:t>    通过光缆网架可视化可以很直观的展示光缆线段的链接关系，光缆简易信息，局站类型。鼠标滑过光缆线段可以展示光缆的详细资料信息</a:t>
            </a:r>
            <a:endParaRPr kumimoji="0" lang="zh-CN" altLang="en-US" sz="1100" i="0" u="none" strike="noStrike" kern="1200" cap="none" spc="0" normalizeH="0" baseline="0" noProof="0" dirty="0" smtClean="0">
              <a:ln>
                <a:noFill/>
              </a:ln>
              <a:solidFill>
                <a:srgbClr val="000000"/>
              </a:solidFill>
              <a:effectLst/>
              <a:uLnTx/>
              <a:uFillTx/>
              <a:latin typeface="黑体" pitchFamily="2" charset="-122"/>
              <a:ea typeface="黑体" pitchFamily="2" charset="-122"/>
              <a:cs typeface="+mn-cs"/>
            </a:endParaRPr>
          </a:p>
        </p:txBody>
      </p:sp>
      <p:sp>
        <p:nvSpPr>
          <p:cNvPr id="56" name="文本框 8"/>
          <p:cNvSpPr txBox="1"/>
          <p:nvPr/>
        </p:nvSpPr>
        <p:spPr>
          <a:xfrm>
            <a:off x="309563" y="1603772"/>
            <a:ext cx="9441656" cy="367024"/>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30000"/>
              </a:lnSpc>
              <a:spcBef>
                <a:spcPct val="0"/>
              </a:spcBef>
              <a:spcAft>
                <a:spcPct val="0"/>
              </a:spcAft>
              <a:buClrTx/>
              <a:buSzTx/>
              <a:buFont typeface="Arial" pitchFamily="34" charset="0"/>
              <a:buNone/>
              <a:defRPr/>
            </a:pPr>
            <a:r>
              <a:rPr kumimoji="0" lang="en-US" altLang="zh-CN" sz="16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	</a:t>
            </a:r>
            <a:r>
              <a:rPr kumimoji="0" lang="zh-CN" altLang="en-US" sz="16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建立光缆、传输网拓扑、光缆影响业务分析可视化展示</a:t>
            </a:r>
            <a:r>
              <a:rPr kumimoji="0" lang="zh-CN" altLang="en-US" sz="1600" i="0" u="none" strike="noStrike" kern="1200" cap="none" spc="0" normalizeH="0" baseline="0" noProof="0" dirty="0" smtClean="0">
                <a:ln>
                  <a:noFill/>
                </a:ln>
                <a:effectLst/>
                <a:uLnTx/>
                <a:uFillTx/>
                <a:latin typeface="黑体" pitchFamily="2" charset="-122"/>
                <a:ea typeface="黑体" pitchFamily="2" charset="-122"/>
                <a:cs typeface="+mn-cs"/>
              </a:rPr>
              <a:t>。</a:t>
            </a:r>
          </a:p>
        </p:txBody>
      </p:sp>
      <p:pic>
        <p:nvPicPr>
          <p:cNvPr id="30729" name="Picture 9" descr="anniu"/>
          <p:cNvPicPr>
            <a:picLocks noChangeAspect="1"/>
          </p:cNvPicPr>
          <p:nvPr/>
        </p:nvPicPr>
        <p:blipFill>
          <a:blip r:embed="rId3"/>
          <a:stretch>
            <a:fillRect/>
          </a:stretch>
        </p:blipFill>
        <p:spPr>
          <a:xfrm>
            <a:off x="1256665" y="908050"/>
            <a:ext cx="3949700" cy="659130"/>
          </a:xfrm>
          <a:prstGeom prst="rect">
            <a:avLst/>
          </a:prstGeom>
          <a:noFill/>
          <a:ln w="9525">
            <a:noFill/>
          </a:ln>
        </p:spPr>
      </p:pic>
      <p:sp>
        <p:nvSpPr>
          <p:cNvPr id="26" name="内容占位符 2"/>
          <p:cNvSpPr>
            <a:spLocks noGrp="1"/>
          </p:cNvSpPr>
          <p:nvPr/>
        </p:nvSpPr>
        <p:spPr bwMode="auto">
          <a:xfrm>
            <a:off x="1628140" y="892175"/>
            <a:ext cx="3318510" cy="675005"/>
          </a:xfrm>
          <a:prstGeom prst="rect">
            <a:avLst/>
          </a:prstGeom>
          <a:noFill/>
          <a:ln>
            <a:noFill/>
          </a:ln>
          <a:effectLst/>
        </p:spPr>
        <p:txBody>
          <a:bodyPr/>
          <a:lstStyle>
            <a:lvl1pPr marL="342900" indent="-342900" eaLnBrk="0" hangingPunct="0">
              <a:spcBef>
                <a:spcPct val="20000"/>
              </a:spcBef>
              <a:spcAft>
                <a:spcPct val="20000"/>
              </a:spcAft>
              <a:buSzPct val="75000"/>
              <a:buFont typeface="Wingdings" pitchFamily="2" charset="2"/>
              <a:buChar char="n"/>
              <a:defRPr sz="2400" b="1">
                <a:solidFill>
                  <a:schemeClr val="bg2"/>
                </a:solidFill>
                <a:latin typeface="华文细黑" pitchFamily="2" charset="-122"/>
                <a:ea typeface="华文细黑" pitchFamily="2" charset="-122"/>
              </a:defRPr>
            </a:lvl1pPr>
            <a:lvl2pPr marL="285750" indent="-285750" eaLnBrk="0" hangingPunct="0">
              <a:spcBef>
                <a:spcPct val="20000"/>
              </a:spcBef>
              <a:spcAft>
                <a:spcPct val="20000"/>
              </a:spcAft>
              <a:buClr>
                <a:srgbClr val="669900"/>
              </a:buClr>
              <a:buSzPct val="60000"/>
              <a:buFont typeface="Wingdings" pitchFamily="2" charset="2"/>
              <a:buChar char="u"/>
              <a:defRPr sz="2000" b="1">
                <a:solidFill>
                  <a:schemeClr val="bg2"/>
                </a:solidFill>
                <a:latin typeface="华文细黑" pitchFamily="2" charset="-122"/>
                <a:ea typeface="华文细黑" pitchFamily="2" charset="-122"/>
              </a:defRPr>
            </a:lvl2pPr>
            <a:lvl3pPr marL="1143000" indent="-228600" eaLnBrk="0" hangingPunct="0">
              <a:spcBef>
                <a:spcPct val="20000"/>
              </a:spcBef>
              <a:spcAft>
                <a:spcPct val="20000"/>
              </a:spcAft>
              <a:buClr>
                <a:srgbClr val="003366"/>
              </a:buClr>
              <a:buSzPct val="60000"/>
              <a:buFont typeface="Wingdings" pitchFamily="2" charset="2"/>
              <a:buChar char="p"/>
              <a:defRPr sz="2000" b="1">
                <a:solidFill>
                  <a:srgbClr val="3333CC"/>
                </a:solidFill>
                <a:latin typeface="华文细黑" pitchFamily="2" charset="-122"/>
                <a:ea typeface="华文细黑" pitchFamily="2" charset="-122"/>
              </a:defRPr>
            </a:lvl3pPr>
            <a:lvl4pPr marL="1600200" indent="-228600" eaLnBrk="0" hangingPunct="0">
              <a:spcBef>
                <a:spcPct val="20000"/>
              </a:spcBef>
              <a:buClr>
                <a:schemeClr val="tx1"/>
              </a:buClr>
              <a:buSzPct val="100000"/>
              <a:buFont typeface="Wingdings" pitchFamily="2" charset="2"/>
              <a:buChar char="•"/>
              <a:defRPr sz="2400">
                <a:solidFill>
                  <a:schemeClr val="tx1"/>
                </a:solidFill>
                <a:latin typeface="Arial" pitchFamily="34" charset="0"/>
                <a:ea typeface="宋体" pitchFamily="2" charset="-122"/>
              </a:defRPr>
            </a:lvl4pPr>
            <a:lvl5pPr marL="2057400" indent="-228600" eaLnBrk="0" hangingPunct="0">
              <a:spcBef>
                <a:spcPct val="20000"/>
              </a:spcBef>
              <a:buClr>
                <a:schemeClr val="tx1"/>
              </a:buClr>
              <a:buSzPct val="100000"/>
              <a:buFont typeface="Wingdings" pitchFamily="2" charset="2"/>
              <a:buChar char="–"/>
              <a:defRPr sz="24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9pPr>
          </a:lstStyle>
          <a:p>
            <a:pPr marL="285750" marR="0" lvl="1" indent="-285750" algn="l" defTabSz="914400" rtl="0" eaLnBrk="0" fontAlgn="base" latinLnBrk="0" hangingPunct="0">
              <a:lnSpc>
                <a:spcPct val="150000"/>
              </a:lnSpc>
              <a:spcBef>
                <a:spcPct val="20000"/>
              </a:spcBef>
              <a:spcAft>
                <a:spcPct val="20000"/>
              </a:spcAft>
              <a:buClr>
                <a:srgbClr val="669900"/>
              </a:buClr>
              <a:buSzPct val="60000"/>
              <a:buFont typeface="Wingdings" pitchFamily="2" charset="2"/>
              <a:buNone/>
              <a:defRPr/>
            </a:pPr>
            <a:r>
              <a:rPr lang="zh-CN" altLang="en-US" sz="2400" dirty="0" smtClean="0">
                <a:solidFill>
                  <a:srgbClr val="FFFFFF"/>
                </a:solidFill>
                <a:latin typeface="+mj-ea"/>
                <a:ea typeface="+mj-ea"/>
              </a:rPr>
              <a:t>可视化展示</a:t>
            </a:r>
            <a:endParaRPr kumimoji="0" lang="zh-CN" altLang="en-US" sz="2400" b="1" i="0" u="none" strike="noStrike" kern="1200" cap="none" spc="0" normalizeH="0" baseline="0" noProof="0" dirty="0" smtClean="0">
              <a:ln>
                <a:noFill/>
              </a:ln>
              <a:solidFill>
                <a:srgbClr val="FFFFFF"/>
              </a:solidFill>
              <a:effectLst/>
              <a:uLnTx/>
              <a:uFillTx/>
              <a:latin typeface="+mj-ea"/>
              <a:ea typeface="+mj-ea"/>
              <a:cs typeface="+mn-cs"/>
            </a:endParaRPr>
          </a:p>
        </p:txBody>
      </p:sp>
      <p:sp>
        <p:nvSpPr>
          <p:cNvPr id="16" name="等腰三角形 15"/>
          <p:cNvSpPr/>
          <p:nvPr/>
        </p:nvSpPr>
        <p:spPr bwMode="ltGray">
          <a:xfrm>
            <a:off x="3855088" y="3047437"/>
            <a:ext cx="2702553" cy="1942594"/>
          </a:xfrm>
          <a:prstGeom prst="triangle">
            <a:avLst/>
          </a:prstGeom>
          <a:gradFill rotWithShape="1">
            <a:gsLst>
              <a:gs pos="0">
                <a:srgbClr val="84B75D"/>
              </a:gs>
              <a:gs pos="100000">
                <a:srgbClr val="84B75D">
                  <a:gamma/>
                  <a:shade val="72549"/>
                  <a:invGamma/>
                </a:srgbClr>
              </a:gs>
            </a:gsLst>
            <a:lin ang="5400000" scaled="1"/>
          </a:gradFill>
          <a:ln w="9525" algn="ctr">
            <a:solidFill>
              <a:srgbClr val="FFFFFF"/>
            </a:solidFill>
            <a:miter lim="800000"/>
          </a:ln>
          <a:effectLst>
            <a:outerShdw sy="50000" kx="2453608" rotWithShape="0">
              <a:schemeClr val="bg1">
                <a:alpha val="50000"/>
              </a:schemeClr>
            </a:outerShdw>
          </a:effectLst>
        </p:spPr>
        <p:txBody>
          <a:bodyPr wrap="none" rtlCol="0" anchor="ctr" anchorCtr="1">
            <a:noAutofit/>
          </a:bodyPr>
          <a:lstStyle/>
          <a:p>
            <a:pPr marL="0" marR="0" indent="0" algn="ctr" defTabSz="914400" eaLnBrk="1" fontAlgn="auto" latinLnBrk="0" hangingPunct="1">
              <a:lnSpc>
                <a:spcPct val="100000"/>
              </a:lnSpc>
              <a:spcBef>
                <a:spcPts val="0"/>
              </a:spcBef>
              <a:spcAft>
                <a:spcPts val="0"/>
              </a:spcAft>
              <a:buClrTx/>
              <a:buSzTx/>
              <a:buFontTx/>
              <a:buNone/>
            </a:pPr>
            <a:r>
              <a:rPr kumimoji="0" lang="zh-CN" altLang="en-US" b="1" i="0" u="none" strike="noStrike" kern="0" cap="none" spc="0" normalizeH="0" baseline="0" noProof="0" dirty="0" smtClean="0">
                <a:ln>
                  <a:noFill/>
                </a:ln>
                <a:solidFill>
                  <a:sysClr val="windowText" lastClr="000000"/>
                </a:solidFill>
                <a:effectLst/>
                <a:uLnTx/>
                <a:uFillTx/>
              </a:rPr>
              <a:t>可视化展示</a:t>
            </a:r>
            <a:endParaRPr kumimoji="0" lang="zh-CN" altLang="en-US" b="1" i="0" u="none" strike="noStrike" kern="0" cap="none" spc="0" normalizeH="0" baseline="0" noProof="0" dirty="0" smtClean="0">
              <a:ln>
                <a:noFill/>
              </a:ln>
              <a:solidFill>
                <a:sysClr val="windowText" lastClr="000000"/>
              </a:solidFill>
              <a:effectLst/>
              <a:uLnTx/>
              <a:uFillTx/>
            </a:endParaRPr>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9" name="Picture 9" descr="anniu"/>
          <p:cNvPicPr>
            <a:picLocks noChangeAspect="1"/>
          </p:cNvPicPr>
          <p:nvPr/>
        </p:nvPicPr>
        <p:blipFill>
          <a:blip r:embed="rId4"/>
          <a:stretch>
            <a:fillRect/>
          </a:stretch>
        </p:blipFill>
        <p:spPr>
          <a:xfrm>
            <a:off x="1256665" y="908050"/>
            <a:ext cx="5080000" cy="659130"/>
          </a:xfrm>
          <a:prstGeom prst="rect">
            <a:avLst/>
          </a:prstGeom>
          <a:noFill/>
          <a:ln w="9525">
            <a:noFill/>
          </a:ln>
        </p:spPr>
      </p:pic>
      <p:sp>
        <p:nvSpPr>
          <p:cNvPr id="26" name="内容占位符 2"/>
          <p:cNvSpPr>
            <a:spLocks noGrp="1"/>
          </p:cNvSpPr>
          <p:nvPr/>
        </p:nvSpPr>
        <p:spPr bwMode="auto">
          <a:xfrm>
            <a:off x="1566545" y="835660"/>
            <a:ext cx="4460240" cy="675005"/>
          </a:xfrm>
          <a:prstGeom prst="rect">
            <a:avLst/>
          </a:prstGeom>
          <a:noFill/>
          <a:ln>
            <a:noFill/>
          </a:ln>
          <a:effectLst/>
        </p:spPr>
        <p:txBody>
          <a:bodyPr/>
          <a:lstStyle>
            <a:lvl1pPr marL="342900" indent="-342900" eaLnBrk="0" hangingPunct="0">
              <a:spcBef>
                <a:spcPct val="20000"/>
              </a:spcBef>
              <a:spcAft>
                <a:spcPct val="20000"/>
              </a:spcAft>
              <a:buSzPct val="75000"/>
              <a:buFont typeface="Wingdings" pitchFamily="2" charset="2"/>
              <a:buChar char="n"/>
              <a:defRPr sz="2400" b="1">
                <a:solidFill>
                  <a:schemeClr val="bg2"/>
                </a:solidFill>
                <a:latin typeface="华文细黑" pitchFamily="2" charset="-122"/>
                <a:ea typeface="华文细黑" pitchFamily="2" charset="-122"/>
              </a:defRPr>
            </a:lvl1pPr>
            <a:lvl2pPr marL="285750" indent="-285750" eaLnBrk="0" hangingPunct="0">
              <a:spcBef>
                <a:spcPct val="20000"/>
              </a:spcBef>
              <a:spcAft>
                <a:spcPct val="20000"/>
              </a:spcAft>
              <a:buClr>
                <a:srgbClr val="669900"/>
              </a:buClr>
              <a:buSzPct val="60000"/>
              <a:buFont typeface="Wingdings" pitchFamily="2" charset="2"/>
              <a:buChar char="u"/>
              <a:defRPr sz="2000" b="1">
                <a:solidFill>
                  <a:schemeClr val="bg2"/>
                </a:solidFill>
                <a:latin typeface="华文细黑" pitchFamily="2" charset="-122"/>
                <a:ea typeface="华文细黑" pitchFamily="2" charset="-122"/>
              </a:defRPr>
            </a:lvl2pPr>
            <a:lvl3pPr marL="1143000" indent="-228600" eaLnBrk="0" hangingPunct="0">
              <a:spcBef>
                <a:spcPct val="20000"/>
              </a:spcBef>
              <a:spcAft>
                <a:spcPct val="20000"/>
              </a:spcAft>
              <a:buClr>
                <a:srgbClr val="003366"/>
              </a:buClr>
              <a:buSzPct val="60000"/>
              <a:buFont typeface="Wingdings" pitchFamily="2" charset="2"/>
              <a:buChar char="p"/>
              <a:defRPr sz="2000" b="1">
                <a:solidFill>
                  <a:srgbClr val="3333CC"/>
                </a:solidFill>
                <a:latin typeface="华文细黑" pitchFamily="2" charset="-122"/>
                <a:ea typeface="华文细黑" pitchFamily="2" charset="-122"/>
              </a:defRPr>
            </a:lvl3pPr>
            <a:lvl4pPr marL="1600200" indent="-228600" eaLnBrk="0" hangingPunct="0">
              <a:spcBef>
                <a:spcPct val="20000"/>
              </a:spcBef>
              <a:buClr>
                <a:schemeClr val="tx1"/>
              </a:buClr>
              <a:buSzPct val="100000"/>
              <a:buFont typeface="Wingdings" pitchFamily="2" charset="2"/>
              <a:buChar char="•"/>
              <a:defRPr sz="2400">
                <a:solidFill>
                  <a:schemeClr val="tx1"/>
                </a:solidFill>
                <a:latin typeface="Arial" pitchFamily="34" charset="0"/>
                <a:ea typeface="宋体" pitchFamily="2" charset="-122"/>
              </a:defRPr>
            </a:lvl4pPr>
            <a:lvl5pPr marL="2057400" indent="-228600" eaLnBrk="0" hangingPunct="0">
              <a:spcBef>
                <a:spcPct val="20000"/>
              </a:spcBef>
              <a:buClr>
                <a:schemeClr val="tx1"/>
              </a:buClr>
              <a:buSzPct val="100000"/>
              <a:buFont typeface="Wingdings" pitchFamily="2" charset="2"/>
              <a:buChar char="–"/>
              <a:defRPr sz="24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9pPr>
          </a:lstStyle>
          <a:p>
            <a:pPr marL="285750" marR="0" lvl="1" indent="-285750" algn="l" defTabSz="914400" rtl="0" eaLnBrk="0" fontAlgn="base" latinLnBrk="0" hangingPunct="0">
              <a:lnSpc>
                <a:spcPct val="150000"/>
              </a:lnSpc>
              <a:spcBef>
                <a:spcPct val="20000"/>
              </a:spcBef>
              <a:spcAft>
                <a:spcPct val="20000"/>
              </a:spcAft>
              <a:buClr>
                <a:srgbClr val="669900"/>
              </a:buClr>
              <a:buSzPct val="60000"/>
              <a:buFont typeface="Wingdings" pitchFamily="2" charset="2"/>
              <a:buNone/>
              <a:defRPr/>
            </a:pPr>
            <a:r>
              <a:rPr lang="zh-CN" altLang="en-US" sz="2400" dirty="0" smtClean="0">
                <a:solidFill>
                  <a:srgbClr val="FFFFFF"/>
                </a:solidFill>
                <a:latin typeface="+mj-ea"/>
                <a:ea typeface="+mj-ea"/>
              </a:rPr>
              <a:t>可视化展示</a:t>
            </a:r>
            <a:endParaRPr kumimoji="0" lang="en-US" altLang="zh-CN" sz="2400" b="1" i="0" u="none" strike="noStrike" kern="1200" cap="none" spc="0" normalizeH="0" baseline="0" noProof="0" dirty="0" smtClean="0">
              <a:ln>
                <a:noFill/>
              </a:ln>
              <a:solidFill>
                <a:srgbClr val="FFFFFF"/>
              </a:solidFill>
              <a:effectLst/>
              <a:uLnTx/>
              <a:uFillTx/>
              <a:latin typeface="+mj-ea"/>
              <a:ea typeface="+mj-ea"/>
              <a:cs typeface="+mn-cs"/>
            </a:endParaRPr>
          </a:p>
        </p:txBody>
      </p:sp>
      <p:sp>
        <p:nvSpPr>
          <p:cNvPr id="6146" name="Rectangle 2"/>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145" name="Object 1"/>
          <p:cNvGraphicFramePr>
            <a:graphicFrameLocks noChangeAspect="1"/>
          </p:cNvGraphicFramePr>
          <p:nvPr/>
        </p:nvGraphicFramePr>
        <p:xfrm>
          <a:off x="738159" y="1567180"/>
          <a:ext cx="8117570" cy="4832213"/>
        </p:xfrm>
        <a:graphic>
          <a:graphicData uri="http://schemas.openxmlformats.org/presentationml/2006/ole">
            <p:oleObj spid="_x0000_s6145" name="Visio" r:id="rId5" imgW="8954913" imgH="7444985" progId="Visio.Drawing.11">
              <p:embed/>
            </p:oleObj>
          </a:graphicData>
        </a:graphic>
      </p:graphicFrame>
      <p:sp>
        <p:nvSpPr>
          <p:cNvPr id="6148" name="Rectangle 4"/>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8"/>
          <p:cNvSpPr txBox="1"/>
          <p:nvPr/>
        </p:nvSpPr>
        <p:spPr>
          <a:xfrm>
            <a:off x="6810388" y="6399393"/>
            <a:ext cx="3437864" cy="453457"/>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30000"/>
              </a:lnSpc>
              <a:spcBef>
                <a:spcPct val="0"/>
              </a:spcBef>
              <a:spcAft>
                <a:spcPct val="0"/>
              </a:spcAft>
              <a:buClrTx/>
              <a:buSzTx/>
              <a:buFont typeface="Arial" pitchFamily="34" charset="0"/>
              <a:buNone/>
              <a:defRPr/>
            </a:pPr>
            <a:r>
              <a:rPr kumimoji="1" lang="zh-CN" altLang="en-US" sz="2000" b="1" i="0" u="none" strike="noStrike" kern="1200" cap="none" spc="0" normalizeH="0" baseline="0" noProof="0" dirty="0" smtClean="0">
                <a:ln>
                  <a:noFill/>
                </a:ln>
                <a:solidFill>
                  <a:srgbClr val="1E2327"/>
                </a:solidFill>
                <a:effectLst/>
                <a:uLnTx/>
                <a:uFillTx/>
                <a:latin typeface="+mn-lt"/>
                <a:ea typeface="+mn-ea"/>
                <a:cs typeface="+mn-cs"/>
              </a:rPr>
              <a:t>光缆网架</a:t>
            </a:r>
            <a:r>
              <a:rPr kumimoji="1" lang="zh-CN" altLang="en-US" sz="2000" b="1" i="0" u="none" strike="noStrike" kern="1200" cap="none" spc="0" normalizeH="0" baseline="0" noProof="0" dirty="0" smtClean="0">
                <a:ln>
                  <a:noFill/>
                </a:ln>
                <a:solidFill>
                  <a:srgbClr val="1E2327"/>
                </a:solidFill>
                <a:effectLst/>
                <a:uLnTx/>
                <a:uFillTx/>
                <a:latin typeface="+mn-lt"/>
                <a:ea typeface="+mn-ea"/>
                <a:cs typeface="+mn-cs"/>
              </a:rPr>
              <a:t>可视化</a:t>
            </a:r>
            <a:endParaRPr kumimoji="1" lang="en-US" altLang="zh-CN" sz="2000" b="1" i="0" u="none" strike="noStrike" kern="1200" cap="none" spc="0" normalizeH="0" baseline="0" noProof="0" dirty="0" smtClean="0">
              <a:ln>
                <a:noFill/>
              </a:ln>
              <a:solidFill>
                <a:srgbClr val="1E2327"/>
              </a:solidFill>
              <a:effectLst/>
              <a:uLnTx/>
              <a:uFillTx/>
              <a:latin typeface="+mn-lt"/>
              <a:ea typeface="+mn-ea"/>
              <a:cs typeface="+mn-cs"/>
            </a:endParaRPr>
          </a:p>
        </p:txBody>
      </p:sp>
    </p:spTree>
    <p:custDataLst>
      <p:tags r:id="rId2"/>
    </p:custDataLst>
  </p:cSld>
  <p:clrMapOvr>
    <a:masterClrMapping/>
  </p:clrMapOvr>
  <p:transition advTm="20095">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9" name="Picture 9" descr="anniu"/>
          <p:cNvPicPr>
            <a:picLocks noChangeAspect="1"/>
          </p:cNvPicPr>
          <p:nvPr/>
        </p:nvPicPr>
        <p:blipFill>
          <a:blip r:embed="rId5"/>
          <a:stretch>
            <a:fillRect/>
          </a:stretch>
        </p:blipFill>
        <p:spPr>
          <a:xfrm>
            <a:off x="1256665" y="908050"/>
            <a:ext cx="5080000" cy="659130"/>
          </a:xfrm>
          <a:prstGeom prst="rect">
            <a:avLst/>
          </a:prstGeom>
          <a:noFill/>
          <a:ln w="9525">
            <a:noFill/>
          </a:ln>
        </p:spPr>
      </p:pic>
      <p:sp>
        <p:nvSpPr>
          <p:cNvPr id="26" name="内容占位符 2"/>
          <p:cNvSpPr>
            <a:spLocks noGrp="1"/>
          </p:cNvSpPr>
          <p:nvPr/>
        </p:nvSpPr>
        <p:spPr bwMode="auto">
          <a:xfrm>
            <a:off x="1566545" y="835660"/>
            <a:ext cx="4460240" cy="675005"/>
          </a:xfrm>
          <a:prstGeom prst="rect">
            <a:avLst/>
          </a:prstGeom>
          <a:noFill/>
          <a:ln>
            <a:noFill/>
          </a:ln>
          <a:effectLst/>
        </p:spPr>
        <p:txBody>
          <a:bodyPr/>
          <a:lstStyle>
            <a:lvl1pPr marL="342900" indent="-342900" eaLnBrk="0" hangingPunct="0">
              <a:spcBef>
                <a:spcPct val="20000"/>
              </a:spcBef>
              <a:spcAft>
                <a:spcPct val="20000"/>
              </a:spcAft>
              <a:buSzPct val="75000"/>
              <a:buFont typeface="Wingdings" pitchFamily="2" charset="2"/>
              <a:buChar char="n"/>
              <a:defRPr sz="2400" b="1">
                <a:solidFill>
                  <a:schemeClr val="bg2"/>
                </a:solidFill>
                <a:latin typeface="华文细黑" pitchFamily="2" charset="-122"/>
                <a:ea typeface="华文细黑" pitchFamily="2" charset="-122"/>
              </a:defRPr>
            </a:lvl1pPr>
            <a:lvl2pPr marL="285750" indent="-285750" eaLnBrk="0" hangingPunct="0">
              <a:spcBef>
                <a:spcPct val="20000"/>
              </a:spcBef>
              <a:spcAft>
                <a:spcPct val="20000"/>
              </a:spcAft>
              <a:buClr>
                <a:srgbClr val="669900"/>
              </a:buClr>
              <a:buSzPct val="60000"/>
              <a:buFont typeface="Wingdings" pitchFamily="2" charset="2"/>
              <a:buChar char="u"/>
              <a:defRPr sz="2000" b="1">
                <a:solidFill>
                  <a:schemeClr val="bg2"/>
                </a:solidFill>
                <a:latin typeface="华文细黑" pitchFamily="2" charset="-122"/>
                <a:ea typeface="华文细黑" pitchFamily="2" charset="-122"/>
              </a:defRPr>
            </a:lvl2pPr>
            <a:lvl3pPr marL="1143000" indent="-228600" eaLnBrk="0" hangingPunct="0">
              <a:spcBef>
                <a:spcPct val="20000"/>
              </a:spcBef>
              <a:spcAft>
                <a:spcPct val="20000"/>
              </a:spcAft>
              <a:buClr>
                <a:srgbClr val="003366"/>
              </a:buClr>
              <a:buSzPct val="60000"/>
              <a:buFont typeface="Wingdings" pitchFamily="2" charset="2"/>
              <a:buChar char="p"/>
              <a:defRPr sz="2000" b="1">
                <a:solidFill>
                  <a:srgbClr val="3333CC"/>
                </a:solidFill>
                <a:latin typeface="华文细黑" pitchFamily="2" charset="-122"/>
                <a:ea typeface="华文细黑" pitchFamily="2" charset="-122"/>
              </a:defRPr>
            </a:lvl3pPr>
            <a:lvl4pPr marL="1600200" indent="-228600" eaLnBrk="0" hangingPunct="0">
              <a:spcBef>
                <a:spcPct val="20000"/>
              </a:spcBef>
              <a:buClr>
                <a:schemeClr val="tx1"/>
              </a:buClr>
              <a:buSzPct val="100000"/>
              <a:buFont typeface="Wingdings" pitchFamily="2" charset="2"/>
              <a:buChar char="•"/>
              <a:defRPr sz="2400">
                <a:solidFill>
                  <a:schemeClr val="tx1"/>
                </a:solidFill>
                <a:latin typeface="Arial" pitchFamily="34" charset="0"/>
                <a:ea typeface="宋体" pitchFamily="2" charset="-122"/>
              </a:defRPr>
            </a:lvl4pPr>
            <a:lvl5pPr marL="2057400" indent="-228600" eaLnBrk="0" hangingPunct="0">
              <a:spcBef>
                <a:spcPct val="20000"/>
              </a:spcBef>
              <a:buClr>
                <a:schemeClr val="tx1"/>
              </a:buClr>
              <a:buSzPct val="100000"/>
              <a:buFont typeface="Wingdings" pitchFamily="2" charset="2"/>
              <a:buChar char="–"/>
              <a:defRPr sz="24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9pPr>
          </a:lstStyle>
          <a:p>
            <a:pPr marL="285750" marR="0" lvl="1" indent="-285750" algn="l" defTabSz="914400" rtl="0" eaLnBrk="0" fontAlgn="base" latinLnBrk="0" hangingPunct="0">
              <a:lnSpc>
                <a:spcPct val="150000"/>
              </a:lnSpc>
              <a:spcBef>
                <a:spcPct val="20000"/>
              </a:spcBef>
              <a:spcAft>
                <a:spcPct val="20000"/>
              </a:spcAft>
              <a:buClr>
                <a:srgbClr val="669900"/>
              </a:buClr>
              <a:buSzPct val="60000"/>
              <a:buFont typeface="Wingdings" pitchFamily="2" charset="2"/>
              <a:buNone/>
              <a:defRPr/>
            </a:pPr>
            <a:r>
              <a:rPr lang="zh-CN" altLang="en-US" sz="2400" dirty="0" smtClean="0">
                <a:solidFill>
                  <a:srgbClr val="FFFFFF"/>
                </a:solidFill>
                <a:latin typeface="+mj-ea"/>
                <a:ea typeface="+mj-ea"/>
              </a:rPr>
              <a:t>可视化展示</a:t>
            </a:r>
            <a:endParaRPr kumimoji="0" lang="en-US" altLang="zh-CN" sz="2400" b="1" i="0" u="none" strike="noStrike" kern="1200" cap="none" spc="0" normalizeH="0" baseline="0" noProof="0" dirty="0" smtClean="0">
              <a:ln>
                <a:noFill/>
              </a:ln>
              <a:solidFill>
                <a:srgbClr val="FFFFFF"/>
              </a:solidFill>
              <a:effectLst/>
              <a:uLnTx/>
              <a:uFillTx/>
              <a:latin typeface="+mj-ea"/>
              <a:ea typeface="+mj-ea"/>
              <a:cs typeface="+mn-cs"/>
            </a:endParaRPr>
          </a:p>
        </p:txBody>
      </p:sp>
      <p:sp>
        <p:nvSpPr>
          <p:cNvPr id="6146" name="Rectangle 2"/>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48" name="Rectangle 4"/>
          <p:cNvSpPr>
            <a:spLocks noChangeArrowheads="1"/>
          </p:cNvSpPr>
          <p:nvPr/>
        </p:nvSpPr>
        <p:spPr bwMode="auto">
          <a:xfrm>
            <a:off x="0" y="0"/>
            <a:ext cx="9906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147" name="Object 3"/>
          <p:cNvGraphicFramePr>
            <a:graphicFrameLocks noChangeAspect="1"/>
          </p:cNvGraphicFramePr>
          <p:nvPr/>
        </p:nvGraphicFramePr>
        <p:xfrm>
          <a:off x="952472" y="1857363"/>
          <a:ext cx="8339805" cy="4500595"/>
        </p:xfrm>
        <a:graphic>
          <a:graphicData uri="http://schemas.openxmlformats.org/presentationml/2006/ole">
            <p:oleObj spid="_x0000_s52227" name="Visio" r:id="rId6" imgW="8326977" imgH="6377824" progId="Visio.Drawing.11">
              <p:embed/>
            </p:oleObj>
          </a:graphicData>
        </a:graphic>
      </p:graphicFrame>
      <p:sp>
        <p:nvSpPr>
          <p:cNvPr id="9" name="文本框 8"/>
          <p:cNvSpPr txBox="1"/>
          <p:nvPr/>
        </p:nvSpPr>
        <p:spPr>
          <a:xfrm>
            <a:off x="6810388" y="6399393"/>
            <a:ext cx="3437864" cy="453457"/>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30000"/>
              </a:lnSpc>
              <a:spcBef>
                <a:spcPct val="0"/>
              </a:spcBef>
              <a:spcAft>
                <a:spcPct val="0"/>
              </a:spcAft>
              <a:buClrTx/>
              <a:buSzTx/>
              <a:buFont typeface="Arial" pitchFamily="34" charset="0"/>
              <a:buNone/>
              <a:defRPr/>
            </a:pPr>
            <a:r>
              <a:rPr kumimoji="1" lang="zh-CN" altLang="en-US" sz="2000" b="1" i="0" u="none" strike="noStrike" kern="1200" cap="none" spc="0" normalizeH="0" baseline="0" noProof="0" dirty="0" smtClean="0">
                <a:ln>
                  <a:noFill/>
                </a:ln>
                <a:solidFill>
                  <a:srgbClr val="1E2327"/>
                </a:solidFill>
                <a:effectLst/>
                <a:uLnTx/>
                <a:uFillTx/>
                <a:latin typeface="+mn-lt"/>
                <a:ea typeface="+mn-ea"/>
                <a:cs typeface="+mn-cs"/>
              </a:rPr>
              <a:t>光传输网拓扑可视化</a:t>
            </a:r>
            <a:endParaRPr kumimoji="1" lang="en-US" altLang="zh-CN" sz="2000" b="1" i="0" u="none" strike="noStrike" kern="1200" cap="none" spc="0" normalizeH="0" baseline="0" noProof="0" dirty="0" smtClean="0">
              <a:ln>
                <a:noFill/>
              </a:ln>
              <a:solidFill>
                <a:srgbClr val="1E2327"/>
              </a:solidFill>
              <a:effectLst/>
              <a:uLnTx/>
              <a:uFillTx/>
              <a:latin typeface="+mn-lt"/>
              <a:ea typeface="+mn-ea"/>
              <a:cs typeface="+mn-cs"/>
            </a:endParaRPr>
          </a:p>
        </p:txBody>
      </p:sp>
    </p:spTree>
    <p:custDataLst>
      <p:tags r:id="rId2"/>
    </p:custDataLst>
  </p:cSld>
  <p:clrMapOvr>
    <a:masterClrMapping/>
  </p:clrMapOvr>
  <p:transition advTm="20095">
    <p:random/>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descr="http://bos.wenku.bdimg.com/v1/docconvert6451/wk/bc7e9e8cecab96451e30abf90adfed19/0.png?responseCacheControl=max-age%3D3888000&amp;responseExpires=Fri%2C%2016%20Sep%202016%2018%3A19%3A34%20%2B0800&amp;authorization=bce-auth-v1%2Ffa1126e91489401fa7cc85045ce7179e%2F2016-08-02T10%3A19%3A34Z%2F3600%2Fhost%2F54faac83516534e73b56a17b9edc0705903a95098e0e9af899e6a0053b0a9a7a&amp;x-bce-range=0-41363&amp;token=0bf7ed6d72bc70c3dff3461981b561a443c4391bcaacb880f42348fc36290255&amp;expire=2016-08-02T11:19:34Z"/>
          <p:cNvSpPr>
            <a:spLocks noChangeAspect="1"/>
          </p:cNvSpPr>
          <p:nvPr/>
        </p:nvSpPr>
        <p:spPr>
          <a:xfrm>
            <a:off x="168540" y="493316"/>
            <a:ext cx="330200" cy="323321"/>
          </a:xfrm>
          <a:prstGeom prst="rect">
            <a:avLst/>
          </a:prstGeom>
          <a:noFill/>
          <a:ln w="9525">
            <a:noFill/>
          </a:ln>
        </p:spPr>
        <p:txBody>
          <a:bodyPr lIns="99038" tIns="49518" rIns="99038" bIns="49518"/>
          <a:lstStyle/>
          <a:p>
            <a:pPr lvl="0" eaLnBrk="1" hangingPunct="1"/>
            <a:endParaRPr lang="zh-CN" altLang="en-US" sz="100" dirty="0">
              <a:latin typeface="Arial" pitchFamily="34" charset="0"/>
              <a:ea typeface="宋体" pitchFamily="2" charset="-122"/>
            </a:endParaRPr>
          </a:p>
        </p:txBody>
      </p:sp>
      <p:sp>
        <p:nvSpPr>
          <p:cNvPr id="34819" name="AutoShape 4" descr="http://bos.wenku.bdimg.com/v1/docconvert6451/wk/bc7e9e8cecab96451e30abf90adfed19/0.png?responseCacheControl=max-age%3D3888000&amp;responseExpires=Fri%2C%2016%20Sep%202016%2018%3A19%3A34%20%2B0800&amp;authorization=bce-auth-v1%2Ffa1126e91489401fa7cc85045ce7179e%2F2016-08-02T10%3A19%3A34Z%2F3600%2Fhost%2F54faac83516534e73b56a17b9edc0705903a95098e0e9af899e6a0053b0a9a7a&amp;x-bce-range=0-41363&amp;token=0bf7ed6d72bc70c3dff3461981b561a443c4391bcaacb880f42348fc36290255&amp;expire=2016-08-02T11:19:34Z"/>
          <p:cNvSpPr>
            <a:spLocks noChangeAspect="1"/>
          </p:cNvSpPr>
          <p:nvPr/>
        </p:nvSpPr>
        <p:spPr>
          <a:xfrm>
            <a:off x="168540" y="493316"/>
            <a:ext cx="330200" cy="323321"/>
          </a:xfrm>
          <a:prstGeom prst="rect">
            <a:avLst/>
          </a:prstGeom>
          <a:noFill/>
          <a:ln w="9525">
            <a:noFill/>
          </a:ln>
        </p:spPr>
        <p:txBody>
          <a:bodyPr lIns="99038" tIns="49518" rIns="99038" bIns="49518"/>
          <a:lstStyle/>
          <a:p>
            <a:pPr lvl="0" eaLnBrk="1" hangingPunct="1"/>
            <a:endParaRPr lang="zh-CN" altLang="en-US" sz="100" dirty="0">
              <a:latin typeface="Arial" pitchFamily="34" charset="0"/>
              <a:ea typeface="宋体" pitchFamily="2" charset="-122"/>
            </a:endParaRPr>
          </a:p>
        </p:txBody>
      </p:sp>
      <p:sp>
        <p:nvSpPr>
          <p:cNvPr id="34820" name="AutoShape 6" descr="http://bos.wenku.bdimg.com/v1/docconvert6451/wk/bc7e9e8cecab96451e30abf90adfed19/0.png?responseCacheControl=max-age%3D3888000&amp;responseExpires=Fri%2C%2016%20Sep%202016%2018%3A19%3A34%20%2B0800&amp;authorization=bce-auth-v1%2Ffa1126e91489401fa7cc85045ce7179e%2F2016-08-02T10%3A19%3A34Z%2F3600%2Fhost%2F54faac83516534e73b56a17b9edc0705903a95098e0e9af899e6a0053b0a9a7a&amp;x-bce-range=0-41363&amp;token=0bf7ed6d72bc70c3dff3461981b561a443c4391bcaacb880f42348fc36290255&amp;expire=2016-08-02T11:19:34Z"/>
          <p:cNvSpPr>
            <a:spLocks noChangeAspect="1"/>
          </p:cNvSpPr>
          <p:nvPr/>
        </p:nvSpPr>
        <p:spPr>
          <a:xfrm>
            <a:off x="168540" y="493316"/>
            <a:ext cx="330200" cy="323321"/>
          </a:xfrm>
          <a:prstGeom prst="rect">
            <a:avLst/>
          </a:prstGeom>
          <a:noFill/>
          <a:ln w="9525">
            <a:noFill/>
          </a:ln>
        </p:spPr>
        <p:txBody>
          <a:bodyPr lIns="99038" tIns="49518" rIns="99038" bIns="49518"/>
          <a:lstStyle/>
          <a:p>
            <a:pPr lvl="0" eaLnBrk="1" hangingPunct="1"/>
            <a:endParaRPr lang="zh-CN" altLang="en-US" sz="100" dirty="0">
              <a:latin typeface="Arial" pitchFamily="34" charset="0"/>
              <a:ea typeface="宋体" pitchFamily="2" charset="-122"/>
            </a:endParaRPr>
          </a:p>
        </p:txBody>
      </p:sp>
      <p:sp>
        <p:nvSpPr>
          <p:cNvPr id="44" name="直角三角形 43"/>
          <p:cNvSpPr/>
          <p:nvPr/>
        </p:nvSpPr>
        <p:spPr>
          <a:xfrm>
            <a:off x="5250525" y="2655094"/>
            <a:ext cx="797983" cy="1900370"/>
          </a:xfrm>
          <a:prstGeom prst="rtTriangle">
            <a:avLst/>
          </a:prstGeom>
          <a:solidFill>
            <a:srgbClr val="DD1C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1950" b="0" i="0" u="none" strike="noStrike" kern="1200" cap="none" spc="0" normalizeH="0" baseline="0" noProof="0">
              <a:ln>
                <a:noFill/>
              </a:ln>
              <a:solidFill>
                <a:schemeClr val="lt1"/>
              </a:solidFill>
              <a:effectLst/>
              <a:uLnTx/>
              <a:uFillTx/>
              <a:latin typeface="+mn-lt"/>
              <a:ea typeface="+mn-ea"/>
              <a:cs typeface="+mn-cs"/>
            </a:endParaRPr>
          </a:p>
        </p:txBody>
      </p:sp>
      <p:sp>
        <p:nvSpPr>
          <p:cNvPr id="45" name="直角三角形 44"/>
          <p:cNvSpPr/>
          <p:nvPr/>
        </p:nvSpPr>
        <p:spPr>
          <a:xfrm rot="16200000">
            <a:off x="3894469" y="2564804"/>
            <a:ext cx="797983" cy="1900370"/>
          </a:xfrm>
          <a:prstGeom prst="rtTriangle">
            <a:avLst/>
          </a:prstGeom>
          <a:solidFill>
            <a:srgbClr val="424A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1950" b="0" i="0" u="none" strike="noStrike" kern="1200" cap="none" spc="0" normalizeH="0" baseline="0" noProof="0" dirty="0">
              <a:ln>
                <a:noFill/>
              </a:ln>
              <a:solidFill>
                <a:schemeClr val="lt1"/>
              </a:solidFill>
              <a:effectLst/>
              <a:uLnTx/>
              <a:uFillTx/>
              <a:latin typeface="+mn-lt"/>
              <a:ea typeface="+mn-ea"/>
              <a:cs typeface="+mn-cs"/>
            </a:endParaRPr>
          </a:p>
        </p:txBody>
      </p:sp>
      <p:sp>
        <p:nvSpPr>
          <p:cNvPr id="46" name="直角三角形 45"/>
          <p:cNvSpPr/>
          <p:nvPr/>
        </p:nvSpPr>
        <p:spPr>
          <a:xfrm rot="10800000">
            <a:off x="3802460" y="3913981"/>
            <a:ext cx="797983" cy="1900370"/>
          </a:xfrm>
          <a:prstGeom prst="rtTriangle">
            <a:avLst/>
          </a:prstGeom>
          <a:solidFill>
            <a:srgbClr val="DD1C3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1950" b="0" i="0" u="none" strike="noStrike" kern="1200" cap="none" spc="0" normalizeH="0" baseline="0" noProof="0">
              <a:ln>
                <a:noFill/>
              </a:ln>
              <a:solidFill>
                <a:schemeClr val="lt1"/>
              </a:solidFill>
              <a:effectLst/>
              <a:uLnTx/>
              <a:uFillTx/>
              <a:latin typeface="+mn-lt"/>
              <a:ea typeface="+mn-ea"/>
              <a:cs typeface="+mn-cs"/>
            </a:endParaRPr>
          </a:p>
        </p:txBody>
      </p:sp>
      <p:sp>
        <p:nvSpPr>
          <p:cNvPr id="47" name="直角三角形 46"/>
          <p:cNvSpPr/>
          <p:nvPr/>
        </p:nvSpPr>
        <p:spPr>
          <a:xfrm rot="5400000">
            <a:off x="5151636" y="4002550"/>
            <a:ext cx="797983" cy="1900370"/>
          </a:xfrm>
          <a:prstGeom prst="rtTriangle">
            <a:avLst/>
          </a:prstGeom>
          <a:solidFill>
            <a:srgbClr val="424A5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1950" b="0" i="0" u="none" strike="noStrike" kern="1200" cap="none" spc="0" normalizeH="0" baseline="0" noProof="0">
              <a:ln>
                <a:noFill/>
              </a:ln>
              <a:solidFill>
                <a:schemeClr val="lt1"/>
              </a:solidFill>
              <a:effectLst/>
              <a:uLnTx/>
              <a:uFillTx/>
              <a:latin typeface="+mn-lt"/>
              <a:ea typeface="+mn-ea"/>
              <a:cs typeface="+mn-cs"/>
            </a:endParaRPr>
          </a:p>
        </p:txBody>
      </p:sp>
      <p:sp>
        <p:nvSpPr>
          <p:cNvPr id="48" name="文本框 8"/>
          <p:cNvSpPr txBox="1"/>
          <p:nvPr/>
        </p:nvSpPr>
        <p:spPr>
          <a:xfrm>
            <a:off x="6048508" y="4476166"/>
            <a:ext cx="3026833" cy="875561"/>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nSpc>
                <a:spcPct val="130000"/>
              </a:lnSpc>
              <a:defRPr/>
            </a:pPr>
            <a:r>
              <a:rPr lang="zh-CN" altLang="en-US" sz="1515" b="1" dirty="0" smtClean="0">
                <a:solidFill>
                  <a:srgbClr val="000000"/>
                </a:solidFill>
              </a:rPr>
              <a:t>光路资源管理</a:t>
            </a:r>
            <a:endParaRPr lang="en-US" altLang="zh-CN" sz="1515" b="1" dirty="0" smtClean="0">
              <a:solidFill>
                <a:srgbClr val="000000"/>
              </a:solidFill>
            </a:endParaRPr>
          </a:p>
          <a:p>
            <a:pPr lvl="0">
              <a:lnSpc>
                <a:spcPct val="130000"/>
              </a:lnSpc>
              <a:defRPr/>
            </a:pPr>
            <a:r>
              <a:rPr lang="zh-CN" altLang="en-US" sz="1200" dirty="0" smtClean="0"/>
              <a:t>   建立传输网各网元及网元见连接关系（光路）等信息资源，统一管理</a:t>
            </a:r>
            <a:endParaRPr kumimoji="0" lang="zh-CN" altLang="en-US" sz="1200" i="0" u="none" strike="noStrike" kern="1200" cap="none" spc="0" normalizeH="0" baseline="0" noProof="0" dirty="0" smtClean="0">
              <a:ln>
                <a:noFill/>
              </a:ln>
              <a:solidFill>
                <a:srgbClr val="000000"/>
              </a:solidFill>
              <a:effectLst/>
              <a:uLnTx/>
              <a:uFillTx/>
              <a:latin typeface="黑体" pitchFamily="2" charset="-122"/>
              <a:ea typeface="黑体" pitchFamily="2" charset="-122"/>
              <a:cs typeface="+mn-cs"/>
            </a:endParaRPr>
          </a:p>
        </p:txBody>
      </p:sp>
      <p:sp>
        <p:nvSpPr>
          <p:cNvPr id="49" name="文本框 8"/>
          <p:cNvSpPr txBox="1"/>
          <p:nvPr/>
        </p:nvSpPr>
        <p:spPr>
          <a:xfrm>
            <a:off x="1779985" y="2577704"/>
            <a:ext cx="3437864" cy="851580"/>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515" b="1" dirty="0" smtClean="0">
                <a:solidFill>
                  <a:srgbClr val="000000"/>
                </a:solidFill>
              </a:rPr>
              <a:t>局站资源管理</a:t>
            </a:r>
            <a:endParaRPr lang="en-US" altLang="zh-CN" sz="1515" b="1" dirty="0" smtClean="0">
              <a:solidFill>
                <a:srgbClr val="000000"/>
              </a:solidFill>
            </a:endParaRPr>
          </a:p>
          <a:p>
            <a:pPr>
              <a:lnSpc>
                <a:spcPct val="130000"/>
              </a:lnSpc>
              <a:defRPr/>
            </a:pPr>
            <a:r>
              <a:rPr kumimoji="1" lang="zh-CN" altLang="en-US" sz="1140" dirty="0" smtClean="0">
                <a:solidFill>
                  <a:srgbClr val="1E2327"/>
                </a:solidFill>
              </a:rPr>
              <a:t>建立局站信息台账，如：局站名称，局站电压等级、通信设备型号等，同时将局站进行分类，</a:t>
            </a:r>
            <a:endParaRPr kumimoji="1" lang="zh-CN" altLang="en-US" sz="1000" i="0" u="none" strike="noStrike" kern="1200" cap="none" spc="0" normalizeH="0" baseline="0" noProof="0" dirty="0" smtClean="0">
              <a:ln>
                <a:noFill/>
              </a:ln>
              <a:solidFill>
                <a:srgbClr val="1E2327"/>
              </a:solidFill>
              <a:effectLst/>
              <a:uLnTx/>
              <a:uFillTx/>
              <a:latin typeface="黑体" pitchFamily="2" charset="-122"/>
              <a:ea typeface="黑体" pitchFamily="2" charset="-122"/>
              <a:cs typeface="+mn-cs"/>
            </a:endParaRPr>
          </a:p>
        </p:txBody>
      </p:sp>
      <p:sp>
        <p:nvSpPr>
          <p:cNvPr id="34829" name="文本框 12"/>
          <p:cNvSpPr txBox="1"/>
          <p:nvPr/>
        </p:nvSpPr>
        <p:spPr>
          <a:xfrm>
            <a:off x="4600443" y="4115435"/>
            <a:ext cx="650081" cy="227435"/>
          </a:xfrm>
          <a:prstGeom prst="rect">
            <a:avLst/>
          </a:prstGeom>
          <a:noFill/>
          <a:ln w="9525">
            <a:noFill/>
          </a:ln>
        </p:spPr>
        <p:txBody>
          <a:bodyPr>
            <a:spAutoFit/>
          </a:bodyPr>
          <a:lstStyle/>
          <a:p>
            <a:pPr lvl="0" eaLnBrk="1" hangingPunct="1">
              <a:lnSpc>
                <a:spcPct val="110000"/>
              </a:lnSpc>
            </a:pPr>
            <a:r>
              <a:rPr lang="zh-CN" altLang="en-US" sz="865" b="1" dirty="0" smtClean="0">
                <a:solidFill>
                  <a:srgbClr val="1E2327"/>
                </a:solidFill>
                <a:latin typeface="Arial" pitchFamily="34" charset="0"/>
                <a:ea typeface="宋体" pitchFamily="2" charset="-122"/>
              </a:rPr>
              <a:t>资源管理</a:t>
            </a:r>
            <a:endParaRPr lang="zh-CN" altLang="en-US" sz="865" b="1" dirty="0">
              <a:solidFill>
                <a:srgbClr val="1E2327"/>
              </a:solidFill>
              <a:latin typeface="Arial" pitchFamily="34" charset="0"/>
              <a:ea typeface="宋体" pitchFamily="2" charset="-122"/>
            </a:endParaRPr>
          </a:p>
        </p:txBody>
      </p:sp>
      <p:sp>
        <p:nvSpPr>
          <p:cNvPr id="55" name="文本框 8"/>
          <p:cNvSpPr txBox="1"/>
          <p:nvPr/>
        </p:nvSpPr>
        <p:spPr>
          <a:xfrm>
            <a:off x="5649516" y="2678216"/>
            <a:ext cx="2982119" cy="875561"/>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515" b="1" dirty="0" smtClean="0">
                <a:solidFill>
                  <a:srgbClr val="000000"/>
                </a:solidFill>
              </a:rPr>
              <a:t>光缆资源管理</a:t>
            </a:r>
            <a:endParaRPr lang="en-US" altLang="zh-CN" sz="1515" b="1" dirty="0" smtClean="0">
              <a:solidFill>
                <a:srgbClr val="000000"/>
              </a:solidFill>
            </a:endParaRPr>
          </a:p>
          <a:p>
            <a:pPr>
              <a:lnSpc>
                <a:spcPct val="130000"/>
              </a:lnSpc>
              <a:defRPr/>
            </a:pPr>
            <a:r>
              <a:rPr lang="zh-CN" altLang="en-US" sz="1200" dirty="0" smtClean="0">
                <a:solidFill>
                  <a:srgbClr val="000000"/>
                </a:solidFill>
              </a:rPr>
              <a:t>建立光缆信息台账，以及光配等配套信息资源管理。</a:t>
            </a:r>
            <a:endParaRPr kumimoji="0" lang="zh-CN" altLang="en-US" sz="1200" i="0" u="none" strike="noStrike" kern="1200" cap="none" spc="0" normalizeH="0" baseline="0" noProof="0" dirty="0" smtClean="0">
              <a:ln>
                <a:noFill/>
              </a:ln>
              <a:solidFill>
                <a:srgbClr val="000000"/>
              </a:solidFill>
              <a:effectLst/>
              <a:uLnTx/>
              <a:uFillTx/>
              <a:latin typeface="黑体" pitchFamily="2" charset="-122"/>
              <a:ea typeface="黑体" pitchFamily="2" charset="-122"/>
              <a:cs typeface="+mn-cs"/>
            </a:endParaRPr>
          </a:p>
        </p:txBody>
      </p:sp>
      <p:sp>
        <p:nvSpPr>
          <p:cNvPr id="56" name="文本框 8"/>
          <p:cNvSpPr txBox="1"/>
          <p:nvPr/>
        </p:nvSpPr>
        <p:spPr>
          <a:xfrm>
            <a:off x="309563" y="1603772"/>
            <a:ext cx="9441656" cy="367024"/>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30000"/>
              </a:lnSpc>
              <a:spcBef>
                <a:spcPct val="0"/>
              </a:spcBef>
              <a:spcAft>
                <a:spcPct val="0"/>
              </a:spcAft>
              <a:buClrTx/>
              <a:buSzTx/>
              <a:buFont typeface="Arial" pitchFamily="34" charset="0"/>
              <a:buNone/>
              <a:defRPr/>
            </a:pPr>
            <a:r>
              <a:rPr kumimoji="0" lang="en-US" altLang="zh-CN" sz="16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	</a:t>
            </a:r>
            <a:r>
              <a:rPr kumimoji="0" lang="zh-CN" altLang="en-US" sz="1600" b="0" i="0" u="none" strike="noStrike" kern="1200" cap="none" spc="0" normalizeH="0" baseline="0" noProof="0" dirty="0" smtClean="0">
                <a:ln>
                  <a:noFill/>
                </a:ln>
                <a:solidFill>
                  <a:schemeClr val="tx1"/>
                </a:solidFill>
                <a:effectLst/>
                <a:uLnTx/>
                <a:uFillTx/>
                <a:latin typeface="黑体" pitchFamily="2" charset="-122"/>
                <a:ea typeface="黑体" pitchFamily="2" charset="-122"/>
                <a:cs typeface="+mn-cs"/>
              </a:rPr>
              <a:t>建立光缆、传输网拓扑、光缆影响业务分析可视化展示</a:t>
            </a:r>
            <a:r>
              <a:rPr kumimoji="0" lang="zh-CN" altLang="en-US" sz="1600" i="0" u="none" strike="noStrike" kern="1200" cap="none" spc="0" normalizeH="0" baseline="0" noProof="0" dirty="0" smtClean="0">
                <a:ln>
                  <a:noFill/>
                </a:ln>
                <a:effectLst/>
                <a:uLnTx/>
                <a:uFillTx/>
                <a:latin typeface="黑体" pitchFamily="2" charset="-122"/>
                <a:ea typeface="黑体" pitchFamily="2" charset="-122"/>
                <a:cs typeface="+mn-cs"/>
              </a:rPr>
              <a:t>。</a:t>
            </a:r>
          </a:p>
        </p:txBody>
      </p:sp>
      <p:pic>
        <p:nvPicPr>
          <p:cNvPr id="30729" name="Picture 9" descr="anniu"/>
          <p:cNvPicPr>
            <a:picLocks noChangeAspect="1"/>
          </p:cNvPicPr>
          <p:nvPr/>
        </p:nvPicPr>
        <p:blipFill>
          <a:blip r:embed="rId3"/>
          <a:stretch>
            <a:fillRect/>
          </a:stretch>
        </p:blipFill>
        <p:spPr>
          <a:xfrm>
            <a:off x="1256665" y="908050"/>
            <a:ext cx="3949700" cy="659130"/>
          </a:xfrm>
          <a:prstGeom prst="rect">
            <a:avLst/>
          </a:prstGeom>
          <a:noFill/>
          <a:ln w="9525">
            <a:noFill/>
          </a:ln>
        </p:spPr>
      </p:pic>
      <p:sp>
        <p:nvSpPr>
          <p:cNvPr id="26" name="内容占位符 2"/>
          <p:cNvSpPr>
            <a:spLocks noGrp="1"/>
          </p:cNvSpPr>
          <p:nvPr/>
        </p:nvSpPr>
        <p:spPr bwMode="auto">
          <a:xfrm>
            <a:off x="1628140" y="892175"/>
            <a:ext cx="3318510" cy="675005"/>
          </a:xfrm>
          <a:prstGeom prst="rect">
            <a:avLst/>
          </a:prstGeom>
          <a:noFill/>
          <a:ln>
            <a:noFill/>
          </a:ln>
          <a:effectLst/>
        </p:spPr>
        <p:txBody>
          <a:bodyPr/>
          <a:lstStyle>
            <a:lvl1pPr marL="342900" indent="-342900" eaLnBrk="0" hangingPunct="0">
              <a:spcBef>
                <a:spcPct val="20000"/>
              </a:spcBef>
              <a:spcAft>
                <a:spcPct val="20000"/>
              </a:spcAft>
              <a:buSzPct val="75000"/>
              <a:buFont typeface="Wingdings" pitchFamily="2" charset="2"/>
              <a:buChar char="n"/>
              <a:defRPr sz="2400" b="1">
                <a:solidFill>
                  <a:schemeClr val="bg2"/>
                </a:solidFill>
                <a:latin typeface="华文细黑" pitchFamily="2" charset="-122"/>
                <a:ea typeface="华文细黑" pitchFamily="2" charset="-122"/>
              </a:defRPr>
            </a:lvl1pPr>
            <a:lvl2pPr marL="285750" indent="-285750" eaLnBrk="0" hangingPunct="0">
              <a:spcBef>
                <a:spcPct val="20000"/>
              </a:spcBef>
              <a:spcAft>
                <a:spcPct val="20000"/>
              </a:spcAft>
              <a:buClr>
                <a:srgbClr val="669900"/>
              </a:buClr>
              <a:buSzPct val="60000"/>
              <a:buFont typeface="Wingdings" pitchFamily="2" charset="2"/>
              <a:buChar char="u"/>
              <a:defRPr sz="2000" b="1">
                <a:solidFill>
                  <a:schemeClr val="bg2"/>
                </a:solidFill>
                <a:latin typeface="华文细黑" pitchFamily="2" charset="-122"/>
                <a:ea typeface="华文细黑" pitchFamily="2" charset="-122"/>
              </a:defRPr>
            </a:lvl2pPr>
            <a:lvl3pPr marL="1143000" indent="-228600" eaLnBrk="0" hangingPunct="0">
              <a:spcBef>
                <a:spcPct val="20000"/>
              </a:spcBef>
              <a:spcAft>
                <a:spcPct val="20000"/>
              </a:spcAft>
              <a:buClr>
                <a:srgbClr val="003366"/>
              </a:buClr>
              <a:buSzPct val="60000"/>
              <a:buFont typeface="Wingdings" pitchFamily="2" charset="2"/>
              <a:buChar char="p"/>
              <a:defRPr sz="2000" b="1">
                <a:solidFill>
                  <a:srgbClr val="3333CC"/>
                </a:solidFill>
                <a:latin typeface="华文细黑" pitchFamily="2" charset="-122"/>
                <a:ea typeface="华文细黑" pitchFamily="2" charset="-122"/>
              </a:defRPr>
            </a:lvl3pPr>
            <a:lvl4pPr marL="1600200" indent="-228600" eaLnBrk="0" hangingPunct="0">
              <a:spcBef>
                <a:spcPct val="20000"/>
              </a:spcBef>
              <a:buClr>
                <a:schemeClr val="tx1"/>
              </a:buClr>
              <a:buSzPct val="100000"/>
              <a:buFont typeface="Wingdings" pitchFamily="2" charset="2"/>
              <a:buChar char="•"/>
              <a:defRPr sz="2400">
                <a:solidFill>
                  <a:schemeClr val="tx1"/>
                </a:solidFill>
                <a:latin typeface="Arial" pitchFamily="34" charset="0"/>
                <a:ea typeface="宋体" pitchFamily="2" charset="-122"/>
              </a:defRPr>
            </a:lvl4pPr>
            <a:lvl5pPr marL="2057400" indent="-228600" eaLnBrk="0" hangingPunct="0">
              <a:spcBef>
                <a:spcPct val="20000"/>
              </a:spcBef>
              <a:buClr>
                <a:schemeClr val="tx1"/>
              </a:buClr>
              <a:buSzPct val="100000"/>
              <a:buFont typeface="Wingdings" pitchFamily="2" charset="2"/>
              <a:buChar char="–"/>
              <a:defRPr sz="24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9pPr>
          </a:lstStyle>
          <a:p>
            <a:pPr marL="285750" marR="0" lvl="1" indent="-285750" algn="l" defTabSz="914400" rtl="0" eaLnBrk="0" fontAlgn="base" latinLnBrk="0" hangingPunct="0">
              <a:lnSpc>
                <a:spcPct val="150000"/>
              </a:lnSpc>
              <a:spcBef>
                <a:spcPct val="20000"/>
              </a:spcBef>
              <a:spcAft>
                <a:spcPct val="20000"/>
              </a:spcAft>
              <a:buClr>
                <a:srgbClr val="669900"/>
              </a:buClr>
              <a:buSzPct val="60000"/>
              <a:buFont typeface="Wingdings" pitchFamily="2" charset="2"/>
              <a:buNone/>
              <a:defRPr/>
            </a:pPr>
            <a:r>
              <a:rPr kumimoji="0" lang="zh-CN" altLang="en-US" sz="2400" b="1" i="0" u="none" strike="noStrike" kern="1200" cap="none" spc="0" normalizeH="0" baseline="0" noProof="0" dirty="0" smtClean="0">
                <a:ln>
                  <a:noFill/>
                </a:ln>
                <a:solidFill>
                  <a:srgbClr val="FFFFFF"/>
                </a:solidFill>
                <a:effectLst/>
                <a:uLnTx/>
                <a:uFillTx/>
                <a:latin typeface="+mj-ea"/>
                <a:ea typeface="+mj-ea"/>
                <a:cs typeface="+mn-cs"/>
              </a:rPr>
              <a:t>资源管理</a:t>
            </a:r>
          </a:p>
        </p:txBody>
      </p:sp>
      <p:sp>
        <p:nvSpPr>
          <p:cNvPr id="16" name="文本框 8"/>
          <p:cNvSpPr txBox="1"/>
          <p:nvPr/>
        </p:nvSpPr>
        <p:spPr>
          <a:xfrm>
            <a:off x="1628140" y="4553743"/>
            <a:ext cx="3026833" cy="875561"/>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lang="zh-CN" altLang="en-US" sz="1515" b="1" dirty="0" smtClean="0">
                <a:solidFill>
                  <a:srgbClr val="000000"/>
                </a:solidFill>
              </a:rPr>
              <a:t>业务资源管理</a:t>
            </a:r>
            <a:endParaRPr lang="en-US" altLang="zh-CN" sz="1515" b="1" dirty="0" smtClean="0">
              <a:solidFill>
                <a:srgbClr val="000000"/>
              </a:solidFill>
            </a:endParaRPr>
          </a:p>
          <a:p>
            <a:pPr lvl="0">
              <a:lnSpc>
                <a:spcPct val="130000"/>
              </a:lnSpc>
              <a:defRPr/>
            </a:pPr>
            <a:r>
              <a:rPr kumimoji="0" lang="zh-CN" altLang="en-US" sz="1200" i="0" u="none" strike="noStrike" kern="1200" cap="none" spc="0" normalizeH="0" baseline="0" noProof="0" dirty="0" smtClean="0">
                <a:ln>
                  <a:noFill/>
                </a:ln>
                <a:solidFill>
                  <a:srgbClr val="000000"/>
                </a:solidFill>
                <a:effectLst/>
                <a:uLnTx/>
                <a:uFillTx/>
                <a:latin typeface="黑体" pitchFamily="2" charset="-122"/>
                <a:ea typeface="黑体" pitchFamily="2" charset="-122"/>
                <a:cs typeface="+mn-cs"/>
              </a:rPr>
              <a:t>建立业务系统及各业务通道资源台账，完善业务资源管理功能。</a:t>
            </a:r>
          </a:p>
        </p:txBody>
      </p:sp>
    </p:spTree>
  </p:cSld>
  <p:clrMapOvr>
    <a:masterClrMapping/>
  </p:clrMapOvr>
  <p:transition>
    <p:rand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图片 7"/>
          <p:cNvPicPr>
            <a:picLocks noChangeAspect="1"/>
          </p:cNvPicPr>
          <p:nvPr/>
        </p:nvPicPr>
        <p:blipFill>
          <a:blip r:embed="rId2"/>
          <a:stretch>
            <a:fillRect/>
          </a:stretch>
        </p:blipFill>
        <p:spPr>
          <a:xfrm>
            <a:off x="2763706" y="4216665"/>
            <a:ext cx="4019153" cy="1989799"/>
          </a:xfrm>
          <a:prstGeom prst="rect">
            <a:avLst/>
          </a:prstGeom>
          <a:noFill/>
          <a:ln w="9525">
            <a:noFill/>
          </a:ln>
        </p:spPr>
      </p:pic>
      <p:sp>
        <p:nvSpPr>
          <p:cNvPr id="22530" name="椭圆 8"/>
          <p:cNvSpPr/>
          <p:nvPr/>
        </p:nvSpPr>
        <p:spPr>
          <a:xfrm>
            <a:off x="758428" y="2063486"/>
            <a:ext cx="1384432" cy="1386152"/>
          </a:xfrm>
          <a:prstGeom prst="ellipse">
            <a:avLst/>
          </a:prstGeom>
          <a:solidFill>
            <a:schemeClr val="accent6">
              <a:lumMod val="75000"/>
            </a:schemeClr>
          </a:solidFill>
          <a:ln w="25400" cap="flat" cmpd="sng">
            <a:solidFill>
              <a:schemeClr val="bg1"/>
            </a:solidFill>
            <a:prstDash val="solid"/>
            <a:round/>
            <a:headEnd type="none" w="med" len="med"/>
            <a:tailEnd type="none" w="med" len="med"/>
          </a:ln>
        </p:spPr>
        <p:txBody>
          <a:bodyPr anchor="ctr"/>
          <a:lstStyle/>
          <a:p>
            <a:pPr lvl="0" indent="0" algn="ctr" eaLnBrk="0" hangingPunct="0"/>
            <a:r>
              <a:rPr lang="zh-CN" altLang="en-US" b="1" dirty="0" smtClean="0">
                <a:solidFill>
                  <a:srgbClr val="FFFFFF"/>
                </a:solidFill>
                <a:latin typeface="方正舒体" pitchFamily="2" charset="-122"/>
                <a:ea typeface="方正舒体" pitchFamily="2" charset="-122"/>
                <a:sym typeface="微软雅黑" charset="-122"/>
              </a:rPr>
              <a:t>项目背景及内容</a:t>
            </a:r>
            <a:endParaRPr lang="en-US" altLang="x-none" b="1" dirty="0">
              <a:solidFill>
                <a:srgbClr val="FFFFFF"/>
              </a:solidFill>
              <a:latin typeface="方正舒体" pitchFamily="2" charset="-122"/>
              <a:ea typeface="方正舒体" pitchFamily="2" charset="-122"/>
              <a:sym typeface="微软雅黑" charset="-122"/>
            </a:endParaRPr>
          </a:p>
        </p:txBody>
      </p:sp>
      <p:sp>
        <p:nvSpPr>
          <p:cNvPr id="22531" name="椭圆 9"/>
          <p:cNvSpPr/>
          <p:nvPr/>
        </p:nvSpPr>
        <p:spPr>
          <a:xfrm>
            <a:off x="2925625" y="2072084"/>
            <a:ext cx="1384433" cy="1386152"/>
          </a:xfrm>
          <a:prstGeom prst="ellipse">
            <a:avLst/>
          </a:prstGeom>
          <a:solidFill>
            <a:srgbClr val="7F7F7F"/>
          </a:solidFill>
          <a:ln w="25400" cap="flat" cmpd="sng">
            <a:solidFill>
              <a:schemeClr val="bg1"/>
            </a:solidFill>
            <a:prstDash val="solid"/>
            <a:round/>
            <a:headEnd type="none" w="med" len="med"/>
            <a:tailEnd type="none" w="med" len="med"/>
          </a:ln>
        </p:spPr>
        <p:txBody>
          <a:bodyPr anchor="ctr"/>
          <a:lstStyle/>
          <a:p>
            <a:pPr algn="ctr" eaLnBrk="0" hangingPunct="0"/>
            <a:r>
              <a:rPr lang="zh-CN" altLang="en-US" b="1" dirty="0" smtClean="0">
                <a:solidFill>
                  <a:srgbClr val="FFFFFF"/>
                </a:solidFill>
                <a:latin typeface="方正舒体" pitchFamily="2" charset="-122"/>
                <a:ea typeface="方正舒体" pitchFamily="2" charset="-122"/>
                <a:sym typeface="微软雅黑" charset="-122"/>
              </a:rPr>
              <a:t>项目实施方案</a:t>
            </a:r>
            <a:endParaRPr lang="zh-CN" altLang="en-US" b="1" dirty="0">
              <a:solidFill>
                <a:srgbClr val="FFFFFF"/>
              </a:solidFill>
              <a:latin typeface="方正舒体" pitchFamily="2" charset="-122"/>
              <a:ea typeface="方正舒体" pitchFamily="2" charset="-122"/>
              <a:sym typeface="微软雅黑" charset="-122"/>
            </a:endParaRPr>
          </a:p>
        </p:txBody>
      </p:sp>
      <p:sp>
        <p:nvSpPr>
          <p:cNvPr id="22532" name="椭圆 11"/>
          <p:cNvSpPr/>
          <p:nvPr/>
        </p:nvSpPr>
        <p:spPr>
          <a:xfrm>
            <a:off x="5238752" y="2042848"/>
            <a:ext cx="1384432" cy="1386152"/>
          </a:xfrm>
          <a:prstGeom prst="ellipse">
            <a:avLst/>
          </a:prstGeom>
          <a:solidFill>
            <a:srgbClr val="7F7F7F"/>
          </a:solidFill>
          <a:ln w="25400" cap="flat" cmpd="sng">
            <a:solidFill>
              <a:schemeClr val="bg1"/>
            </a:solidFill>
            <a:prstDash val="solid"/>
            <a:round/>
            <a:headEnd type="none" w="med" len="med"/>
            <a:tailEnd type="none" w="med" len="med"/>
          </a:ln>
        </p:spPr>
        <p:txBody>
          <a:bodyPr anchor="ctr"/>
          <a:lstStyle/>
          <a:p>
            <a:pPr lvl="0" indent="0" algn="ctr" eaLnBrk="0" hangingPunct="0"/>
            <a:endParaRPr lang="zh-CN" altLang="en-US" sz="2600" b="1" dirty="0">
              <a:latin typeface="黑体" pitchFamily="2" charset="-122"/>
              <a:ea typeface="黑体" pitchFamily="2" charset="-122"/>
            </a:endParaRPr>
          </a:p>
        </p:txBody>
      </p:sp>
      <p:grpSp>
        <p:nvGrpSpPr>
          <p:cNvPr id="22533" name="组合 21509"/>
          <p:cNvGrpSpPr/>
          <p:nvPr/>
        </p:nvGrpSpPr>
        <p:grpSpPr>
          <a:xfrm>
            <a:off x="2679435" y="5251979"/>
            <a:ext cx="577850" cy="579570"/>
            <a:chOff x="0" y="0"/>
            <a:chExt cx="692150" cy="692150"/>
          </a:xfrm>
        </p:grpSpPr>
        <p:sp>
          <p:nvSpPr>
            <p:cNvPr id="22534" name="椭圆 13"/>
            <p:cNvSpPr/>
            <p:nvPr/>
          </p:nvSpPr>
          <p:spPr>
            <a:xfrm>
              <a:off x="0" y="0"/>
              <a:ext cx="692150" cy="692150"/>
            </a:xfrm>
            <a:prstGeom prst="ellipse">
              <a:avLst/>
            </a:prstGeom>
            <a:solidFill>
              <a:schemeClr val="bg1"/>
            </a:solidFill>
            <a:ln w="6350" cap="flat" cmpd="sng">
              <a:solidFill>
                <a:srgbClr val="FF8C00"/>
              </a:solidFill>
              <a:prstDash val="solid"/>
              <a:round/>
              <a:headEnd type="none" w="med" len="med"/>
              <a:tailEnd type="none" w="med" len="med"/>
            </a:ln>
          </p:spPr>
          <p:txBody>
            <a:bodyPr anchor="ctr"/>
            <a:lstStyle/>
            <a:p>
              <a:pPr lvl="0" indent="0" eaLnBrk="0" hangingPunct="0"/>
              <a:endParaRPr lang="zh-CN" altLang="en-US" sz="100" dirty="0">
                <a:solidFill>
                  <a:srgbClr val="FFFFFF"/>
                </a:solidFill>
                <a:latin typeface="Impact" pitchFamily="2" charset="0"/>
                <a:ea typeface="宋体" pitchFamily="2" charset="-122"/>
                <a:sym typeface="Impact" pitchFamily="2" charset="0"/>
              </a:endParaRPr>
            </a:p>
          </p:txBody>
        </p:sp>
        <p:sp>
          <p:nvSpPr>
            <p:cNvPr id="22535" name="椭圆 14"/>
            <p:cNvSpPr/>
            <p:nvPr/>
          </p:nvSpPr>
          <p:spPr>
            <a:xfrm>
              <a:off x="76200" y="76200"/>
              <a:ext cx="539750" cy="539750"/>
            </a:xfrm>
            <a:prstGeom prst="ellipse">
              <a:avLst/>
            </a:prstGeom>
            <a:solidFill>
              <a:srgbClr val="FF8C00"/>
            </a:solidFill>
            <a:ln w="9525">
              <a:noFill/>
            </a:ln>
          </p:spPr>
          <p:txBody>
            <a:bodyPr anchor="ctr"/>
            <a:lstStyle/>
            <a:p>
              <a:pPr lvl="0" indent="0" algn="ctr" eaLnBrk="0" hangingPunct="0"/>
              <a:r>
                <a:rPr lang="zh-CN" altLang="en-US" sz="100" dirty="0">
                  <a:solidFill>
                    <a:srgbClr val="FFFFFF"/>
                  </a:solidFill>
                  <a:latin typeface="Impact" pitchFamily="2" charset="0"/>
                  <a:ea typeface="宋体" pitchFamily="2" charset="-122"/>
                  <a:sym typeface="Impact" pitchFamily="2" charset="0"/>
                </a:rPr>
                <a:t>1</a:t>
              </a:r>
              <a:endParaRPr lang="zh-CN" altLang="en-US" sz="100" dirty="0">
                <a:latin typeface="Arial" pitchFamily="34" charset="0"/>
                <a:ea typeface="宋体" pitchFamily="2" charset="-122"/>
              </a:endParaRPr>
            </a:p>
          </p:txBody>
        </p:sp>
      </p:grpSp>
      <p:grpSp>
        <p:nvGrpSpPr>
          <p:cNvPr id="22536" name="组合 21512"/>
          <p:cNvGrpSpPr/>
          <p:nvPr/>
        </p:nvGrpSpPr>
        <p:grpSpPr>
          <a:xfrm>
            <a:off x="3709592" y="4216665"/>
            <a:ext cx="577850" cy="579569"/>
            <a:chOff x="0" y="0"/>
            <a:chExt cx="692150" cy="692150"/>
          </a:xfrm>
        </p:grpSpPr>
        <p:sp>
          <p:nvSpPr>
            <p:cNvPr id="22537" name="椭圆 16"/>
            <p:cNvSpPr/>
            <p:nvPr/>
          </p:nvSpPr>
          <p:spPr>
            <a:xfrm>
              <a:off x="0" y="0"/>
              <a:ext cx="692150" cy="692150"/>
            </a:xfrm>
            <a:prstGeom prst="ellipse">
              <a:avLst/>
            </a:prstGeom>
            <a:solidFill>
              <a:schemeClr val="bg1"/>
            </a:solidFill>
            <a:ln w="6350" cap="flat" cmpd="sng">
              <a:solidFill>
                <a:srgbClr val="7F7F7F"/>
              </a:solidFill>
              <a:prstDash val="solid"/>
              <a:round/>
              <a:headEnd type="none" w="med" len="med"/>
              <a:tailEnd type="none" w="med" len="med"/>
            </a:ln>
          </p:spPr>
          <p:txBody>
            <a:bodyPr anchor="ctr"/>
            <a:lstStyle/>
            <a:p>
              <a:pPr lvl="0" indent="0" eaLnBrk="0" hangingPunct="0"/>
              <a:endParaRPr lang="zh-CN" altLang="en-US" sz="100" dirty="0">
                <a:solidFill>
                  <a:srgbClr val="FFFFFF"/>
                </a:solidFill>
                <a:latin typeface="Impact" pitchFamily="2" charset="0"/>
                <a:ea typeface="宋体" pitchFamily="2" charset="-122"/>
                <a:sym typeface="Impact" pitchFamily="2" charset="0"/>
              </a:endParaRPr>
            </a:p>
          </p:txBody>
        </p:sp>
        <p:sp>
          <p:nvSpPr>
            <p:cNvPr id="22538" name="椭圆 17"/>
            <p:cNvSpPr/>
            <p:nvPr/>
          </p:nvSpPr>
          <p:spPr>
            <a:xfrm>
              <a:off x="76200" y="76200"/>
              <a:ext cx="539750" cy="539750"/>
            </a:xfrm>
            <a:prstGeom prst="ellipse">
              <a:avLst/>
            </a:prstGeom>
            <a:solidFill>
              <a:srgbClr val="7F7F7F"/>
            </a:solidFill>
            <a:ln w="9525">
              <a:noFill/>
            </a:ln>
          </p:spPr>
          <p:txBody>
            <a:bodyPr anchor="ctr"/>
            <a:lstStyle/>
            <a:p>
              <a:pPr lvl="0" indent="0" algn="ctr" eaLnBrk="0" hangingPunct="0"/>
              <a:r>
                <a:rPr lang="zh-CN" altLang="en-US" sz="100" dirty="0">
                  <a:solidFill>
                    <a:srgbClr val="FFFFFF"/>
                  </a:solidFill>
                  <a:latin typeface="Impact" pitchFamily="2" charset="0"/>
                  <a:ea typeface="宋体" pitchFamily="2" charset="-122"/>
                  <a:sym typeface="Impact" pitchFamily="2" charset="0"/>
                </a:rPr>
                <a:t>2</a:t>
              </a:r>
              <a:endParaRPr lang="zh-CN" altLang="en-US" sz="100" dirty="0">
                <a:latin typeface="Arial" pitchFamily="34" charset="0"/>
                <a:ea typeface="宋体" pitchFamily="2" charset="-122"/>
              </a:endParaRPr>
            </a:p>
          </p:txBody>
        </p:sp>
      </p:grpSp>
      <p:grpSp>
        <p:nvGrpSpPr>
          <p:cNvPr id="22539" name="组合 21515"/>
          <p:cNvGrpSpPr/>
          <p:nvPr/>
        </p:nvGrpSpPr>
        <p:grpSpPr>
          <a:xfrm>
            <a:off x="6268641" y="5251979"/>
            <a:ext cx="579569" cy="579570"/>
            <a:chOff x="0" y="0"/>
            <a:chExt cx="693737" cy="692150"/>
          </a:xfrm>
        </p:grpSpPr>
        <p:sp>
          <p:nvSpPr>
            <p:cNvPr id="22540" name="椭圆 22"/>
            <p:cNvSpPr/>
            <p:nvPr/>
          </p:nvSpPr>
          <p:spPr>
            <a:xfrm>
              <a:off x="0" y="0"/>
              <a:ext cx="693737" cy="692150"/>
            </a:xfrm>
            <a:prstGeom prst="ellipse">
              <a:avLst/>
            </a:prstGeom>
            <a:solidFill>
              <a:schemeClr val="bg1"/>
            </a:solidFill>
            <a:ln w="6350" cap="flat" cmpd="sng">
              <a:solidFill>
                <a:srgbClr val="7F7F7F"/>
              </a:solidFill>
              <a:prstDash val="solid"/>
              <a:round/>
              <a:headEnd type="none" w="med" len="med"/>
              <a:tailEnd type="none" w="med" len="med"/>
            </a:ln>
          </p:spPr>
          <p:txBody>
            <a:bodyPr anchor="ctr"/>
            <a:lstStyle/>
            <a:p>
              <a:pPr lvl="0" indent="0" eaLnBrk="0" hangingPunct="0"/>
              <a:endParaRPr lang="zh-CN" altLang="en-US" sz="100" dirty="0">
                <a:solidFill>
                  <a:srgbClr val="FFFFFF"/>
                </a:solidFill>
                <a:latin typeface="Impact" pitchFamily="2" charset="0"/>
                <a:ea typeface="宋体" pitchFamily="2" charset="-122"/>
                <a:sym typeface="Impact" pitchFamily="2" charset="0"/>
              </a:endParaRPr>
            </a:p>
          </p:txBody>
        </p:sp>
        <p:sp>
          <p:nvSpPr>
            <p:cNvPr id="22541" name="椭圆 23"/>
            <p:cNvSpPr/>
            <p:nvPr/>
          </p:nvSpPr>
          <p:spPr>
            <a:xfrm>
              <a:off x="76993" y="76200"/>
              <a:ext cx="539750" cy="539750"/>
            </a:xfrm>
            <a:prstGeom prst="ellipse">
              <a:avLst/>
            </a:prstGeom>
            <a:solidFill>
              <a:srgbClr val="7F7F7F"/>
            </a:solidFill>
            <a:ln w="9525" cap="flat" cmpd="sng">
              <a:solidFill>
                <a:srgbClr val="7F7F7F"/>
              </a:solidFill>
              <a:prstDash val="solid"/>
              <a:round/>
              <a:headEnd type="none" w="med" len="med"/>
              <a:tailEnd type="none" w="med" len="med"/>
            </a:ln>
          </p:spPr>
          <p:txBody>
            <a:bodyPr anchor="ctr"/>
            <a:lstStyle/>
            <a:p>
              <a:pPr lvl="0" indent="0" algn="ctr" eaLnBrk="0" hangingPunct="0"/>
              <a:r>
                <a:rPr lang="zh-CN" altLang="en-US" sz="100" dirty="0">
                  <a:solidFill>
                    <a:srgbClr val="FFFFFF"/>
                  </a:solidFill>
                  <a:latin typeface="Impact" pitchFamily="2" charset="0"/>
                  <a:ea typeface="宋体" pitchFamily="2" charset="-122"/>
                  <a:sym typeface="Impact" pitchFamily="2" charset="0"/>
                </a:rPr>
                <a:t>3</a:t>
              </a:r>
            </a:p>
          </p:txBody>
        </p:sp>
      </p:grpSp>
      <p:sp>
        <p:nvSpPr>
          <p:cNvPr id="22542" name="任意多边形 24"/>
          <p:cNvSpPr/>
          <p:nvPr/>
        </p:nvSpPr>
        <p:spPr>
          <a:xfrm rot="5400000">
            <a:off x="6134497" y="4232143"/>
            <a:ext cx="1986359" cy="438546"/>
          </a:xfrm>
          <a:custGeom>
            <a:avLst/>
            <a:gdLst/>
            <a:ahLst/>
            <a:cxnLst>
              <a:cxn ang="0">
                <a:pos x="1833562" y="404812"/>
              </a:cxn>
              <a:cxn ang="0">
                <a:pos x="1552613" y="0"/>
              </a:cxn>
              <a:cxn ang="0">
                <a:pos x="0" y="0"/>
              </a:cxn>
            </a:cxnLst>
            <a:rect l="0" t="0" r="0" b="0"/>
            <a:pathLst/>
          </a:custGeom>
          <a:noFill/>
          <a:ln w="19050" cap="flat" cmpd="sng">
            <a:solidFill>
              <a:srgbClr val="7F7F7F"/>
            </a:solidFill>
            <a:prstDash val="solid"/>
            <a:miter/>
            <a:headEnd type="none" w="med" len="med"/>
            <a:tailEnd type="none" w="med" len="med"/>
          </a:ln>
        </p:spPr>
        <p:txBody>
          <a:bodyPr/>
          <a:lstStyle/>
          <a:p>
            <a:endParaRPr lang="zh-CN" altLang="en-US" sz="100"/>
          </a:p>
        </p:txBody>
      </p:sp>
      <p:sp>
        <p:nvSpPr>
          <p:cNvPr id="22543" name="任意多边形 27"/>
          <p:cNvSpPr/>
          <p:nvPr/>
        </p:nvSpPr>
        <p:spPr>
          <a:xfrm rot="5400000" flipV="1">
            <a:off x="1380993" y="4211506"/>
            <a:ext cx="1994958" cy="471223"/>
          </a:xfrm>
          <a:custGeom>
            <a:avLst/>
            <a:gdLst/>
            <a:ahLst/>
            <a:cxnLst>
              <a:cxn ang="0">
                <a:pos x="1841500" y="434975"/>
              </a:cxn>
              <a:cxn ang="0">
                <a:pos x="1559334" y="0"/>
              </a:cxn>
              <a:cxn ang="0">
                <a:pos x="0" y="0"/>
              </a:cxn>
            </a:cxnLst>
            <a:rect l="0" t="0" r="0" b="0"/>
            <a:pathLst/>
          </a:custGeom>
          <a:noFill/>
          <a:ln w="19050" cap="flat" cmpd="sng">
            <a:solidFill>
              <a:srgbClr val="FF9500"/>
            </a:solidFill>
            <a:prstDash val="solid"/>
            <a:miter/>
            <a:headEnd type="none" w="med" len="med"/>
            <a:tailEnd type="none" w="med" len="med"/>
          </a:ln>
        </p:spPr>
        <p:txBody>
          <a:bodyPr/>
          <a:lstStyle/>
          <a:p>
            <a:endParaRPr lang="zh-CN" altLang="en-US" sz="100"/>
          </a:p>
        </p:txBody>
      </p:sp>
      <p:sp>
        <p:nvSpPr>
          <p:cNvPr id="22545" name="Text Box 18"/>
          <p:cNvSpPr txBox="1"/>
          <p:nvPr/>
        </p:nvSpPr>
        <p:spPr>
          <a:xfrm>
            <a:off x="5412451" y="2446843"/>
            <a:ext cx="1069730" cy="646331"/>
          </a:xfrm>
          <a:prstGeom prst="rect">
            <a:avLst/>
          </a:prstGeom>
          <a:noFill/>
          <a:ln w="9525">
            <a:noFill/>
          </a:ln>
        </p:spPr>
        <p:txBody>
          <a:bodyPr wrap="square" anchor="t">
            <a:spAutoFit/>
          </a:bodyPr>
          <a:lstStyle/>
          <a:p>
            <a:pPr lvl="0" indent="0" algn="ctr" eaLnBrk="0" hangingPunct="0"/>
            <a:r>
              <a:rPr lang="zh-CN" altLang="en-US" b="1" dirty="0" smtClean="0">
                <a:solidFill>
                  <a:srgbClr val="FFFFFF"/>
                </a:solidFill>
                <a:latin typeface="方正舒体" pitchFamily="2" charset="-122"/>
                <a:ea typeface="方正舒体" pitchFamily="2" charset="-122"/>
                <a:sym typeface="微软雅黑" charset="-122"/>
              </a:rPr>
              <a:t>系统功能</a:t>
            </a:r>
            <a:endParaRPr lang="zh-CN" altLang="en-US" b="1" dirty="0">
              <a:solidFill>
                <a:srgbClr val="FFFFFF"/>
              </a:solidFill>
              <a:latin typeface="方正舒体" pitchFamily="2" charset="-122"/>
              <a:ea typeface="方正舒体" pitchFamily="2" charset="-122"/>
              <a:sym typeface="微软雅黑" charset="-122"/>
            </a:endParaRPr>
          </a:p>
        </p:txBody>
      </p:sp>
      <p:sp>
        <p:nvSpPr>
          <p:cNvPr id="19" name="椭圆 9"/>
          <p:cNvSpPr/>
          <p:nvPr/>
        </p:nvSpPr>
        <p:spPr>
          <a:xfrm>
            <a:off x="7346950" y="2042848"/>
            <a:ext cx="1384433" cy="1386152"/>
          </a:xfrm>
          <a:prstGeom prst="ellipse">
            <a:avLst/>
          </a:prstGeom>
          <a:solidFill>
            <a:srgbClr val="7F7F7F"/>
          </a:solidFill>
          <a:ln w="25400" cap="flat" cmpd="sng">
            <a:solidFill>
              <a:schemeClr val="bg1"/>
            </a:solidFill>
            <a:prstDash val="solid"/>
            <a:round/>
            <a:headEnd type="none" w="med" len="med"/>
            <a:tailEnd type="none" w="med" len="med"/>
          </a:ln>
        </p:spPr>
        <p:txBody>
          <a:bodyPr anchor="ctr"/>
          <a:lstStyle/>
          <a:p>
            <a:pPr algn="ctr" eaLnBrk="0" hangingPunct="0"/>
            <a:r>
              <a:rPr lang="zh-CN" altLang="en-US" b="1" dirty="0" smtClean="0">
                <a:solidFill>
                  <a:srgbClr val="FFFFFF"/>
                </a:solidFill>
                <a:latin typeface="方正舒体" pitchFamily="2" charset="-122"/>
                <a:ea typeface="方正舒体" pitchFamily="2" charset="-122"/>
                <a:sym typeface="微软雅黑" charset="-122"/>
              </a:rPr>
              <a:t>项目功能亮点</a:t>
            </a:r>
            <a:endParaRPr lang="zh-CN" altLang="en-US" b="1" dirty="0">
              <a:solidFill>
                <a:srgbClr val="FFFFFF"/>
              </a:solidFill>
              <a:latin typeface="方正舒体" pitchFamily="2" charset="-122"/>
              <a:ea typeface="方正舒体" pitchFamily="2" charset="-122"/>
              <a:sym typeface="微软雅黑" charset="-122"/>
            </a:endParaRPr>
          </a:p>
        </p:txBody>
      </p:sp>
      <p:grpSp>
        <p:nvGrpSpPr>
          <p:cNvPr id="24" name="组合 21515"/>
          <p:cNvGrpSpPr/>
          <p:nvPr/>
        </p:nvGrpSpPr>
        <p:grpSpPr>
          <a:xfrm>
            <a:off x="5463778" y="4280471"/>
            <a:ext cx="579569" cy="579570"/>
            <a:chOff x="0" y="0"/>
            <a:chExt cx="693737" cy="692150"/>
          </a:xfrm>
        </p:grpSpPr>
        <p:sp>
          <p:nvSpPr>
            <p:cNvPr id="25" name="椭圆 22"/>
            <p:cNvSpPr/>
            <p:nvPr/>
          </p:nvSpPr>
          <p:spPr>
            <a:xfrm>
              <a:off x="0" y="0"/>
              <a:ext cx="693737" cy="692150"/>
            </a:xfrm>
            <a:prstGeom prst="ellipse">
              <a:avLst/>
            </a:prstGeom>
            <a:solidFill>
              <a:schemeClr val="bg1"/>
            </a:solidFill>
            <a:ln w="6350" cap="flat" cmpd="sng">
              <a:solidFill>
                <a:srgbClr val="7F7F7F"/>
              </a:solidFill>
              <a:prstDash val="solid"/>
              <a:round/>
              <a:headEnd type="none" w="med" len="med"/>
              <a:tailEnd type="none" w="med" len="med"/>
            </a:ln>
          </p:spPr>
          <p:txBody>
            <a:bodyPr anchor="ctr"/>
            <a:lstStyle/>
            <a:p>
              <a:pPr lvl="0" indent="0" eaLnBrk="0" hangingPunct="0"/>
              <a:endParaRPr lang="zh-CN" altLang="en-US" sz="100" dirty="0">
                <a:solidFill>
                  <a:srgbClr val="FFFFFF"/>
                </a:solidFill>
                <a:latin typeface="Impact" pitchFamily="2" charset="0"/>
                <a:ea typeface="宋体" pitchFamily="2" charset="-122"/>
                <a:sym typeface="Impact" pitchFamily="2" charset="0"/>
              </a:endParaRPr>
            </a:p>
          </p:txBody>
        </p:sp>
        <p:sp>
          <p:nvSpPr>
            <p:cNvPr id="26" name="椭圆 23"/>
            <p:cNvSpPr/>
            <p:nvPr/>
          </p:nvSpPr>
          <p:spPr>
            <a:xfrm>
              <a:off x="76993" y="76200"/>
              <a:ext cx="539750" cy="539750"/>
            </a:xfrm>
            <a:prstGeom prst="ellipse">
              <a:avLst/>
            </a:prstGeom>
            <a:solidFill>
              <a:srgbClr val="7F7F7F"/>
            </a:solidFill>
            <a:ln w="9525" cap="flat" cmpd="sng">
              <a:solidFill>
                <a:srgbClr val="7F7F7F"/>
              </a:solidFill>
              <a:prstDash val="solid"/>
              <a:round/>
              <a:headEnd type="none" w="med" len="med"/>
              <a:tailEnd type="none" w="med" len="med"/>
            </a:ln>
          </p:spPr>
          <p:txBody>
            <a:bodyPr anchor="ctr"/>
            <a:lstStyle/>
            <a:p>
              <a:pPr lvl="0" indent="0" algn="ctr" eaLnBrk="0" hangingPunct="0"/>
              <a:r>
                <a:rPr lang="zh-CN" altLang="en-US" sz="100" dirty="0">
                  <a:solidFill>
                    <a:srgbClr val="FFFFFF"/>
                  </a:solidFill>
                  <a:latin typeface="Impact" pitchFamily="2" charset="0"/>
                  <a:ea typeface="宋体" pitchFamily="2" charset="-122"/>
                  <a:sym typeface="Impact" pitchFamily="2" charset="0"/>
                </a:rPr>
                <a:t>3</a:t>
              </a:r>
            </a:p>
          </p:txBody>
        </p:sp>
      </p:gr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9" name="Picture 9" descr="anniu"/>
          <p:cNvPicPr>
            <a:picLocks noChangeAspect="1"/>
          </p:cNvPicPr>
          <p:nvPr/>
        </p:nvPicPr>
        <p:blipFill>
          <a:blip r:embed="rId4"/>
          <a:stretch>
            <a:fillRect/>
          </a:stretch>
        </p:blipFill>
        <p:spPr>
          <a:xfrm>
            <a:off x="1256665" y="908050"/>
            <a:ext cx="5080000" cy="659130"/>
          </a:xfrm>
          <a:prstGeom prst="rect">
            <a:avLst/>
          </a:prstGeom>
          <a:noFill/>
          <a:ln w="9525">
            <a:noFill/>
          </a:ln>
        </p:spPr>
      </p:pic>
      <p:sp>
        <p:nvSpPr>
          <p:cNvPr id="26" name="内容占位符 2"/>
          <p:cNvSpPr>
            <a:spLocks noGrp="1"/>
          </p:cNvSpPr>
          <p:nvPr/>
        </p:nvSpPr>
        <p:spPr bwMode="auto">
          <a:xfrm>
            <a:off x="1566545" y="835660"/>
            <a:ext cx="4460240" cy="675005"/>
          </a:xfrm>
          <a:prstGeom prst="rect">
            <a:avLst/>
          </a:prstGeom>
          <a:noFill/>
          <a:ln>
            <a:noFill/>
          </a:ln>
          <a:effectLst/>
        </p:spPr>
        <p:txBody>
          <a:bodyPr/>
          <a:lstStyle>
            <a:lvl1pPr marL="342900" indent="-342900" eaLnBrk="0" hangingPunct="0">
              <a:spcBef>
                <a:spcPct val="20000"/>
              </a:spcBef>
              <a:spcAft>
                <a:spcPct val="20000"/>
              </a:spcAft>
              <a:buSzPct val="75000"/>
              <a:buFont typeface="Wingdings" pitchFamily="2" charset="2"/>
              <a:buChar char="n"/>
              <a:defRPr sz="2400" b="1">
                <a:solidFill>
                  <a:schemeClr val="bg2"/>
                </a:solidFill>
                <a:latin typeface="华文细黑" pitchFamily="2" charset="-122"/>
                <a:ea typeface="华文细黑" pitchFamily="2" charset="-122"/>
              </a:defRPr>
            </a:lvl1pPr>
            <a:lvl2pPr marL="285750" indent="-285750" eaLnBrk="0" hangingPunct="0">
              <a:spcBef>
                <a:spcPct val="20000"/>
              </a:spcBef>
              <a:spcAft>
                <a:spcPct val="20000"/>
              </a:spcAft>
              <a:buClr>
                <a:srgbClr val="669900"/>
              </a:buClr>
              <a:buSzPct val="60000"/>
              <a:buFont typeface="Wingdings" pitchFamily="2" charset="2"/>
              <a:buChar char="u"/>
              <a:defRPr sz="2000" b="1">
                <a:solidFill>
                  <a:schemeClr val="bg2"/>
                </a:solidFill>
                <a:latin typeface="华文细黑" pitchFamily="2" charset="-122"/>
                <a:ea typeface="华文细黑" pitchFamily="2" charset="-122"/>
              </a:defRPr>
            </a:lvl2pPr>
            <a:lvl3pPr marL="1143000" indent="-228600" eaLnBrk="0" hangingPunct="0">
              <a:spcBef>
                <a:spcPct val="20000"/>
              </a:spcBef>
              <a:spcAft>
                <a:spcPct val="20000"/>
              </a:spcAft>
              <a:buClr>
                <a:srgbClr val="003366"/>
              </a:buClr>
              <a:buSzPct val="60000"/>
              <a:buFont typeface="Wingdings" pitchFamily="2" charset="2"/>
              <a:buChar char="p"/>
              <a:defRPr sz="2000" b="1">
                <a:solidFill>
                  <a:srgbClr val="3333CC"/>
                </a:solidFill>
                <a:latin typeface="华文细黑" pitchFamily="2" charset="-122"/>
                <a:ea typeface="华文细黑" pitchFamily="2" charset="-122"/>
              </a:defRPr>
            </a:lvl3pPr>
            <a:lvl4pPr marL="1600200" indent="-228600" eaLnBrk="0" hangingPunct="0">
              <a:spcBef>
                <a:spcPct val="20000"/>
              </a:spcBef>
              <a:buClr>
                <a:schemeClr val="tx1"/>
              </a:buClr>
              <a:buSzPct val="100000"/>
              <a:buFont typeface="Wingdings" pitchFamily="2" charset="2"/>
              <a:buChar char="•"/>
              <a:defRPr sz="2400">
                <a:solidFill>
                  <a:schemeClr val="tx1"/>
                </a:solidFill>
                <a:latin typeface="Arial" pitchFamily="34" charset="0"/>
                <a:ea typeface="宋体" pitchFamily="2" charset="-122"/>
              </a:defRPr>
            </a:lvl4pPr>
            <a:lvl5pPr marL="2057400" indent="-228600" eaLnBrk="0" hangingPunct="0">
              <a:spcBef>
                <a:spcPct val="20000"/>
              </a:spcBef>
              <a:buClr>
                <a:schemeClr val="tx1"/>
              </a:buClr>
              <a:buSzPct val="100000"/>
              <a:buFont typeface="Wingdings" pitchFamily="2" charset="2"/>
              <a:buChar char="–"/>
              <a:defRPr sz="24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9pPr>
          </a:lstStyle>
          <a:p>
            <a:pPr marL="285750" marR="0" lvl="1" indent="-285750" algn="l" defTabSz="914400" rtl="0" eaLnBrk="0" fontAlgn="base" latinLnBrk="0" hangingPunct="0">
              <a:lnSpc>
                <a:spcPct val="150000"/>
              </a:lnSpc>
              <a:spcBef>
                <a:spcPct val="20000"/>
              </a:spcBef>
              <a:spcAft>
                <a:spcPct val="20000"/>
              </a:spcAft>
              <a:buClr>
                <a:srgbClr val="669900"/>
              </a:buClr>
              <a:buSzPct val="60000"/>
              <a:buFont typeface="Wingdings" pitchFamily="2" charset="2"/>
              <a:buNone/>
              <a:defRPr/>
            </a:pPr>
            <a:r>
              <a:rPr kumimoji="0" lang="zh-CN" altLang="en-US" sz="2400" b="1" i="0" u="none" strike="noStrike" kern="1200" cap="none" spc="0" normalizeH="0" baseline="0" noProof="0" dirty="0" smtClean="0">
                <a:ln>
                  <a:noFill/>
                </a:ln>
                <a:solidFill>
                  <a:srgbClr val="FFFFFF"/>
                </a:solidFill>
                <a:effectLst/>
                <a:uLnTx/>
                <a:uFillTx/>
                <a:latin typeface="+mj-ea"/>
                <a:ea typeface="+mj-ea"/>
                <a:cs typeface="+mn-cs"/>
              </a:rPr>
              <a:t>统计分析功能</a:t>
            </a:r>
            <a:endParaRPr kumimoji="0" lang="en-US" altLang="zh-CN" sz="2400" b="1" i="0" u="none" strike="noStrike" kern="1200" cap="none" spc="0" normalizeH="0" baseline="0" noProof="0" dirty="0" smtClean="0">
              <a:ln>
                <a:noFill/>
              </a:ln>
              <a:solidFill>
                <a:srgbClr val="FFFFFF"/>
              </a:solidFill>
              <a:effectLst/>
              <a:uLnTx/>
              <a:uFillTx/>
              <a:latin typeface="+mj-ea"/>
              <a:ea typeface="+mj-ea"/>
              <a:cs typeface="+mn-cs"/>
            </a:endParaRPr>
          </a:p>
        </p:txBody>
      </p:sp>
      <p:pic>
        <p:nvPicPr>
          <p:cNvPr id="4" name="图片 3"/>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6133213" y="1510665"/>
            <a:ext cx="3772787" cy="1911175"/>
          </a:xfrm>
          <a:prstGeom prst="rect">
            <a:avLst/>
          </a:prstGeom>
        </p:spPr>
      </p:pic>
      <p:grpSp>
        <p:nvGrpSpPr>
          <p:cNvPr id="2" name="Group 8"/>
          <p:cNvGrpSpPr/>
          <p:nvPr/>
        </p:nvGrpSpPr>
        <p:grpSpPr bwMode="auto">
          <a:xfrm>
            <a:off x="1416685" y="2603872"/>
            <a:ext cx="1642110" cy="1226820"/>
            <a:chOff x="-626650" y="0"/>
            <a:chExt cx="4998655" cy="950870"/>
          </a:xfrm>
        </p:grpSpPr>
        <p:sp>
          <p:nvSpPr>
            <p:cNvPr id="10" name="矩形 33"/>
            <p:cNvSpPr/>
            <p:nvPr/>
          </p:nvSpPr>
          <p:spPr bwMode="auto">
            <a:xfrm>
              <a:off x="-626650" y="0"/>
              <a:ext cx="4998655" cy="95087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a:spcBef>
                  <a:spcPct val="0"/>
                </a:spcBef>
                <a:buClr>
                  <a:srgbClr val="FF0000"/>
                </a:buClr>
                <a:buSzPct val="70000"/>
                <a:buFontTx/>
                <a:buNone/>
                <a:defRPr/>
              </a:pPr>
              <a:endParaRPr lang="zh-CN" altLang="en-US" sz="1400" dirty="0" smtClean="0">
                <a:solidFill>
                  <a:schemeClr val="tx2"/>
                </a:solidFill>
                <a:latin typeface="微软雅黑" charset="-122"/>
                <a:ea typeface="微软雅黑" charset="-122"/>
              </a:endParaRPr>
            </a:p>
          </p:txBody>
        </p:sp>
        <p:sp>
          <p:nvSpPr>
            <p:cNvPr id="11" name="TextBox 146"/>
            <p:cNvSpPr txBox="1">
              <a:spLocks noChangeArrowheads="1"/>
            </p:cNvSpPr>
            <p:nvPr/>
          </p:nvSpPr>
          <p:spPr bwMode="auto">
            <a:xfrm>
              <a:off x="-25497" y="228450"/>
              <a:ext cx="4034104" cy="6679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pitchFamily="34" charset="0"/>
                <a:defRPr sz="2000">
                  <a:solidFill>
                    <a:schemeClr val="tx1"/>
                  </a:solidFill>
                  <a:latin typeface="Calibri" pitchFamily="34" charset="0"/>
                  <a:ea typeface="宋体" pitchFamily="2" charset="-122"/>
                </a:defRPr>
              </a:lvl6pPr>
              <a:lvl7pPr>
                <a:buFont typeface="Arial" pitchFamily="34" charset="0"/>
                <a:defRPr sz="2000">
                  <a:solidFill>
                    <a:schemeClr val="tx1"/>
                  </a:solidFill>
                  <a:latin typeface="Calibri" pitchFamily="34" charset="0"/>
                  <a:ea typeface="宋体" pitchFamily="2" charset="-122"/>
                </a:defRPr>
              </a:lvl7pPr>
              <a:lvl8pPr>
                <a:buFont typeface="Arial" pitchFamily="34" charset="0"/>
                <a:defRPr sz="2000">
                  <a:solidFill>
                    <a:schemeClr val="tx1"/>
                  </a:solidFill>
                  <a:latin typeface="Calibri" pitchFamily="34" charset="0"/>
                  <a:ea typeface="宋体" pitchFamily="2" charset="-122"/>
                </a:defRPr>
              </a:lvl8pPr>
              <a:lvl9pPr>
                <a:buFont typeface="Arial" pitchFamily="34" charset="0"/>
                <a:defRPr sz="2000">
                  <a:solidFill>
                    <a:schemeClr val="tx1"/>
                  </a:solidFill>
                  <a:latin typeface="Calibri" pitchFamily="34" charset="0"/>
                  <a:ea typeface="宋体" pitchFamily="2" charset="-122"/>
                </a:defRPr>
              </a:lvl9pPr>
            </a:lstStyle>
            <a:p>
              <a:pPr algn="ctr"/>
              <a:r>
                <a:rPr lang="zh-CN" altLang="en-US" sz="1800" b="1" dirty="0" smtClean="0">
                  <a:solidFill>
                    <a:schemeClr val="bg2">
                      <a:lumMod val="25000"/>
                    </a:schemeClr>
                  </a:solidFill>
                </a:rPr>
                <a:t>光缆信息分析</a:t>
              </a:r>
              <a:endParaRPr lang="en-US" altLang="zh-CN" sz="1800" b="1" dirty="0" smtClean="0">
                <a:solidFill>
                  <a:schemeClr val="bg2">
                    <a:lumMod val="25000"/>
                  </a:schemeClr>
                </a:solidFill>
              </a:endParaRPr>
            </a:p>
            <a:p>
              <a:endParaRPr sz="1400" dirty="0">
                <a:solidFill>
                  <a:schemeClr val="tx1"/>
                </a:solidFill>
                <a:latin typeface="微软雅黑" charset="-122"/>
                <a:ea typeface="微软雅黑" charset="-122"/>
              </a:endParaRPr>
            </a:p>
          </p:txBody>
        </p:sp>
      </p:grpSp>
      <p:sp>
        <p:nvSpPr>
          <p:cNvPr id="12" name="矩形 32"/>
          <p:cNvSpPr/>
          <p:nvPr/>
        </p:nvSpPr>
        <p:spPr bwMode="auto">
          <a:xfrm>
            <a:off x="4009390" y="2645782"/>
            <a:ext cx="1645920" cy="1226820"/>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fontAlgn="ctr">
              <a:spcBef>
                <a:spcPct val="0"/>
              </a:spcBef>
              <a:buClr>
                <a:srgbClr val="FF0000"/>
              </a:buClr>
              <a:buSzPct val="70000"/>
              <a:buFontTx/>
              <a:buNone/>
              <a:defRPr/>
            </a:pPr>
            <a:endParaRPr lang="zh-CN" altLang="en-US" sz="1400" dirty="0" smtClean="0">
              <a:solidFill>
                <a:schemeClr val="tx2"/>
              </a:solidFill>
              <a:latin typeface="微软雅黑" charset="-122"/>
              <a:ea typeface="微软雅黑" charset="-122"/>
            </a:endParaRPr>
          </a:p>
        </p:txBody>
      </p:sp>
      <p:sp>
        <p:nvSpPr>
          <p:cNvPr id="13" name="矩形 31"/>
          <p:cNvSpPr/>
          <p:nvPr/>
        </p:nvSpPr>
        <p:spPr bwMode="auto">
          <a:xfrm>
            <a:off x="1416685" y="4580628"/>
            <a:ext cx="1726565" cy="1081572"/>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fontAlgn="ctr">
              <a:spcBef>
                <a:spcPct val="0"/>
              </a:spcBef>
              <a:buClr>
                <a:srgbClr val="FF0000"/>
              </a:buClr>
              <a:buSzPct val="70000"/>
              <a:buFontTx/>
              <a:buNone/>
              <a:defRPr/>
            </a:pPr>
            <a:endParaRPr lang="zh-CN" altLang="en-US" sz="1400" dirty="0" smtClean="0">
              <a:solidFill>
                <a:schemeClr val="tx2"/>
              </a:solidFill>
              <a:latin typeface="微软雅黑" charset="-122"/>
              <a:ea typeface="微软雅黑" charset="-122"/>
            </a:endParaRPr>
          </a:p>
        </p:txBody>
      </p:sp>
      <p:sp>
        <p:nvSpPr>
          <p:cNvPr id="14" name="TextBox 146"/>
          <p:cNvSpPr txBox="1">
            <a:spLocks noChangeArrowheads="1"/>
          </p:cNvSpPr>
          <p:nvPr/>
        </p:nvSpPr>
        <p:spPr bwMode="auto">
          <a:xfrm>
            <a:off x="1452244" y="4844152"/>
            <a:ext cx="1606551"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pitchFamily="34" charset="0"/>
              <a:defRPr sz="2000">
                <a:solidFill>
                  <a:schemeClr val="tx1"/>
                </a:solidFill>
                <a:latin typeface="Calibri" pitchFamily="34" charset="0"/>
                <a:ea typeface="宋体" pitchFamily="2" charset="-122"/>
              </a:defRPr>
            </a:lvl6pPr>
            <a:lvl7pPr>
              <a:buFont typeface="Arial" pitchFamily="34" charset="0"/>
              <a:defRPr sz="2000">
                <a:solidFill>
                  <a:schemeClr val="tx1"/>
                </a:solidFill>
                <a:latin typeface="Calibri" pitchFamily="34" charset="0"/>
                <a:ea typeface="宋体" pitchFamily="2" charset="-122"/>
              </a:defRPr>
            </a:lvl7pPr>
            <a:lvl8pPr>
              <a:buFont typeface="Arial" pitchFamily="34" charset="0"/>
              <a:defRPr sz="2000">
                <a:solidFill>
                  <a:schemeClr val="tx1"/>
                </a:solidFill>
                <a:latin typeface="Calibri" pitchFamily="34" charset="0"/>
                <a:ea typeface="宋体" pitchFamily="2" charset="-122"/>
              </a:defRPr>
            </a:lvl8pPr>
            <a:lvl9pPr>
              <a:buFont typeface="Arial" pitchFamily="34" charset="0"/>
              <a:defRPr sz="2000">
                <a:solidFill>
                  <a:schemeClr val="tx1"/>
                </a:solidFill>
                <a:latin typeface="Calibri" pitchFamily="34" charset="0"/>
                <a:ea typeface="宋体" pitchFamily="2" charset="-122"/>
              </a:defRPr>
            </a:lvl9pPr>
          </a:lstStyle>
          <a:p>
            <a:pPr algn="ctr"/>
            <a:r>
              <a:rPr lang="zh-CN" altLang="en-US" sz="1800" b="1" dirty="0" smtClean="0">
                <a:solidFill>
                  <a:schemeClr val="bg2">
                    <a:lumMod val="25000"/>
                  </a:schemeClr>
                </a:solidFill>
              </a:rPr>
              <a:t>承载业务影响分析</a:t>
            </a:r>
          </a:p>
        </p:txBody>
      </p:sp>
      <p:sp>
        <p:nvSpPr>
          <p:cNvPr id="15" name="TextBox 146"/>
          <p:cNvSpPr txBox="1">
            <a:spLocks noChangeArrowheads="1"/>
          </p:cNvSpPr>
          <p:nvPr/>
        </p:nvSpPr>
        <p:spPr bwMode="auto">
          <a:xfrm>
            <a:off x="4088130" y="2898620"/>
            <a:ext cx="152654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pitchFamily="34" charset="0"/>
              <a:defRPr sz="2000">
                <a:solidFill>
                  <a:schemeClr val="tx1"/>
                </a:solidFill>
                <a:latin typeface="Calibri" pitchFamily="34" charset="0"/>
                <a:ea typeface="宋体" pitchFamily="2" charset="-122"/>
              </a:defRPr>
            </a:lvl6pPr>
            <a:lvl7pPr>
              <a:buFont typeface="Arial" pitchFamily="34" charset="0"/>
              <a:defRPr sz="2000">
                <a:solidFill>
                  <a:schemeClr val="tx1"/>
                </a:solidFill>
                <a:latin typeface="Calibri" pitchFamily="34" charset="0"/>
                <a:ea typeface="宋体" pitchFamily="2" charset="-122"/>
              </a:defRPr>
            </a:lvl7pPr>
            <a:lvl8pPr>
              <a:buFont typeface="Arial" pitchFamily="34" charset="0"/>
              <a:defRPr sz="2000">
                <a:solidFill>
                  <a:schemeClr val="tx1"/>
                </a:solidFill>
                <a:latin typeface="Calibri" pitchFamily="34" charset="0"/>
                <a:ea typeface="宋体" pitchFamily="2" charset="-122"/>
              </a:defRPr>
            </a:lvl8pPr>
            <a:lvl9pPr>
              <a:buFont typeface="Arial" pitchFamily="34" charset="0"/>
              <a:defRPr sz="2000">
                <a:solidFill>
                  <a:schemeClr val="tx1"/>
                </a:solidFill>
                <a:latin typeface="Calibri" pitchFamily="34" charset="0"/>
                <a:ea typeface="宋体" pitchFamily="2" charset="-122"/>
              </a:defRPr>
            </a:lvl9pPr>
          </a:lstStyle>
          <a:p>
            <a:pPr algn="ctr"/>
            <a:r>
              <a:rPr lang="zh-CN" altLang="en-US" sz="1800" b="1" dirty="0" smtClean="0">
                <a:solidFill>
                  <a:schemeClr val="bg2">
                    <a:lumMod val="25000"/>
                  </a:schemeClr>
                </a:solidFill>
              </a:rPr>
              <a:t>光配信息分析</a:t>
            </a:r>
            <a:endParaRPr lang="zh-CN" altLang="en-US" sz="1800" b="1" dirty="0">
              <a:solidFill>
                <a:schemeClr val="bg2">
                  <a:lumMod val="25000"/>
                </a:schemeClr>
              </a:solidFill>
            </a:endParaRPr>
          </a:p>
        </p:txBody>
      </p:sp>
      <p:grpSp>
        <p:nvGrpSpPr>
          <p:cNvPr id="3" name="Group 16"/>
          <p:cNvGrpSpPr/>
          <p:nvPr/>
        </p:nvGrpSpPr>
        <p:grpSpPr bwMode="auto">
          <a:xfrm>
            <a:off x="4088129" y="4594597"/>
            <a:ext cx="1938655" cy="1308540"/>
            <a:chOff x="-626650" y="0"/>
            <a:chExt cx="4998655" cy="476040"/>
          </a:xfrm>
        </p:grpSpPr>
        <p:sp>
          <p:nvSpPr>
            <p:cNvPr id="17" name="矩形 31"/>
            <p:cNvSpPr/>
            <p:nvPr/>
          </p:nvSpPr>
          <p:spPr bwMode="auto">
            <a:xfrm>
              <a:off x="-626650" y="0"/>
              <a:ext cx="4998655" cy="388388"/>
            </a:xfrm>
            <a:prstGeom prst="roundRect">
              <a:avLst>
                <a:gd name="adj" fmla="val 50000"/>
              </a:avLst>
            </a:prstGeom>
            <a:noFill/>
            <a:ln w="12700">
              <a:solidFill>
                <a:srgbClr val="30B8D8"/>
              </a:solidFill>
              <a:miter lim="800000"/>
            </a:ln>
            <a:effectLst>
              <a:glow rad="88900">
                <a:schemeClr val="accent1">
                  <a:satMod val="175000"/>
                  <a:alpha val="30000"/>
                </a:schemeClr>
              </a:glow>
            </a:effectLst>
          </p:spPr>
          <p:txBody>
            <a:bodyPr wrap="none" anchor="ctr"/>
            <a:lstStyle>
              <a:lvl1pPr eaLnBrk="0" hangingPunct="0">
                <a:spcBef>
                  <a:spcPct val="20000"/>
                </a:spcBef>
                <a:buFont typeface="Arial" pitchFamily="34"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pitchFamily="34"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pitchFamily="34"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pitchFamily="34"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Calibri" pitchFamily="34" charset="0"/>
                  <a:ea typeface="宋体" pitchFamily="2" charset="-122"/>
                </a:defRPr>
              </a:lvl9pPr>
            </a:lstStyle>
            <a:p>
              <a:pPr algn="ctr" fontAlgn="ctr">
                <a:spcBef>
                  <a:spcPct val="0"/>
                </a:spcBef>
                <a:buClr>
                  <a:srgbClr val="FF0000"/>
                </a:buClr>
                <a:buSzPct val="70000"/>
                <a:buFontTx/>
                <a:buNone/>
                <a:defRPr/>
              </a:pPr>
              <a:endParaRPr lang="zh-CN" altLang="en-US" sz="1400" dirty="0" smtClean="0">
                <a:solidFill>
                  <a:schemeClr val="tx2"/>
                </a:solidFill>
                <a:latin typeface="微软雅黑" charset="-122"/>
                <a:ea typeface="微软雅黑" charset="-122"/>
              </a:endParaRPr>
            </a:p>
          </p:txBody>
        </p:sp>
        <p:sp>
          <p:nvSpPr>
            <p:cNvPr id="18" name="TextBox 146"/>
            <p:cNvSpPr txBox="1">
              <a:spLocks noChangeArrowheads="1"/>
            </p:cNvSpPr>
            <p:nvPr/>
          </p:nvSpPr>
          <p:spPr bwMode="auto">
            <a:xfrm>
              <a:off x="118287" y="39367"/>
              <a:ext cx="3632686" cy="4366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3200">
                  <a:solidFill>
                    <a:schemeClr val="tx1"/>
                  </a:solidFill>
                  <a:latin typeface="Calibri" pitchFamily="34" charset="0"/>
                  <a:ea typeface="宋体" pitchFamily="2" charset="-122"/>
                </a:defRPr>
              </a:lvl1pPr>
              <a:lvl2pPr>
                <a:defRPr sz="2800">
                  <a:solidFill>
                    <a:schemeClr val="tx1"/>
                  </a:solidFill>
                  <a:latin typeface="Calibri" pitchFamily="34" charset="0"/>
                  <a:ea typeface="宋体" pitchFamily="2" charset="-122"/>
                </a:defRPr>
              </a:lvl2pPr>
              <a:lvl3pPr>
                <a:defRPr sz="2400">
                  <a:solidFill>
                    <a:schemeClr val="tx1"/>
                  </a:solidFill>
                  <a:latin typeface="Calibri" pitchFamily="34" charset="0"/>
                  <a:ea typeface="宋体" pitchFamily="2" charset="-122"/>
                </a:defRPr>
              </a:lvl3pPr>
              <a:lvl4pPr>
                <a:defRPr sz="2000">
                  <a:solidFill>
                    <a:schemeClr val="tx1"/>
                  </a:solidFill>
                  <a:latin typeface="Calibri" pitchFamily="34" charset="0"/>
                  <a:ea typeface="宋体" pitchFamily="2" charset="-122"/>
                </a:defRPr>
              </a:lvl4pPr>
              <a:lvl5pPr>
                <a:defRPr sz="2000">
                  <a:solidFill>
                    <a:schemeClr val="tx1"/>
                  </a:solidFill>
                  <a:latin typeface="Calibri" pitchFamily="34" charset="0"/>
                  <a:ea typeface="宋体" pitchFamily="2" charset="-122"/>
                </a:defRPr>
              </a:lvl5pPr>
              <a:lvl6pPr>
                <a:buFont typeface="Arial" pitchFamily="34" charset="0"/>
                <a:defRPr sz="2000">
                  <a:solidFill>
                    <a:schemeClr val="tx1"/>
                  </a:solidFill>
                  <a:latin typeface="Calibri" pitchFamily="34" charset="0"/>
                  <a:ea typeface="宋体" pitchFamily="2" charset="-122"/>
                </a:defRPr>
              </a:lvl6pPr>
              <a:lvl7pPr>
                <a:buFont typeface="Arial" pitchFamily="34" charset="0"/>
                <a:defRPr sz="2000">
                  <a:solidFill>
                    <a:schemeClr val="tx1"/>
                  </a:solidFill>
                  <a:latin typeface="Calibri" pitchFamily="34" charset="0"/>
                  <a:ea typeface="宋体" pitchFamily="2" charset="-122"/>
                </a:defRPr>
              </a:lvl7pPr>
              <a:lvl8pPr>
                <a:buFont typeface="Arial" pitchFamily="34" charset="0"/>
                <a:defRPr sz="2000">
                  <a:solidFill>
                    <a:schemeClr val="tx1"/>
                  </a:solidFill>
                  <a:latin typeface="Calibri" pitchFamily="34" charset="0"/>
                  <a:ea typeface="宋体" pitchFamily="2" charset="-122"/>
                </a:defRPr>
              </a:lvl8pPr>
              <a:lvl9pPr>
                <a:buFont typeface="Arial" pitchFamily="34" charset="0"/>
                <a:defRPr sz="2000">
                  <a:solidFill>
                    <a:schemeClr val="tx1"/>
                  </a:solidFill>
                  <a:latin typeface="Calibri" pitchFamily="34" charset="0"/>
                  <a:ea typeface="宋体" pitchFamily="2" charset="-122"/>
                </a:defRPr>
              </a:lvl9pPr>
            </a:lstStyle>
            <a:p>
              <a:pPr algn="ctr"/>
              <a:r>
                <a:rPr lang="zh-CN" altLang="en-US" sz="1800" b="1" dirty="0" smtClean="0">
                  <a:solidFill>
                    <a:schemeClr val="bg2">
                      <a:lumMod val="25000"/>
                    </a:schemeClr>
                  </a:solidFill>
                </a:rPr>
                <a:t>业务方式及优化路由智能分析</a:t>
              </a:r>
            </a:p>
          </p:txBody>
        </p:sp>
      </p:grpSp>
      <p:sp>
        <p:nvSpPr>
          <p:cNvPr id="19" name="矩形 18"/>
          <p:cNvSpPr/>
          <p:nvPr/>
        </p:nvSpPr>
        <p:spPr>
          <a:xfrm>
            <a:off x="2452670" y="3872602"/>
            <a:ext cx="2117888" cy="477054"/>
          </a:xfrm>
          <a:prstGeom prst="rect">
            <a:avLst/>
          </a:prstGeom>
          <a:noFill/>
          <a:ln>
            <a:noFill/>
          </a:ln>
        </p:spPr>
        <p:txBody>
          <a:bodyPr wrap="none" rtlCol="0" anchor="t">
            <a:spAutoFit/>
          </a:bodyPr>
          <a:lstStyle/>
          <a:p>
            <a:pPr algn="ctr"/>
            <a:r>
              <a:rPr lang="zh-CN" altLang="en-US" sz="2500" b="1" dirty="0" smtClean="0">
                <a:solidFill>
                  <a:srgbClr val="92D050"/>
                </a:solidFill>
                <a:effectLst>
                  <a:outerShdw blurRad="38100" dist="19050" dir="2700000" algn="tl" rotWithShape="0">
                    <a:schemeClr val="dk1">
                      <a:alpha val="40000"/>
                    </a:schemeClr>
                  </a:outerShdw>
                </a:effectLst>
              </a:rPr>
              <a:t>统计分析功能</a:t>
            </a:r>
            <a:endParaRPr lang="zh-CN" altLang="en-US" sz="2500" b="1" dirty="0">
              <a:solidFill>
                <a:srgbClr val="92D050"/>
              </a:solidFill>
              <a:effectLst>
                <a:outerShdw blurRad="38100" dist="19050" dir="2700000" algn="tl" rotWithShape="0">
                  <a:schemeClr val="dk1">
                    <a:alpha val="40000"/>
                  </a:schemeClr>
                </a:outerShdw>
              </a:effectLst>
            </a:endParaRPr>
          </a:p>
        </p:txBody>
      </p:sp>
    </p:spTree>
    <p:custDataLst>
      <p:tags r:id="rId1"/>
    </p:custDataLst>
  </p:cSld>
  <p:clrMapOvr>
    <a:masterClrMapping/>
  </p:clrMapOvr>
  <p:transition advTm="20095">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blinds(horizontal)">
                                      <p:cBhvr>
                                        <p:cTn id="11" dur="500"/>
                                        <p:tgtEl>
                                          <p:spTgt spid="15"/>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linds(horizontal)">
                                      <p:cBhvr>
                                        <p:cTn id="14" dur="500"/>
                                        <p:tgtEl>
                                          <p:spTgt spid="12"/>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childTnLst>
                          </p:cTn>
                        </p:par>
                        <p:par>
                          <p:cTn id="19" fill="hold">
                            <p:stCondLst>
                              <p:cond delay="1500"/>
                            </p:stCondLst>
                            <p:childTnLst>
                              <p:par>
                                <p:cTn id="20" presetID="3" presetClass="entr" presetSubtype="10"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par>
                          <p:cTn id="23" fill="hold">
                            <p:stCondLst>
                              <p:cond delay="2000"/>
                            </p:stCondLst>
                            <p:childTnLst>
                              <p:par>
                                <p:cTn id="24" presetID="3" presetClass="entr" presetSubtype="10"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9" name="Picture 9" descr="anniu"/>
          <p:cNvPicPr>
            <a:picLocks noChangeAspect="1"/>
          </p:cNvPicPr>
          <p:nvPr/>
        </p:nvPicPr>
        <p:blipFill>
          <a:blip r:embed="rId5"/>
          <a:stretch>
            <a:fillRect/>
          </a:stretch>
        </p:blipFill>
        <p:spPr>
          <a:xfrm>
            <a:off x="1256665" y="908050"/>
            <a:ext cx="5080000" cy="659130"/>
          </a:xfrm>
          <a:prstGeom prst="rect">
            <a:avLst/>
          </a:prstGeom>
          <a:noFill/>
          <a:ln w="9525">
            <a:noFill/>
          </a:ln>
        </p:spPr>
      </p:pic>
      <p:sp>
        <p:nvSpPr>
          <p:cNvPr id="26" name="内容占位符 2"/>
          <p:cNvSpPr>
            <a:spLocks noGrp="1"/>
          </p:cNvSpPr>
          <p:nvPr/>
        </p:nvSpPr>
        <p:spPr bwMode="auto">
          <a:xfrm>
            <a:off x="1566545" y="835660"/>
            <a:ext cx="4460240" cy="675005"/>
          </a:xfrm>
          <a:prstGeom prst="rect">
            <a:avLst/>
          </a:prstGeom>
          <a:noFill/>
          <a:ln>
            <a:noFill/>
          </a:ln>
          <a:effectLst/>
        </p:spPr>
        <p:txBody>
          <a:bodyPr/>
          <a:lstStyle>
            <a:lvl1pPr marL="342900" indent="-342900" eaLnBrk="0" hangingPunct="0">
              <a:spcBef>
                <a:spcPct val="20000"/>
              </a:spcBef>
              <a:spcAft>
                <a:spcPct val="20000"/>
              </a:spcAft>
              <a:buSzPct val="75000"/>
              <a:buFont typeface="Wingdings" pitchFamily="2" charset="2"/>
              <a:buChar char="n"/>
              <a:defRPr sz="2400" b="1">
                <a:solidFill>
                  <a:schemeClr val="bg2"/>
                </a:solidFill>
                <a:latin typeface="华文细黑" pitchFamily="2" charset="-122"/>
                <a:ea typeface="华文细黑" pitchFamily="2" charset="-122"/>
              </a:defRPr>
            </a:lvl1pPr>
            <a:lvl2pPr marL="285750" indent="-285750" eaLnBrk="0" hangingPunct="0">
              <a:spcBef>
                <a:spcPct val="20000"/>
              </a:spcBef>
              <a:spcAft>
                <a:spcPct val="20000"/>
              </a:spcAft>
              <a:buClr>
                <a:srgbClr val="669900"/>
              </a:buClr>
              <a:buSzPct val="60000"/>
              <a:buFont typeface="Wingdings" pitchFamily="2" charset="2"/>
              <a:buChar char="u"/>
              <a:defRPr sz="2000" b="1">
                <a:solidFill>
                  <a:schemeClr val="bg2"/>
                </a:solidFill>
                <a:latin typeface="华文细黑" pitchFamily="2" charset="-122"/>
                <a:ea typeface="华文细黑" pitchFamily="2" charset="-122"/>
              </a:defRPr>
            </a:lvl2pPr>
            <a:lvl3pPr marL="1143000" indent="-228600" eaLnBrk="0" hangingPunct="0">
              <a:spcBef>
                <a:spcPct val="20000"/>
              </a:spcBef>
              <a:spcAft>
                <a:spcPct val="20000"/>
              </a:spcAft>
              <a:buClr>
                <a:srgbClr val="003366"/>
              </a:buClr>
              <a:buSzPct val="60000"/>
              <a:buFont typeface="Wingdings" pitchFamily="2" charset="2"/>
              <a:buChar char="p"/>
              <a:defRPr sz="2000" b="1">
                <a:solidFill>
                  <a:srgbClr val="3333CC"/>
                </a:solidFill>
                <a:latin typeface="华文细黑" pitchFamily="2" charset="-122"/>
                <a:ea typeface="华文细黑" pitchFamily="2" charset="-122"/>
              </a:defRPr>
            </a:lvl3pPr>
            <a:lvl4pPr marL="1600200" indent="-228600" eaLnBrk="0" hangingPunct="0">
              <a:spcBef>
                <a:spcPct val="20000"/>
              </a:spcBef>
              <a:buClr>
                <a:schemeClr val="tx1"/>
              </a:buClr>
              <a:buSzPct val="100000"/>
              <a:buFont typeface="Wingdings" pitchFamily="2" charset="2"/>
              <a:buChar char="•"/>
              <a:defRPr sz="2400">
                <a:solidFill>
                  <a:schemeClr val="tx1"/>
                </a:solidFill>
                <a:latin typeface="Arial" pitchFamily="34" charset="0"/>
                <a:ea typeface="宋体" pitchFamily="2" charset="-122"/>
              </a:defRPr>
            </a:lvl4pPr>
            <a:lvl5pPr marL="2057400" indent="-228600" eaLnBrk="0" hangingPunct="0">
              <a:spcBef>
                <a:spcPct val="20000"/>
              </a:spcBef>
              <a:buClr>
                <a:schemeClr val="tx1"/>
              </a:buClr>
              <a:buSzPct val="100000"/>
              <a:buFont typeface="Wingdings" pitchFamily="2" charset="2"/>
              <a:buChar char="–"/>
              <a:defRPr sz="24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9pPr>
          </a:lstStyle>
          <a:p>
            <a:pPr marL="285750" marR="0" lvl="1" indent="-285750" algn="l" defTabSz="914400" rtl="0" eaLnBrk="0" fontAlgn="base" latinLnBrk="0" hangingPunct="0">
              <a:lnSpc>
                <a:spcPct val="150000"/>
              </a:lnSpc>
              <a:spcBef>
                <a:spcPct val="20000"/>
              </a:spcBef>
              <a:spcAft>
                <a:spcPct val="20000"/>
              </a:spcAft>
              <a:buClr>
                <a:srgbClr val="669900"/>
              </a:buClr>
              <a:buSzPct val="60000"/>
              <a:buFont typeface="Wingdings" pitchFamily="2" charset="2"/>
              <a:buNone/>
              <a:defRPr/>
            </a:pPr>
            <a:r>
              <a:rPr kumimoji="0" lang="zh-CN" altLang="en-US" sz="2400" b="1" i="0" u="none" strike="noStrike" kern="1200" cap="none" spc="0" normalizeH="0" baseline="0" noProof="0" dirty="0" smtClean="0">
                <a:ln>
                  <a:noFill/>
                </a:ln>
                <a:solidFill>
                  <a:srgbClr val="FFFFFF"/>
                </a:solidFill>
                <a:effectLst/>
                <a:uLnTx/>
                <a:uFillTx/>
                <a:latin typeface="+mj-ea"/>
                <a:ea typeface="+mj-ea"/>
                <a:cs typeface="+mn-cs"/>
              </a:rPr>
              <a:t>统计分析功能</a:t>
            </a:r>
            <a:endParaRPr kumimoji="0" lang="en-US" altLang="zh-CN" sz="2400" b="1" i="0" u="none" strike="noStrike" kern="1200" cap="none" spc="0" normalizeH="0" baseline="0" noProof="0" dirty="0" smtClean="0">
              <a:ln>
                <a:noFill/>
              </a:ln>
              <a:solidFill>
                <a:srgbClr val="FFFFFF"/>
              </a:solidFill>
              <a:effectLst/>
              <a:uLnTx/>
              <a:uFillTx/>
              <a:latin typeface="+mj-ea"/>
              <a:ea typeface="+mj-ea"/>
              <a:cs typeface="+mn-cs"/>
            </a:endParaRPr>
          </a:p>
        </p:txBody>
      </p:sp>
      <p:graphicFrame>
        <p:nvGraphicFramePr>
          <p:cNvPr id="54274" name="Object 2"/>
          <p:cNvGraphicFramePr>
            <a:graphicFrameLocks noChangeAspect="1"/>
          </p:cNvGraphicFramePr>
          <p:nvPr/>
        </p:nvGraphicFramePr>
        <p:xfrm>
          <a:off x="238092" y="1319363"/>
          <a:ext cx="6942490" cy="3933522"/>
        </p:xfrm>
        <a:graphic>
          <a:graphicData uri="http://schemas.openxmlformats.org/presentationml/2006/ole">
            <p:oleObj spid="_x0000_s54274" name="Visio" r:id="rId6" imgW="13451760" imgH="7620840" progId="Visio.Drawing.11">
              <p:embed/>
            </p:oleObj>
          </a:graphicData>
        </a:graphic>
      </p:graphicFrame>
      <p:sp>
        <p:nvSpPr>
          <p:cNvPr id="20" name="文本框 8"/>
          <p:cNvSpPr txBox="1"/>
          <p:nvPr/>
        </p:nvSpPr>
        <p:spPr>
          <a:xfrm>
            <a:off x="2309794" y="5715016"/>
            <a:ext cx="3437864" cy="812530"/>
          </a:xfrm>
          <a:prstGeom prst="rect">
            <a:avLst/>
          </a:prstGeom>
          <a:noFill/>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defRPr/>
            </a:pPr>
            <a:r>
              <a:rPr kumimoji="1" lang="zh-CN" altLang="en-US" sz="1600" b="1" i="0" u="none" strike="noStrike" kern="1200" cap="none" spc="0" normalizeH="0" baseline="0" noProof="0" dirty="0" smtClean="0">
                <a:ln>
                  <a:noFill/>
                </a:ln>
                <a:solidFill>
                  <a:srgbClr val="1E2327"/>
                </a:solidFill>
                <a:effectLst/>
                <a:uLnTx/>
                <a:uFillTx/>
                <a:latin typeface="黑体" pitchFamily="2" charset="-122"/>
                <a:ea typeface="黑体" pitchFamily="2" charset="-122"/>
                <a:cs typeface="+mn-cs"/>
              </a:rPr>
              <a:t>智能化分析</a:t>
            </a:r>
            <a:endParaRPr kumimoji="1" lang="en-US" altLang="zh-CN" sz="1600" b="1" i="0" u="none" strike="noStrike" kern="1200" cap="none" spc="0" normalizeH="0" baseline="0" noProof="0" dirty="0" smtClean="0">
              <a:ln>
                <a:noFill/>
              </a:ln>
              <a:solidFill>
                <a:srgbClr val="1E2327"/>
              </a:solidFill>
              <a:effectLst/>
              <a:uLnTx/>
              <a:uFillTx/>
              <a:latin typeface="黑体" pitchFamily="2" charset="-122"/>
              <a:ea typeface="黑体" pitchFamily="2" charset="-122"/>
              <a:cs typeface="+mn-cs"/>
            </a:endParaRPr>
          </a:p>
          <a:p>
            <a:pPr>
              <a:lnSpc>
                <a:spcPct val="130000"/>
              </a:lnSpc>
              <a:defRPr/>
            </a:pPr>
            <a:r>
              <a:rPr kumimoji="1" lang="zh-CN" altLang="en-US" sz="1000" i="0" u="none" strike="noStrike" kern="1200" cap="none" spc="0" normalizeH="0" baseline="0" noProof="0" dirty="0" smtClean="0">
                <a:ln>
                  <a:noFill/>
                </a:ln>
                <a:solidFill>
                  <a:srgbClr val="1E2327"/>
                </a:solidFill>
                <a:effectLst/>
                <a:uLnTx/>
                <a:uFillTx/>
                <a:latin typeface="黑体" pitchFamily="2" charset="-122"/>
                <a:ea typeface="黑体" pitchFamily="2" charset="-122"/>
                <a:cs typeface="+mn-cs"/>
              </a:rPr>
              <a:t>模拟分析光缆中断，智能生成其他迂回路由，并提供各种路由的开销等情况</a:t>
            </a:r>
            <a:endParaRPr kumimoji="1" lang="zh-CN" altLang="en-US" sz="1000" i="0" u="none" strike="noStrike" kern="1200" cap="none" spc="0" normalizeH="0" baseline="0" noProof="0" dirty="0" smtClean="0">
              <a:ln>
                <a:noFill/>
              </a:ln>
              <a:solidFill>
                <a:srgbClr val="1E2327"/>
              </a:solidFill>
              <a:effectLst/>
              <a:uLnTx/>
              <a:uFillTx/>
              <a:latin typeface="黑体" pitchFamily="2" charset="-122"/>
              <a:ea typeface="黑体" pitchFamily="2" charset="-122"/>
              <a:cs typeface="+mn-cs"/>
            </a:endParaRPr>
          </a:p>
        </p:txBody>
      </p:sp>
      <p:graphicFrame>
        <p:nvGraphicFramePr>
          <p:cNvPr id="54275" name="Object 3"/>
          <p:cNvGraphicFramePr>
            <a:graphicFrameLocks noChangeAspect="1"/>
          </p:cNvGraphicFramePr>
          <p:nvPr/>
        </p:nvGraphicFramePr>
        <p:xfrm>
          <a:off x="380968" y="1415255"/>
          <a:ext cx="6604000" cy="3741738"/>
        </p:xfrm>
        <a:graphic>
          <a:graphicData uri="http://schemas.openxmlformats.org/presentationml/2006/ole">
            <p:oleObj spid="_x0000_s54275" name="Visio" r:id="rId7" imgW="10083419" imgH="5722067" progId="Visio.Drawing.11">
              <p:embed/>
            </p:oleObj>
          </a:graphicData>
        </a:graphic>
      </p:graphicFrame>
      <p:graphicFrame>
        <p:nvGraphicFramePr>
          <p:cNvPr id="54276" name="Object 4"/>
          <p:cNvGraphicFramePr>
            <a:graphicFrameLocks noChangeAspect="1"/>
          </p:cNvGraphicFramePr>
          <p:nvPr/>
        </p:nvGraphicFramePr>
        <p:xfrm>
          <a:off x="238092" y="1415255"/>
          <a:ext cx="6604000" cy="3741738"/>
        </p:xfrm>
        <a:graphic>
          <a:graphicData uri="http://schemas.openxmlformats.org/presentationml/2006/ole">
            <p:oleObj spid="_x0000_s54276" name="Visio" r:id="rId8" imgW="13451760" imgH="7620840" progId="Visio.Drawing.11">
              <p:embed/>
            </p:oleObj>
          </a:graphicData>
        </a:graphic>
      </p:graphicFrame>
    </p:spTree>
    <p:custDataLst>
      <p:tags r:id="rId2"/>
    </p:custDataLst>
  </p:cSld>
  <p:clrMapOvr>
    <a:masterClrMapping/>
  </p:clrMapOvr>
  <p:transition advTm="20095">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blinds(horizontal)">
                                      <p:cBhvr>
                                        <p:cTn id="7" dur="500"/>
                                        <p:tgtEl>
                                          <p:spTgt spid="5427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nodeType="clickEffect">
                                  <p:stCondLst>
                                    <p:cond delay="0"/>
                                  </p:stCondLst>
                                  <p:childTnLst>
                                    <p:anim calcmode="lin" valueType="num">
                                      <p:cBhvr additive="base">
                                        <p:cTn id="11" dur="500"/>
                                        <p:tgtEl>
                                          <p:spTgt spid="54274"/>
                                        </p:tgtEl>
                                        <p:attrNameLst>
                                          <p:attrName>ppt_x</p:attrName>
                                        </p:attrNameLst>
                                      </p:cBhvr>
                                      <p:tavLst>
                                        <p:tav tm="0">
                                          <p:val>
                                            <p:strVal val="ppt_x"/>
                                          </p:val>
                                        </p:tav>
                                        <p:tav tm="100000">
                                          <p:val>
                                            <p:strVal val="ppt_x"/>
                                          </p:val>
                                        </p:tav>
                                      </p:tavLst>
                                    </p:anim>
                                    <p:anim calcmode="lin" valueType="num">
                                      <p:cBhvr additive="base">
                                        <p:cTn id="12" dur="500"/>
                                        <p:tgtEl>
                                          <p:spTgt spid="54274"/>
                                        </p:tgtEl>
                                        <p:attrNameLst>
                                          <p:attrName>ppt_y</p:attrName>
                                        </p:attrNameLst>
                                      </p:cBhvr>
                                      <p:tavLst>
                                        <p:tav tm="0">
                                          <p:val>
                                            <p:strVal val="ppt_y"/>
                                          </p:val>
                                        </p:tav>
                                        <p:tav tm="100000">
                                          <p:val>
                                            <p:strVal val="1+ppt_h/2"/>
                                          </p:val>
                                        </p:tav>
                                      </p:tavLst>
                                    </p:anim>
                                    <p:set>
                                      <p:cBhvr>
                                        <p:cTn id="13" dur="1" fill="hold">
                                          <p:stCondLst>
                                            <p:cond delay="499"/>
                                          </p:stCondLst>
                                        </p:cTn>
                                        <p:tgtEl>
                                          <p:spTgt spid="5427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54275"/>
                                        </p:tgtEl>
                                        <p:attrNameLst>
                                          <p:attrName>style.visibility</p:attrName>
                                        </p:attrNameLst>
                                      </p:cBhvr>
                                      <p:to>
                                        <p:strVal val="visible"/>
                                      </p:to>
                                    </p:set>
                                    <p:animEffect transition="in" filter="diamond(in)">
                                      <p:cBhvr>
                                        <p:cTn id="18" dur="2000"/>
                                        <p:tgtEl>
                                          <p:spTgt spid="54275"/>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xit" presetSubtype="0" fill="hold" nodeType="clickEffect">
                                  <p:stCondLst>
                                    <p:cond delay="0"/>
                                  </p:stCondLst>
                                  <p:childTnLst>
                                    <p:animEffect transition="out" filter="dissolve">
                                      <p:cBhvr>
                                        <p:cTn id="22" dur="500"/>
                                        <p:tgtEl>
                                          <p:spTgt spid="54275"/>
                                        </p:tgtEl>
                                      </p:cBhvr>
                                    </p:animEffect>
                                    <p:set>
                                      <p:cBhvr>
                                        <p:cTn id="23" dur="1" fill="hold">
                                          <p:stCondLst>
                                            <p:cond delay="499"/>
                                          </p:stCondLst>
                                        </p:cTn>
                                        <p:tgtEl>
                                          <p:spTgt spid="5427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4276"/>
                                        </p:tgtEl>
                                        <p:attrNameLst>
                                          <p:attrName>style.visibility</p:attrName>
                                        </p:attrNameLst>
                                      </p:cBhvr>
                                      <p:to>
                                        <p:strVal val="visible"/>
                                      </p:to>
                                    </p:set>
                                    <p:animEffect transition="in" filter="blinds(horizontal)">
                                      <p:cBhvr>
                                        <p:cTn id="28" dur="500"/>
                                        <p:tgtEl>
                                          <p:spTgt spid="54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图片 7"/>
          <p:cNvPicPr>
            <a:picLocks noChangeAspect="1"/>
          </p:cNvPicPr>
          <p:nvPr/>
        </p:nvPicPr>
        <p:blipFill>
          <a:blip r:embed="rId2"/>
          <a:stretch>
            <a:fillRect/>
          </a:stretch>
        </p:blipFill>
        <p:spPr>
          <a:xfrm>
            <a:off x="2829057" y="4216665"/>
            <a:ext cx="4019153" cy="1989799"/>
          </a:xfrm>
          <a:prstGeom prst="rect">
            <a:avLst/>
          </a:prstGeom>
          <a:noFill/>
          <a:ln w="9525">
            <a:noFill/>
          </a:ln>
        </p:spPr>
      </p:pic>
      <p:sp>
        <p:nvSpPr>
          <p:cNvPr id="22531" name="椭圆 9"/>
          <p:cNvSpPr/>
          <p:nvPr/>
        </p:nvSpPr>
        <p:spPr>
          <a:xfrm>
            <a:off x="1023910" y="2042848"/>
            <a:ext cx="1384433" cy="1386152"/>
          </a:xfrm>
          <a:prstGeom prst="ellipse">
            <a:avLst/>
          </a:prstGeom>
          <a:solidFill>
            <a:srgbClr val="7F7F7F"/>
          </a:solidFill>
          <a:ln w="25400" cap="flat" cmpd="sng">
            <a:solidFill>
              <a:schemeClr val="bg1"/>
            </a:solidFill>
            <a:prstDash val="solid"/>
            <a:round/>
            <a:headEnd type="none" w="med" len="med"/>
            <a:tailEnd type="none" w="med" len="med"/>
          </a:ln>
        </p:spPr>
        <p:txBody>
          <a:bodyPr anchor="ctr"/>
          <a:lstStyle/>
          <a:p>
            <a:pPr lvl="0" indent="0" algn="ctr" eaLnBrk="0" hangingPunct="0"/>
            <a:r>
              <a:rPr lang="zh-CN" altLang="en-US" b="1" dirty="0" smtClean="0">
                <a:solidFill>
                  <a:srgbClr val="FFFFFF"/>
                </a:solidFill>
                <a:latin typeface="方正舒体" pitchFamily="2" charset="-122"/>
                <a:ea typeface="方正舒体" pitchFamily="2" charset="-122"/>
                <a:sym typeface="微软雅黑" charset="-122"/>
              </a:rPr>
              <a:t>项目背景及内容</a:t>
            </a:r>
            <a:endParaRPr lang="en-US" altLang="x-none" b="1" dirty="0">
              <a:solidFill>
                <a:srgbClr val="FFFFFF"/>
              </a:solidFill>
              <a:latin typeface="方正舒体" pitchFamily="2" charset="-122"/>
              <a:ea typeface="方正舒体" pitchFamily="2" charset="-122"/>
              <a:sym typeface="微软雅黑" charset="-122"/>
            </a:endParaRPr>
          </a:p>
        </p:txBody>
      </p:sp>
      <p:sp>
        <p:nvSpPr>
          <p:cNvPr id="22532" name="椭圆 11"/>
          <p:cNvSpPr/>
          <p:nvPr/>
        </p:nvSpPr>
        <p:spPr>
          <a:xfrm>
            <a:off x="3139940" y="2042848"/>
            <a:ext cx="1384432" cy="1386152"/>
          </a:xfrm>
          <a:prstGeom prst="ellipse">
            <a:avLst/>
          </a:prstGeom>
          <a:solidFill>
            <a:srgbClr val="7F7F7F"/>
          </a:solidFill>
          <a:ln w="25400" cap="flat" cmpd="sng">
            <a:solidFill>
              <a:schemeClr val="bg1"/>
            </a:solidFill>
            <a:prstDash val="solid"/>
            <a:round/>
            <a:headEnd type="none" w="med" len="med"/>
            <a:tailEnd type="none" w="med" len="med"/>
          </a:ln>
        </p:spPr>
        <p:txBody>
          <a:bodyPr anchor="ctr"/>
          <a:lstStyle/>
          <a:p>
            <a:pPr lvl="0" indent="0" algn="ctr" eaLnBrk="0" hangingPunct="0"/>
            <a:endParaRPr lang="zh-CN" altLang="en-US" sz="2600" b="1" dirty="0">
              <a:latin typeface="黑体" pitchFamily="2" charset="-122"/>
              <a:ea typeface="黑体" pitchFamily="2" charset="-122"/>
            </a:endParaRPr>
          </a:p>
        </p:txBody>
      </p:sp>
      <p:grpSp>
        <p:nvGrpSpPr>
          <p:cNvPr id="2" name="组合 21509"/>
          <p:cNvGrpSpPr/>
          <p:nvPr/>
        </p:nvGrpSpPr>
        <p:grpSpPr>
          <a:xfrm>
            <a:off x="6330553" y="5315785"/>
            <a:ext cx="577850" cy="579570"/>
            <a:chOff x="0" y="0"/>
            <a:chExt cx="692150" cy="692150"/>
          </a:xfrm>
        </p:grpSpPr>
        <p:sp>
          <p:nvSpPr>
            <p:cNvPr id="22534" name="椭圆 13"/>
            <p:cNvSpPr/>
            <p:nvPr/>
          </p:nvSpPr>
          <p:spPr>
            <a:xfrm>
              <a:off x="0" y="0"/>
              <a:ext cx="692150" cy="692150"/>
            </a:xfrm>
            <a:prstGeom prst="ellipse">
              <a:avLst/>
            </a:prstGeom>
            <a:solidFill>
              <a:schemeClr val="bg1"/>
            </a:solidFill>
            <a:ln w="6350" cap="flat" cmpd="sng">
              <a:solidFill>
                <a:srgbClr val="FF8C00"/>
              </a:solidFill>
              <a:prstDash val="solid"/>
              <a:round/>
              <a:headEnd type="none" w="med" len="med"/>
              <a:tailEnd type="none" w="med" len="med"/>
            </a:ln>
          </p:spPr>
          <p:txBody>
            <a:bodyPr anchor="ctr"/>
            <a:lstStyle/>
            <a:p>
              <a:pPr lvl="0" indent="0" eaLnBrk="0" hangingPunct="0"/>
              <a:endParaRPr lang="zh-CN" altLang="en-US" sz="100" dirty="0">
                <a:solidFill>
                  <a:srgbClr val="FFFFFF"/>
                </a:solidFill>
                <a:latin typeface="Impact" pitchFamily="2" charset="0"/>
                <a:ea typeface="宋体" pitchFamily="2" charset="-122"/>
                <a:sym typeface="Impact" pitchFamily="2" charset="0"/>
              </a:endParaRPr>
            </a:p>
          </p:txBody>
        </p:sp>
        <p:sp>
          <p:nvSpPr>
            <p:cNvPr id="22535" name="椭圆 14"/>
            <p:cNvSpPr/>
            <p:nvPr/>
          </p:nvSpPr>
          <p:spPr>
            <a:xfrm>
              <a:off x="76200" y="76200"/>
              <a:ext cx="539750" cy="539750"/>
            </a:xfrm>
            <a:prstGeom prst="ellipse">
              <a:avLst/>
            </a:prstGeom>
            <a:solidFill>
              <a:srgbClr val="FF8C00"/>
            </a:solidFill>
            <a:ln w="9525">
              <a:noFill/>
            </a:ln>
          </p:spPr>
          <p:txBody>
            <a:bodyPr anchor="ctr"/>
            <a:lstStyle/>
            <a:p>
              <a:pPr lvl="0" indent="0" algn="ctr" eaLnBrk="0" hangingPunct="0"/>
              <a:r>
                <a:rPr lang="zh-CN" altLang="en-US" sz="100" dirty="0">
                  <a:solidFill>
                    <a:srgbClr val="FFFFFF"/>
                  </a:solidFill>
                  <a:latin typeface="Impact" pitchFamily="2" charset="0"/>
                  <a:ea typeface="宋体" pitchFamily="2" charset="-122"/>
                  <a:sym typeface="Impact" pitchFamily="2" charset="0"/>
                </a:rPr>
                <a:t>1</a:t>
              </a:r>
              <a:endParaRPr lang="zh-CN" altLang="en-US" sz="100" dirty="0">
                <a:latin typeface="Arial" pitchFamily="34" charset="0"/>
                <a:ea typeface="宋体" pitchFamily="2" charset="-122"/>
              </a:endParaRPr>
            </a:p>
          </p:txBody>
        </p:sp>
      </p:grpSp>
      <p:grpSp>
        <p:nvGrpSpPr>
          <p:cNvPr id="3" name="组合 21512"/>
          <p:cNvGrpSpPr/>
          <p:nvPr/>
        </p:nvGrpSpPr>
        <p:grpSpPr>
          <a:xfrm>
            <a:off x="2728451" y="5315785"/>
            <a:ext cx="577850" cy="579569"/>
            <a:chOff x="0" y="0"/>
            <a:chExt cx="692150" cy="692150"/>
          </a:xfrm>
        </p:grpSpPr>
        <p:sp>
          <p:nvSpPr>
            <p:cNvPr id="22537" name="椭圆 16"/>
            <p:cNvSpPr/>
            <p:nvPr/>
          </p:nvSpPr>
          <p:spPr>
            <a:xfrm>
              <a:off x="0" y="0"/>
              <a:ext cx="692150" cy="692150"/>
            </a:xfrm>
            <a:prstGeom prst="ellipse">
              <a:avLst/>
            </a:prstGeom>
            <a:solidFill>
              <a:schemeClr val="bg1"/>
            </a:solidFill>
            <a:ln w="6350" cap="flat" cmpd="sng">
              <a:solidFill>
                <a:srgbClr val="7F7F7F"/>
              </a:solidFill>
              <a:prstDash val="solid"/>
              <a:round/>
              <a:headEnd type="none" w="med" len="med"/>
              <a:tailEnd type="none" w="med" len="med"/>
            </a:ln>
          </p:spPr>
          <p:txBody>
            <a:bodyPr anchor="ctr"/>
            <a:lstStyle/>
            <a:p>
              <a:pPr lvl="0" indent="0" eaLnBrk="0" hangingPunct="0"/>
              <a:endParaRPr lang="zh-CN" altLang="en-US" sz="100" dirty="0">
                <a:solidFill>
                  <a:srgbClr val="FFFFFF"/>
                </a:solidFill>
                <a:latin typeface="Impact" pitchFamily="2" charset="0"/>
                <a:ea typeface="宋体" pitchFamily="2" charset="-122"/>
                <a:sym typeface="Impact" pitchFamily="2" charset="0"/>
              </a:endParaRPr>
            </a:p>
          </p:txBody>
        </p:sp>
        <p:sp>
          <p:nvSpPr>
            <p:cNvPr id="22538" name="椭圆 17"/>
            <p:cNvSpPr/>
            <p:nvPr/>
          </p:nvSpPr>
          <p:spPr>
            <a:xfrm>
              <a:off x="76200" y="76200"/>
              <a:ext cx="539750" cy="539750"/>
            </a:xfrm>
            <a:prstGeom prst="ellipse">
              <a:avLst/>
            </a:prstGeom>
            <a:solidFill>
              <a:srgbClr val="7F7F7F"/>
            </a:solidFill>
            <a:ln w="9525">
              <a:noFill/>
            </a:ln>
          </p:spPr>
          <p:txBody>
            <a:bodyPr anchor="ctr"/>
            <a:lstStyle/>
            <a:p>
              <a:pPr lvl="0" indent="0" algn="ctr" eaLnBrk="0" hangingPunct="0"/>
              <a:r>
                <a:rPr lang="zh-CN" altLang="en-US" sz="100" dirty="0">
                  <a:solidFill>
                    <a:srgbClr val="FFFFFF"/>
                  </a:solidFill>
                  <a:latin typeface="Impact" pitchFamily="2" charset="0"/>
                  <a:ea typeface="宋体" pitchFamily="2" charset="-122"/>
                  <a:sym typeface="Impact" pitchFamily="2" charset="0"/>
                </a:rPr>
                <a:t>2</a:t>
              </a:r>
              <a:endParaRPr lang="zh-CN" altLang="en-US" sz="100" dirty="0">
                <a:latin typeface="Arial" pitchFamily="34" charset="0"/>
                <a:ea typeface="宋体" pitchFamily="2" charset="-122"/>
              </a:endParaRPr>
            </a:p>
          </p:txBody>
        </p:sp>
      </p:grpSp>
      <p:grpSp>
        <p:nvGrpSpPr>
          <p:cNvPr id="4" name="组合 21515"/>
          <p:cNvGrpSpPr/>
          <p:nvPr/>
        </p:nvGrpSpPr>
        <p:grpSpPr>
          <a:xfrm>
            <a:off x="5626468" y="4344277"/>
            <a:ext cx="579569" cy="579570"/>
            <a:chOff x="0" y="0"/>
            <a:chExt cx="693737" cy="692150"/>
          </a:xfrm>
        </p:grpSpPr>
        <p:sp>
          <p:nvSpPr>
            <p:cNvPr id="22540" name="椭圆 22"/>
            <p:cNvSpPr/>
            <p:nvPr/>
          </p:nvSpPr>
          <p:spPr>
            <a:xfrm>
              <a:off x="0" y="0"/>
              <a:ext cx="693737" cy="692150"/>
            </a:xfrm>
            <a:prstGeom prst="ellipse">
              <a:avLst/>
            </a:prstGeom>
            <a:solidFill>
              <a:schemeClr val="bg1"/>
            </a:solidFill>
            <a:ln w="6350" cap="flat" cmpd="sng">
              <a:solidFill>
                <a:srgbClr val="7F7F7F"/>
              </a:solidFill>
              <a:prstDash val="solid"/>
              <a:round/>
              <a:headEnd type="none" w="med" len="med"/>
              <a:tailEnd type="none" w="med" len="med"/>
            </a:ln>
          </p:spPr>
          <p:txBody>
            <a:bodyPr anchor="ctr"/>
            <a:lstStyle/>
            <a:p>
              <a:pPr lvl="0" indent="0" eaLnBrk="0" hangingPunct="0"/>
              <a:endParaRPr lang="zh-CN" altLang="en-US" sz="100" dirty="0">
                <a:solidFill>
                  <a:srgbClr val="FFFFFF"/>
                </a:solidFill>
                <a:latin typeface="Impact" pitchFamily="2" charset="0"/>
                <a:ea typeface="宋体" pitchFamily="2" charset="-122"/>
                <a:sym typeface="Impact" pitchFamily="2" charset="0"/>
              </a:endParaRPr>
            </a:p>
          </p:txBody>
        </p:sp>
        <p:sp>
          <p:nvSpPr>
            <p:cNvPr id="22541" name="椭圆 23"/>
            <p:cNvSpPr/>
            <p:nvPr/>
          </p:nvSpPr>
          <p:spPr>
            <a:xfrm>
              <a:off x="76993" y="76200"/>
              <a:ext cx="539750" cy="539750"/>
            </a:xfrm>
            <a:prstGeom prst="ellipse">
              <a:avLst/>
            </a:prstGeom>
            <a:solidFill>
              <a:srgbClr val="7F7F7F"/>
            </a:solidFill>
            <a:ln w="9525" cap="flat" cmpd="sng">
              <a:solidFill>
                <a:srgbClr val="7F7F7F"/>
              </a:solidFill>
              <a:prstDash val="solid"/>
              <a:round/>
              <a:headEnd type="none" w="med" len="med"/>
              <a:tailEnd type="none" w="med" len="med"/>
            </a:ln>
          </p:spPr>
          <p:txBody>
            <a:bodyPr anchor="ctr"/>
            <a:lstStyle/>
            <a:p>
              <a:pPr lvl="0" indent="0" algn="ctr" eaLnBrk="0" hangingPunct="0"/>
              <a:r>
                <a:rPr lang="zh-CN" altLang="en-US" sz="100" dirty="0">
                  <a:solidFill>
                    <a:srgbClr val="FFFFFF"/>
                  </a:solidFill>
                  <a:latin typeface="Impact" pitchFamily="2" charset="0"/>
                  <a:ea typeface="宋体" pitchFamily="2" charset="-122"/>
                  <a:sym typeface="Impact" pitchFamily="2" charset="0"/>
                </a:rPr>
                <a:t>3</a:t>
              </a:r>
            </a:p>
          </p:txBody>
        </p:sp>
      </p:grpSp>
      <p:sp>
        <p:nvSpPr>
          <p:cNvPr id="22542" name="任意多边形 24"/>
          <p:cNvSpPr/>
          <p:nvPr/>
        </p:nvSpPr>
        <p:spPr>
          <a:xfrm rot="5400000">
            <a:off x="6134497" y="4232143"/>
            <a:ext cx="1986359" cy="438546"/>
          </a:xfrm>
          <a:custGeom>
            <a:avLst/>
            <a:gdLst/>
            <a:ahLst/>
            <a:cxnLst>
              <a:cxn ang="0">
                <a:pos x="1833562" y="404812"/>
              </a:cxn>
              <a:cxn ang="0">
                <a:pos x="1552613" y="0"/>
              </a:cxn>
              <a:cxn ang="0">
                <a:pos x="0" y="0"/>
              </a:cxn>
            </a:cxnLst>
            <a:rect l="0" t="0" r="0" b="0"/>
            <a:pathLst/>
          </a:custGeom>
          <a:noFill/>
          <a:ln w="19050" cap="flat" cmpd="sng">
            <a:solidFill>
              <a:srgbClr val="7F7F7F"/>
            </a:solidFill>
            <a:prstDash val="solid"/>
            <a:miter/>
            <a:headEnd type="none" w="med" len="med"/>
            <a:tailEnd type="none" w="med" len="med"/>
          </a:ln>
        </p:spPr>
        <p:txBody>
          <a:bodyPr/>
          <a:lstStyle/>
          <a:p>
            <a:endParaRPr lang="zh-CN" altLang="en-US" sz="100"/>
          </a:p>
        </p:txBody>
      </p:sp>
      <p:sp>
        <p:nvSpPr>
          <p:cNvPr id="22543" name="任意多边形 27"/>
          <p:cNvSpPr/>
          <p:nvPr/>
        </p:nvSpPr>
        <p:spPr>
          <a:xfrm rot="5400000" flipV="1">
            <a:off x="1380993" y="4211506"/>
            <a:ext cx="1994958" cy="471223"/>
          </a:xfrm>
          <a:custGeom>
            <a:avLst/>
            <a:gdLst/>
            <a:ahLst/>
            <a:cxnLst>
              <a:cxn ang="0">
                <a:pos x="1841500" y="434975"/>
              </a:cxn>
              <a:cxn ang="0">
                <a:pos x="1559334" y="0"/>
              </a:cxn>
              <a:cxn ang="0">
                <a:pos x="0" y="0"/>
              </a:cxn>
            </a:cxnLst>
            <a:rect l="0" t="0" r="0" b="0"/>
            <a:pathLst/>
          </a:custGeom>
          <a:noFill/>
          <a:ln w="19050" cap="flat" cmpd="sng">
            <a:solidFill>
              <a:srgbClr val="FF9500"/>
            </a:solidFill>
            <a:prstDash val="solid"/>
            <a:miter/>
            <a:headEnd type="none" w="med" len="med"/>
            <a:tailEnd type="none" w="med" len="med"/>
          </a:ln>
        </p:spPr>
        <p:txBody>
          <a:bodyPr/>
          <a:lstStyle/>
          <a:p>
            <a:endParaRPr lang="zh-CN" altLang="en-US" sz="100"/>
          </a:p>
        </p:txBody>
      </p:sp>
      <p:sp>
        <p:nvSpPr>
          <p:cNvPr id="22545" name="Text Box 18"/>
          <p:cNvSpPr txBox="1"/>
          <p:nvPr/>
        </p:nvSpPr>
        <p:spPr>
          <a:xfrm>
            <a:off x="3313639" y="2446843"/>
            <a:ext cx="1069730" cy="646331"/>
          </a:xfrm>
          <a:prstGeom prst="rect">
            <a:avLst/>
          </a:prstGeom>
          <a:noFill/>
          <a:ln w="9525">
            <a:noFill/>
          </a:ln>
        </p:spPr>
        <p:txBody>
          <a:bodyPr wrap="square" anchor="t">
            <a:spAutoFit/>
          </a:bodyPr>
          <a:lstStyle/>
          <a:p>
            <a:pPr lvl="0" indent="0" algn="ctr" eaLnBrk="0" hangingPunct="0"/>
            <a:r>
              <a:rPr lang="zh-CN" altLang="en-US" b="1" dirty="0" smtClean="0">
                <a:solidFill>
                  <a:srgbClr val="FFFFFF"/>
                </a:solidFill>
                <a:latin typeface="方正舒体" pitchFamily="2" charset="-122"/>
                <a:ea typeface="方正舒体" pitchFamily="2" charset="-122"/>
                <a:sym typeface="微软雅黑" charset="-122"/>
              </a:rPr>
              <a:t>项目实施方案</a:t>
            </a:r>
            <a:endParaRPr lang="en-US" altLang="x-none" b="1" dirty="0">
              <a:solidFill>
                <a:srgbClr val="FFFFFF"/>
              </a:solidFill>
              <a:latin typeface="方正舒体" pitchFamily="2" charset="-122"/>
              <a:ea typeface="方正舒体" pitchFamily="2" charset="-122"/>
              <a:sym typeface="微软雅黑" charset="-122"/>
            </a:endParaRPr>
          </a:p>
        </p:txBody>
      </p:sp>
      <p:grpSp>
        <p:nvGrpSpPr>
          <p:cNvPr id="5" name="组合 21515"/>
          <p:cNvGrpSpPr/>
          <p:nvPr/>
        </p:nvGrpSpPr>
        <p:grpSpPr>
          <a:xfrm>
            <a:off x="3591395" y="4344277"/>
            <a:ext cx="579569" cy="579570"/>
            <a:chOff x="0" y="0"/>
            <a:chExt cx="693737" cy="692150"/>
          </a:xfrm>
        </p:grpSpPr>
        <p:sp>
          <p:nvSpPr>
            <p:cNvPr id="25" name="椭圆 22"/>
            <p:cNvSpPr/>
            <p:nvPr/>
          </p:nvSpPr>
          <p:spPr>
            <a:xfrm>
              <a:off x="0" y="0"/>
              <a:ext cx="693737" cy="692150"/>
            </a:xfrm>
            <a:prstGeom prst="ellipse">
              <a:avLst/>
            </a:prstGeom>
            <a:solidFill>
              <a:schemeClr val="bg1"/>
            </a:solidFill>
            <a:ln w="6350" cap="flat" cmpd="sng">
              <a:solidFill>
                <a:srgbClr val="7F7F7F"/>
              </a:solidFill>
              <a:prstDash val="solid"/>
              <a:round/>
              <a:headEnd type="none" w="med" len="med"/>
              <a:tailEnd type="none" w="med" len="med"/>
            </a:ln>
          </p:spPr>
          <p:txBody>
            <a:bodyPr anchor="ctr"/>
            <a:lstStyle/>
            <a:p>
              <a:pPr lvl="0" indent="0" eaLnBrk="0" hangingPunct="0"/>
              <a:endParaRPr lang="zh-CN" altLang="en-US" sz="100" dirty="0">
                <a:solidFill>
                  <a:srgbClr val="FFFFFF"/>
                </a:solidFill>
                <a:latin typeface="Impact" pitchFamily="2" charset="0"/>
                <a:ea typeface="宋体" pitchFamily="2" charset="-122"/>
                <a:sym typeface="Impact" pitchFamily="2" charset="0"/>
              </a:endParaRPr>
            </a:p>
          </p:txBody>
        </p:sp>
        <p:sp>
          <p:nvSpPr>
            <p:cNvPr id="26" name="椭圆 23"/>
            <p:cNvSpPr/>
            <p:nvPr/>
          </p:nvSpPr>
          <p:spPr>
            <a:xfrm>
              <a:off x="76993" y="76200"/>
              <a:ext cx="539750" cy="539750"/>
            </a:xfrm>
            <a:prstGeom prst="ellipse">
              <a:avLst/>
            </a:prstGeom>
            <a:solidFill>
              <a:srgbClr val="7F7F7F"/>
            </a:solidFill>
            <a:ln w="9525" cap="flat" cmpd="sng">
              <a:solidFill>
                <a:srgbClr val="7F7F7F"/>
              </a:solidFill>
              <a:prstDash val="solid"/>
              <a:round/>
              <a:headEnd type="none" w="med" len="med"/>
              <a:tailEnd type="none" w="med" len="med"/>
            </a:ln>
          </p:spPr>
          <p:txBody>
            <a:bodyPr anchor="ctr"/>
            <a:lstStyle/>
            <a:p>
              <a:pPr lvl="0" indent="0" algn="ctr" eaLnBrk="0" hangingPunct="0"/>
              <a:r>
                <a:rPr lang="zh-CN" altLang="en-US" sz="100" dirty="0">
                  <a:solidFill>
                    <a:srgbClr val="FFFFFF"/>
                  </a:solidFill>
                  <a:latin typeface="Impact" pitchFamily="2" charset="0"/>
                  <a:ea typeface="宋体" pitchFamily="2" charset="-122"/>
                  <a:sym typeface="Impact" pitchFamily="2" charset="0"/>
                </a:rPr>
                <a:t>3</a:t>
              </a:r>
            </a:p>
          </p:txBody>
        </p:sp>
      </p:grpSp>
      <p:sp>
        <p:nvSpPr>
          <p:cNvPr id="22" name="椭圆 8"/>
          <p:cNvSpPr/>
          <p:nvPr/>
        </p:nvSpPr>
        <p:spPr>
          <a:xfrm>
            <a:off x="7788448" y="2072084"/>
            <a:ext cx="1384432" cy="1386152"/>
          </a:xfrm>
          <a:prstGeom prst="ellipse">
            <a:avLst/>
          </a:prstGeom>
          <a:solidFill>
            <a:schemeClr val="accent6">
              <a:lumMod val="75000"/>
            </a:schemeClr>
          </a:solidFill>
          <a:ln w="25400" cap="flat" cmpd="sng">
            <a:solidFill>
              <a:schemeClr val="bg1"/>
            </a:solidFill>
            <a:prstDash val="solid"/>
            <a:round/>
            <a:headEnd type="none" w="med" len="med"/>
            <a:tailEnd type="none" w="med" len="med"/>
          </a:ln>
        </p:spPr>
        <p:txBody>
          <a:bodyPr anchor="ctr"/>
          <a:lstStyle/>
          <a:p>
            <a:pPr algn="ctr" eaLnBrk="0" hangingPunct="0"/>
            <a:r>
              <a:rPr lang="zh-CN" altLang="en-US" b="1" dirty="0" smtClean="0">
                <a:solidFill>
                  <a:srgbClr val="FFFFFF"/>
                </a:solidFill>
                <a:latin typeface="方正舒体" pitchFamily="2" charset="-122"/>
                <a:ea typeface="方正舒体" pitchFamily="2" charset="-122"/>
                <a:sym typeface="微软雅黑" charset="-122"/>
              </a:rPr>
              <a:t>项目功能亮点</a:t>
            </a:r>
            <a:endParaRPr lang="zh-CN" altLang="en-US" b="1" dirty="0">
              <a:solidFill>
                <a:srgbClr val="FFFFFF"/>
              </a:solidFill>
              <a:latin typeface="方正舒体" pitchFamily="2" charset="-122"/>
              <a:ea typeface="方正舒体" pitchFamily="2" charset="-122"/>
              <a:sym typeface="微软雅黑" charset="-122"/>
            </a:endParaRPr>
          </a:p>
        </p:txBody>
      </p:sp>
      <p:sp>
        <p:nvSpPr>
          <p:cNvPr id="24" name="椭圆 9"/>
          <p:cNvSpPr/>
          <p:nvPr/>
        </p:nvSpPr>
        <p:spPr>
          <a:xfrm>
            <a:off x="5711799" y="2072084"/>
            <a:ext cx="1384433" cy="1386152"/>
          </a:xfrm>
          <a:prstGeom prst="ellipse">
            <a:avLst/>
          </a:prstGeom>
          <a:solidFill>
            <a:srgbClr val="7F7F7F"/>
          </a:solidFill>
          <a:ln w="25400" cap="flat" cmpd="sng">
            <a:solidFill>
              <a:schemeClr val="bg1"/>
            </a:solidFill>
            <a:prstDash val="solid"/>
            <a:round/>
            <a:headEnd type="none" w="med" len="med"/>
            <a:tailEnd type="none" w="med" len="med"/>
          </a:ln>
        </p:spPr>
        <p:txBody>
          <a:bodyPr anchor="ctr"/>
          <a:lstStyle/>
          <a:p>
            <a:pPr lvl="0" indent="0" algn="ctr" eaLnBrk="0" hangingPunct="0"/>
            <a:r>
              <a:rPr lang="zh-CN" altLang="en-US" b="1" dirty="0" smtClean="0">
                <a:solidFill>
                  <a:srgbClr val="FFFFFF"/>
                </a:solidFill>
                <a:latin typeface="方正舒体" pitchFamily="2" charset="-122"/>
                <a:ea typeface="方正舒体" pitchFamily="2" charset="-122"/>
                <a:sym typeface="微软雅黑" charset="-122"/>
              </a:rPr>
              <a:t>系统功能</a:t>
            </a:r>
            <a:endParaRPr lang="zh-CN" altLang="en-US" b="1" dirty="0">
              <a:solidFill>
                <a:srgbClr val="FFFFFF"/>
              </a:solidFill>
              <a:latin typeface="方正舒体" pitchFamily="2" charset="-122"/>
              <a:ea typeface="方正舒体" pitchFamily="2" charset="-122"/>
              <a:sym typeface="微软雅黑" charset="-122"/>
            </a:endParaRPr>
          </a:p>
        </p:txBody>
      </p:sp>
    </p:spTree>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标题 1"/>
          <p:cNvSpPr txBox="1">
            <a:spLocks noChangeArrowheads="1"/>
          </p:cNvSpPr>
          <p:nvPr/>
        </p:nvSpPr>
        <p:spPr bwMode="auto">
          <a:xfrm>
            <a:off x="1827213" y="688658"/>
            <a:ext cx="4027488" cy="557213"/>
          </a:xfrm>
          <a:prstGeom prst="rect">
            <a:avLst/>
          </a:prstGeom>
          <a:noFill/>
          <a:ln>
            <a:noFill/>
          </a:ln>
        </p:spPr>
        <p:txBody>
          <a:bodyPr lIns="92075" tIns="46038" rIns="92075" bIns="46038" anchor="ctr"/>
          <a:lstStyle>
            <a:lvl1pPr eaLnBrk="0" hangingPunct="0">
              <a:defRPr sz="2400" b="1">
                <a:solidFill>
                  <a:schemeClr val="tx1"/>
                </a:solidFill>
                <a:latin typeface="Arial" pitchFamily="34" charset="0"/>
                <a:ea typeface="黑体" pitchFamily="2" charset="-122"/>
              </a:defRPr>
            </a:lvl1pPr>
            <a:lvl2pPr marL="742950" indent="-285750" eaLnBrk="0" hangingPunct="0">
              <a:defRPr sz="2400" b="1">
                <a:solidFill>
                  <a:schemeClr val="tx1"/>
                </a:solidFill>
                <a:latin typeface="Arial" pitchFamily="34" charset="0"/>
                <a:ea typeface="黑体" pitchFamily="2" charset="-122"/>
              </a:defRPr>
            </a:lvl2pPr>
            <a:lvl3pPr marL="1143000" indent="-228600" eaLnBrk="0" hangingPunct="0">
              <a:defRPr sz="2400" b="1">
                <a:solidFill>
                  <a:schemeClr val="tx1"/>
                </a:solidFill>
                <a:latin typeface="Arial" pitchFamily="34" charset="0"/>
                <a:ea typeface="黑体" pitchFamily="2" charset="-122"/>
              </a:defRPr>
            </a:lvl3pPr>
            <a:lvl4pPr marL="1600200" indent="-228600" eaLnBrk="0" hangingPunct="0">
              <a:defRPr sz="2400" b="1">
                <a:solidFill>
                  <a:schemeClr val="tx1"/>
                </a:solidFill>
                <a:latin typeface="Arial" pitchFamily="34" charset="0"/>
                <a:ea typeface="黑体" pitchFamily="2" charset="-122"/>
              </a:defRPr>
            </a:lvl4pPr>
            <a:lvl5pPr marL="2057400" indent="-228600" eaLnBrk="0" hangingPunct="0">
              <a:defRPr sz="2400" b="1">
                <a:solidFill>
                  <a:schemeClr val="tx1"/>
                </a:solidFill>
                <a:latin typeface="Arial" pitchFamily="34" charset="0"/>
                <a:ea typeface="黑体" pitchFamily="2" charset="-122"/>
              </a:defRPr>
            </a:lvl5pPr>
            <a:lvl6pPr marL="2514600" indent="-228600" eaLnBrk="0" fontAlgn="base" hangingPunct="0">
              <a:spcBef>
                <a:spcPct val="0"/>
              </a:spcBef>
              <a:spcAft>
                <a:spcPct val="0"/>
              </a:spcAft>
              <a:buFont typeface="Arial" pitchFamily="34" charset="0"/>
              <a:defRPr sz="2400" b="1">
                <a:solidFill>
                  <a:schemeClr val="tx1"/>
                </a:solidFill>
                <a:latin typeface="Arial" pitchFamily="34" charset="0"/>
                <a:ea typeface="黑体" pitchFamily="2" charset="-122"/>
              </a:defRPr>
            </a:lvl6pPr>
            <a:lvl7pPr marL="2971800" indent="-228600" eaLnBrk="0" fontAlgn="base" hangingPunct="0">
              <a:spcBef>
                <a:spcPct val="0"/>
              </a:spcBef>
              <a:spcAft>
                <a:spcPct val="0"/>
              </a:spcAft>
              <a:buFont typeface="Arial" pitchFamily="34" charset="0"/>
              <a:defRPr sz="2400" b="1">
                <a:solidFill>
                  <a:schemeClr val="tx1"/>
                </a:solidFill>
                <a:latin typeface="Arial" pitchFamily="34" charset="0"/>
                <a:ea typeface="黑体" pitchFamily="2" charset="-122"/>
              </a:defRPr>
            </a:lvl7pPr>
            <a:lvl8pPr marL="3429000" indent="-228600" eaLnBrk="0" fontAlgn="base" hangingPunct="0">
              <a:spcBef>
                <a:spcPct val="0"/>
              </a:spcBef>
              <a:spcAft>
                <a:spcPct val="0"/>
              </a:spcAft>
              <a:buFont typeface="Arial" pitchFamily="34" charset="0"/>
              <a:defRPr sz="2400" b="1">
                <a:solidFill>
                  <a:schemeClr val="tx1"/>
                </a:solidFill>
                <a:latin typeface="Arial" pitchFamily="34" charset="0"/>
                <a:ea typeface="黑体" pitchFamily="2" charset="-122"/>
              </a:defRPr>
            </a:lvl8pPr>
            <a:lvl9pPr marL="3886200" indent="-228600" eaLnBrk="0" fontAlgn="base" hangingPunct="0">
              <a:spcBef>
                <a:spcPct val="0"/>
              </a:spcBef>
              <a:spcAft>
                <a:spcPct val="0"/>
              </a:spcAft>
              <a:buFont typeface="Arial" pitchFamily="34" charset="0"/>
              <a:defRPr sz="2400" b="1">
                <a:solidFill>
                  <a:schemeClr val="tx1"/>
                </a:solidFill>
                <a:latin typeface="Arial" pitchFamily="34" charset="0"/>
                <a:ea typeface="黑体" pitchFamily="2" charset="-122"/>
              </a:defRPr>
            </a:lvl9pPr>
          </a:lstStyle>
          <a:p>
            <a:pPr marL="0" marR="0" lvl="0" indent="0" algn="just" defTabSz="914400" rtl="0" eaLnBrk="0" fontAlgn="base" latinLnBrk="0" hangingPunct="0">
              <a:lnSpc>
                <a:spcPct val="100000"/>
              </a:lnSpc>
              <a:spcBef>
                <a:spcPct val="0"/>
              </a:spcBef>
              <a:spcAft>
                <a:spcPct val="0"/>
              </a:spcAft>
              <a:buClrTx/>
              <a:buSzTx/>
              <a:buFont typeface="Arial" pitchFamily="34" charset="0"/>
              <a:buNone/>
              <a:defRPr/>
            </a:pPr>
            <a:r>
              <a:rPr kumimoji="0" lang="zh-CN" altLang="en-US" sz="3200" b="1" i="0" u="none" strike="noStrike" kern="1200" cap="none" spc="0" normalizeH="0" baseline="0" noProof="0" dirty="0" smtClean="0">
                <a:ln>
                  <a:noFill/>
                </a:ln>
                <a:solidFill>
                  <a:srgbClr val="006F68"/>
                </a:solidFill>
                <a:effectLst/>
                <a:uLnTx/>
                <a:uFillTx/>
                <a:latin typeface="Arial" pitchFamily="34" charset="0"/>
                <a:ea typeface="黑体" pitchFamily="2" charset="-122"/>
                <a:cs typeface="+mn-cs"/>
                <a:sym typeface="Calibri" pitchFamily="34" charset="0"/>
              </a:rPr>
              <a:t>四、项目功能亮点</a:t>
            </a:r>
            <a:endParaRPr kumimoji="0" lang="zh-CN" altLang="en-US" sz="3200" b="1" i="0" u="none" strike="noStrike" kern="1200" cap="none" spc="0" normalizeH="0" baseline="0" noProof="0" dirty="0">
              <a:ln>
                <a:noFill/>
              </a:ln>
              <a:solidFill>
                <a:srgbClr val="FF0000"/>
              </a:solidFill>
              <a:effectLst/>
              <a:uLnTx/>
              <a:uFillTx/>
              <a:latin typeface="+mj-ea"/>
              <a:ea typeface="黑体" pitchFamily="2" charset="-122"/>
              <a:cs typeface="+mn-cs"/>
            </a:endParaRPr>
          </a:p>
        </p:txBody>
      </p:sp>
      <p:sp>
        <p:nvSpPr>
          <p:cNvPr id="51" name="左右箭头 50"/>
          <p:cNvSpPr/>
          <p:nvPr/>
        </p:nvSpPr>
        <p:spPr bwMode="ltGray">
          <a:xfrm>
            <a:off x="3809992" y="2857496"/>
            <a:ext cx="2786082" cy="1285884"/>
          </a:xfrm>
          <a:prstGeom prst="leftRightArrow">
            <a:avLst/>
          </a:prstGeom>
          <a:gradFill rotWithShape="1">
            <a:gsLst>
              <a:gs pos="0">
                <a:srgbClr val="84B75D"/>
              </a:gs>
              <a:gs pos="100000">
                <a:srgbClr val="84B75D">
                  <a:gamma/>
                  <a:shade val="72549"/>
                  <a:invGamma/>
                </a:srgbClr>
              </a:gs>
            </a:gsLst>
            <a:lin ang="5400000" scaled="1"/>
          </a:gradFill>
          <a:ln w="9525" algn="ctr">
            <a:solidFill>
              <a:srgbClr val="FFFFFF"/>
            </a:solidFill>
            <a:miter lim="800000"/>
          </a:ln>
          <a:effectLst>
            <a:outerShdw sy="50000" kx="2453608" rotWithShape="0">
              <a:schemeClr val="bg1">
                <a:alpha val="50000"/>
              </a:schemeClr>
            </a:outerShdw>
          </a:effectLst>
        </p:spPr>
        <p:txBody>
          <a:bodyPr wrap="none" rtlCol="0" anchor="ctr" anchorCtr="1">
            <a:noAutofit/>
          </a:bodyP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400" b="0" i="0" u="none" strike="noStrike" kern="0" cap="none" spc="0" normalizeH="0" baseline="0" noProof="0" smtClean="0">
              <a:ln>
                <a:noFill/>
              </a:ln>
              <a:solidFill>
                <a:sysClr val="windowText" lastClr="000000"/>
              </a:solidFill>
              <a:effectLst/>
              <a:uLnTx/>
              <a:uFillTx/>
            </a:endParaRPr>
          </a:p>
        </p:txBody>
      </p:sp>
      <p:sp>
        <p:nvSpPr>
          <p:cNvPr id="52" name="AutoShape 30"/>
          <p:cNvSpPr/>
          <p:nvPr/>
        </p:nvSpPr>
        <p:spPr>
          <a:xfrm>
            <a:off x="1186816" y="2143116"/>
            <a:ext cx="2623176" cy="2794643"/>
          </a:xfrm>
          <a:prstGeom prst="roundRect">
            <a:avLst>
              <a:gd name="adj" fmla="val 16667"/>
            </a:avLst>
          </a:prstGeom>
          <a:solidFill>
            <a:srgbClr val="92D050"/>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lvl="0" indent="0" algn="ctr"/>
            <a:r>
              <a:rPr lang="zh-CN" altLang="en-US" sz="3300" dirty="0" smtClean="0">
                <a:solidFill>
                  <a:schemeClr val="accent2">
                    <a:lumMod val="50000"/>
                  </a:schemeClr>
                </a:solidFill>
                <a:latin typeface="Arial" pitchFamily="34" charset="0"/>
                <a:ea typeface="黑体" pitchFamily="2" charset="-122"/>
              </a:rPr>
              <a:t>可视化</a:t>
            </a:r>
            <a:endParaRPr lang="en-US" altLang="zh-CN" sz="3300" dirty="0" smtClean="0">
              <a:solidFill>
                <a:schemeClr val="accent2">
                  <a:lumMod val="50000"/>
                </a:schemeClr>
              </a:solidFill>
              <a:latin typeface="Arial" pitchFamily="34" charset="0"/>
              <a:ea typeface="黑体" pitchFamily="2" charset="-122"/>
            </a:endParaRPr>
          </a:p>
          <a:p>
            <a:pPr lvl="0" indent="0" algn="ctr"/>
            <a:r>
              <a:rPr lang="zh-CN" altLang="en-US" sz="3300" dirty="0" smtClean="0">
                <a:solidFill>
                  <a:schemeClr val="accent2">
                    <a:lumMod val="50000"/>
                  </a:schemeClr>
                </a:solidFill>
                <a:latin typeface="Arial" pitchFamily="34" charset="0"/>
                <a:ea typeface="黑体" pitchFamily="2" charset="-122"/>
              </a:rPr>
              <a:t>图形展示</a:t>
            </a:r>
            <a:endParaRPr lang="zh-CN" altLang="en-US" sz="3300" dirty="0">
              <a:solidFill>
                <a:schemeClr val="accent2">
                  <a:lumMod val="50000"/>
                </a:schemeClr>
              </a:solidFill>
              <a:latin typeface="Arial" pitchFamily="34" charset="0"/>
              <a:ea typeface="黑体" pitchFamily="2" charset="-122"/>
            </a:endParaRPr>
          </a:p>
        </p:txBody>
      </p:sp>
      <p:sp>
        <p:nvSpPr>
          <p:cNvPr id="53" name="AutoShape 30"/>
          <p:cNvSpPr/>
          <p:nvPr/>
        </p:nvSpPr>
        <p:spPr>
          <a:xfrm>
            <a:off x="6596074" y="2143116"/>
            <a:ext cx="2623176" cy="2794643"/>
          </a:xfrm>
          <a:prstGeom prst="roundRect">
            <a:avLst>
              <a:gd name="adj" fmla="val 16667"/>
            </a:avLst>
          </a:prstGeom>
          <a:solidFill>
            <a:srgbClr val="92D050"/>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algn="ctr"/>
            <a:r>
              <a:rPr lang="zh-CN" altLang="en-US" sz="3300" dirty="0" smtClean="0">
                <a:solidFill>
                  <a:schemeClr val="accent2">
                    <a:lumMod val="50000"/>
                  </a:schemeClr>
                </a:solidFill>
                <a:latin typeface="Arial" pitchFamily="34" charset="0"/>
                <a:ea typeface="黑体" pitchFamily="2" charset="-122"/>
              </a:rPr>
              <a:t>智能化</a:t>
            </a:r>
            <a:endParaRPr lang="en-US" altLang="zh-CN" sz="3300" dirty="0" smtClean="0">
              <a:solidFill>
                <a:schemeClr val="accent2">
                  <a:lumMod val="50000"/>
                </a:schemeClr>
              </a:solidFill>
              <a:latin typeface="Arial" pitchFamily="34" charset="0"/>
              <a:ea typeface="黑体" pitchFamily="2" charset="-122"/>
            </a:endParaRPr>
          </a:p>
          <a:p>
            <a:pPr algn="ctr"/>
            <a:r>
              <a:rPr lang="zh-CN" altLang="en-US" sz="3300" dirty="0" smtClean="0">
                <a:solidFill>
                  <a:schemeClr val="accent2">
                    <a:lumMod val="50000"/>
                  </a:schemeClr>
                </a:solidFill>
                <a:latin typeface="Arial" pitchFamily="34" charset="0"/>
                <a:ea typeface="黑体" pitchFamily="2" charset="-122"/>
              </a:rPr>
              <a:t>辅助分析</a:t>
            </a:r>
            <a:endParaRPr lang="zh-CN" altLang="en-US" sz="3300" dirty="0">
              <a:solidFill>
                <a:schemeClr val="accent2">
                  <a:lumMod val="50000"/>
                </a:schemeClr>
              </a:solidFill>
              <a:latin typeface="Arial" pitchFamily="34" charset="0"/>
              <a:ea typeface="黑体" pitchFamily="2" charset="-122"/>
            </a:endParaRPr>
          </a:p>
        </p:txBody>
      </p:sp>
    </p:spTree>
  </p:cSld>
  <p:clrMapOvr>
    <a:masterClrMapping/>
  </p:clrMapOvr>
  <p:transition advTm="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1000" fill="hold"/>
                                        <p:tgtEl>
                                          <p:spTgt spid="52"/>
                                        </p:tgtEl>
                                        <p:attrNameLst>
                                          <p:attrName>ppt_x</p:attrName>
                                        </p:attrNameLst>
                                      </p:cBhvr>
                                      <p:tavLst>
                                        <p:tav tm="0">
                                          <p:val>
                                            <p:strVal val="#ppt_x-.2"/>
                                          </p:val>
                                        </p:tav>
                                        <p:tav tm="100000">
                                          <p:val>
                                            <p:strVal val="#ppt_x"/>
                                          </p:val>
                                        </p:tav>
                                      </p:tavLst>
                                    </p:anim>
                                    <p:anim calcmode="lin" valueType="num">
                                      <p:cBhvr>
                                        <p:cTn id="8" dur="1000" fill="hold"/>
                                        <p:tgtEl>
                                          <p:spTgt spid="52"/>
                                        </p:tgtEl>
                                        <p:attrNameLst>
                                          <p:attrName>ppt_y</p:attrName>
                                        </p:attrNameLst>
                                      </p:cBhvr>
                                      <p:tavLst>
                                        <p:tav tm="0">
                                          <p:val>
                                            <p:strVal val="#ppt_y"/>
                                          </p:val>
                                        </p:tav>
                                        <p:tav tm="100000">
                                          <p:val>
                                            <p:strVal val="#ppt_y"/>
                                          </p:val>
                                        </p:tav>
                                      </p:tavLst>
                                    </p:anim>
                                    <p:animEffect transition="in" filter="wipe(right)" prLst="gradientSize: 0.1">
                                      <p:cBhvr>
                                        <p:cTn id="9" dur="1000"/>
                                        <p:tgtEl>
                                          <p:spTgt spid="52"/>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53"/>
                                        </p:tgtEl>
                                        <p:attrNameLst>
                                          <p:attrName>style.visibility</p:attrName>
                                        </p:attrNameLst>
                                      </p:cBhvr>
                                      <p:to>
                                        <p:strVal val="visible"/>
                                      </p:to>
                                    </p:set>
                                    <p:anim calcmode="lin" valueType="num">
                                      <p:cBhvr>
                                        <p:cTn id="12" dur="1000" fill="hold"/>
                                        <p:tgtEl>
                                          <p:spTgt spid="53"/>
                                        </p:tgtEl>
                                        <p:attrNameLst>
                                          <p:attrName>ppt_x</p:attrName>
                                        </p:attrNameLst>
                                      </p:cBhvr>
                                      <p:tavLst>
                                        <p:tav tm="0">
                                          <p:val>
                                            <p:strVal val="#ppt_x-.2"/>
                                          </p:val>
                                        </p:tav>
                                        <p:tav tm="100000">
                                          <p:val>
                                            <p:strVal val="#ppt_x"/>
                                          </p:val>
                                        </p:tav>
                                      </p:tavLst>
                                    </p:anim>
                                    <p:anim calcmode="lin" valueType="num">
                                      <p:cBhvr>
                                        <p:cTn id="13" dur="1000" fill="hold"/>
                                        <p:tgtEl>
                                          <p:spTgt spid="53"/>
                                        </p:tgtEl>
                                        <p:attrNameLst>
                                          <p:attrName>ppt_y</p:attrName>
                                        </p:attrNameLst>
                                      </p:cBhvr>
                                      <p:tavLst>
                                        <p:tav tm="0">
                                          <p:val>
                                            <p:strVal val="#ppt_y"/>
                                          </p:val>
                                        </p:tav>
                                        <p:tav tm="100000">
                                          <p:val>
                                            <p:strVal val="#ppt_y"/>
                                          </p:val>
                                        </p:tav>
                                      </p:tavLst>
                                    </p:anim>
                                    <p:animEffect transition="in" filter="wipe(right)" prLst="gradientSize: 0.1">
                                      <p:cBhvr>
                                        <p:cTn id="14"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ldLvl="0" animBg="1"/>
      <p:bldP spid="53"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标题 1"/>
          <p:cNvSpPr txBox="1">
            <a:spLocks noChangeArrowheads="1"/>
          </p:cNvSpPr>
          <p:nvPr/>
        </p:nvSpPr>
        <p:spPr bwMode="auto">
          <a:xfrm>
            <a:off x="1827213" y="688658"/>
            <a:ext cx="4027488" cy="557213"/>
          </a:xfrm>
          <a:prstGeom prst="rect">
            <a:avLst/>
          </a:prstGeom>
          <a:noFill/>
          <a:ln>
            <a:noFill/>
          </a:ln>
        </p:spPr>
        <p:txBody>
          <a:bodyPr lIns="92075" tIns="46038" rIns="92075" bIns="46038" anchor="ctr"/>
          <a:lstStyle>
            <a:lvl1pPr eaLnBrk="0" hangingPunct="0">
              <a:defRPr sz="2400" b="1">
                <a:solidFill>
                  <a:schemeClr val="tx1"/>
                </a:solidFill>
                <a:latin typeface="Arial" pitchFamily="34" charset="0"/>
                <a:ea typeface="黑体" pitchFamily="2" charset="-122"/>
              </a:defRPr>
            </a:lvl1pPr>
            <a:lvl2pPr marL="742950" indent="-285750" eaLnBrk="0" hangingPunct="0">
              <a:defRPr sz="2400" b="1">
                <a:solidFill>
                  <a:schemeClr val="tx1"/>
                </a:solidFill>
                <a:latin typeface="Arial" pitchFamily="34" charset="0"/>
                <a:ea typeface="黑体" pitchFamily="2" charset="-122"/>
              </a:defRPr>
            </a:lvl2pPr>
            <a:lvl3pPr marL="1143000" indent="-228600" eaLnBrk="0" hangingPunct="0">
              <a:defRPr sz="2400" b="1">
                <a:solidFill>
                  <a:schemeClr val="tx1"/>
                </a:solidFill>
                <a:latin typeface="Arial" pitchFamily="34" charset="0"/>
                <a:ea typeface="黑体" pitchFamily="2" charset="-122"/>
              </a:defRPr>
            </a:lvl3pPr>
            <a:lvl4pPr marL="1600200" indent="-228600" eaLnBrk="0" hangingPunct="0">
              <a:defRPr sz="2400" b="1">
                <a:solidFill>
                  <a:schemeClr val="tx1"/>
                </a:solidFill>
                <a:latin typeface="Arial" pitchFamily="34" charset="0"/>
                <a:ea typeface="黑体" pitchFamily="2" charset="-122"/>
              </a:defRPr>
            </a:lvl4pPr>
            <a:lvl5pPr marL="2057400" indent="-228600" eaLnBrk="0" hangingPunct="0">
              <a:defRPr sz="2400" b="1">
                <a:solidFill>
                  <a:schemeClr val="tx1"/>
                </a:solidFill>
                <a:latin typeface="Arial" pitchFamily="34" charset="0"/>
                <a:ea typeface="黑体" pitchFamily="2" charset="-122"/>
              </a:defRPr>
            </a:lvl5pPr>
            <a:lvl6pPr marL="2514600" indent="-228600" eaLnBrk="0" fontAlgn="base" hangingPunct="0">
              <a:spcBef>
                <a:spcPct val="0"/>
              </a:spcBef>
              <a:spcAft>
                <a:spcPct val="0"/>
              </a:spcAft>
              <a:buFont typeface="Arial" pitchFamily="34" charset="0"/>
              <a:defRPr sz="2400" b="1">
                <a:solidFill>
                  <a:schemeClr val="tx1"/>
                </a:solidFill>
                <a:latin typeface="Arial" pitchFamily="34" charset="0"/>
                <a:ea typeface="黑体" pitchFamily="2" charset="-122"/>
              </a:defRPr>
            </a:lvl6pPr>
            <a:lvl7pPr marL="2971800" indent="-228600" eaLnBrk="0" fontAlgn="base" hangingPunct="0">
              <a:spcBef>
                <a:spcPct val="0"/>
              </a:spcBef>
              <a:spcAft>
                <a:spcPct val="0"/>
              </a:spcAft>
              <a:buFont typeface="Arial" pitchFamily="34" charset="0"/>
              <a:defRPr sz="2400" b="1">
                <a:solidFill>
                  <a:schemeClr val="tx1"/>
                </a:solidFill>
                <a:latin typeface="Arial" pitchFamily="34" charset="0"/>
                <a:ea typeface="黑体" pitchFamily="2" charset="-122"/>
              </a:defRPr>
            </a:lvl7pPr>
            <a:lvl8pPr marL="3429000" indent="-228600" eaLnBrk="0" fontAlgn="base" hangingPunct="0">
              <a:spcBef>
                <a:spcPct val="0"/>
              </a:spcBef>
              <a:spcAft>
                <a:spcPct val="0"/>
              </a:spcAft>
              <a:buFont typeface="Arial" pitchFamily="34" charset="0"/>
              <a:defRPr sz="2400" b="1">
                <a:solidFill>
                  <a:schemeClr val="tx1"/>
                </a:solidFill>
                <a:latin typeface="Arial" pitchFamily="34" charset="0"/>
                <a:ea typeface="黑体" pitchFamily="2" charset="-122"/>
              </a:defRPr>
            </a:lvl8pPr>
            <a:lvl9pPr marL="3886200" indent="-228600" eaLnBrk="0" fontAlgn="base" hangingPunct="0">
              <a:spcBef>
                <a:spcPct val="0"/>
              </a:spcBef>
              <a:spcAft>
                <a:spcPct val="0"/>
              </a:spcAft>
              <a:buFont typeface="Arial" pitchFamily="34" charset="0"/>
              <a:defRPr sz="2400" b="1">
                <a:solidFill>
                  <a:schemeClr val="tx1"/>
                </a:solidFill>
                <a:latin typeface="Arial" pitchFamily="34" charset="0"/>
                <a:ea typeface="黑体" pitchFamily="2" charset="-122"/>
              </a:defRPr>
            </a:lvl9pPr>
          </a:lstStyle>
          <a:p>
            <a:pPr marL="0" marR="0" lvl="0" indent="0" algn="just" defTabSz="914400" rtl="0" eaLnBrk="0" fontAlgn="base" latinLnBrk="0" hangingPunct="0">
              <a:lnSpc>
                <a:spcPct val="100000"/>
              </a:lnSpc>
              <a:spcBef>
                <a:spcPct val="0"/>
              </a:spcBef>
              <a:spcAft>
                <a:spcPct val="0"/>
              </a:spcAft>
              <a:buClrTx/>
              <a:buSzTx/>
              <a:buFont typeface="Arial" pitchFamily="34" charset="0"/>
              <a:buNone/>
              <a:defRPr/>
            </a:pPr>
            <a:r>
              <a:rPr kumimoji="0" lang="zh-CN" altLang="en-US" sz="3200" b="1" i="0" u="none" strike="noStrike" kern="1200" cap="none" spc="0" normalizeH="0" baseline="0" noProof="0" dirty="0" smtClean="0">
                <a:ln>
                  <a:noFill/>
                </a:ln>
                <a:solidFill>
                  <a:srgbClr val="006F68"/>
                </a:solidFill>
                <a:effectLst/>
                <a:uLnTx/>
                <a:uFillTx/>
                <a:latin typeface="Arial" pitchFamily="34" charset="0"/>
                <a:ea typeface="黑体" pitchFamily="2" charset="-122"/>
                <a:cs typeface="+mn-cs"/>
                <a:sym typeface="Calibri" pitchFamily="34" charset="0"/>
              </a:rPr>
              <a:t>四、项目功能亮点</a:t>
            </a:r>
            <a:endParaRPr kumimoji="0" lang="zh-CN" altLang="en-US" sz="3200" b="1" i="0" u="none" strike="noStrike" kern="1200" cap="none" spc="0" normalizeH="0" baseline="0" noProof="0" dirty="0">
              <a:ln>
                <a:noFill/>
              </a:ln>
              <a:solidFill>
                <a:srgbClr val="FF0000"/>
              </a:solidFill>
              <a:effectLst/>
              <a:uLnTx/>
              <a:uFillTx/>
              <a:latin typeface="+mj-ea"/>
              <a:ea typeface="黑体" pitchFamily="2" charset="-122"/>
              <a:cs typeface="+mn-cs"/>
            </a:endParaRPr>
          </a:p>
        </p:txBody>
      </p:sp>
      <p:grpSp>
        <p:nvGrpSpPr>
          <p:cNvPr id="52" name="组合 51204"/>
          <p:cNvGrpSpPr/>
          <p:nvPr/>
        </p:nvGrpSpPr>
        <p:grpSpPr>
          <a:xfrm>
            <a:off x="271145" y="2057400"/>
            <a:ext cx="9272905" cy="3729054"/>
            <a:chOff x="-231838" y="0"/>
            <a:chExt cx="9841896" cy="4995990"/>
          </a:xfrm>
        </p:grpSpPr>
        <p:sp>
          <p:nvSpPr>
            <p:cNvPr id="53" name="AutoShape 3"/>
            <p:cNvSpPr/>
            <p:nvPr/>
          </p:nvSpPr>
          <p:spPr>
            <a:xfrm>
              <a:off x="4680025" y="0"/>
              <a:ext cx="901585" cy="844270"/>
            </a:xfrm>
            <a:prstGeom prst="pentagon">
              <a:avLst/>
            </a:prstGeom>
            <a:solidFill>
              <a:srgbClr val="0099CC">
                <a:alpha val="50000"/>
              </a:srgbClr>
            </a:solidFill>
            <a:ln w="76200" cap="flat" cmpd="sng">
              <a:solidFill>
                <a:srgbClr val="0099CC"/>
              </a:solidFill>
              <a:prstDash val="solid"/>
              <a:miter/>
              <a:headEnd type="none" w="med" len="med"/>
              <a:tailEnd type="none" w="med" len="med"/>
            </a:ln>
          </p:spPr>
          <p:txBody>
            <a:bodyPr wrap="none" lIns="99038" tIns="49518" rIns="99038" bIns="49518" anchor="ctr"/>
            <a:lstStyle/>
            <a:p>
              <a:pPr lvl="0" indent="0"/>
              <a:endParaRPr lang="zh-CN" altLang="en-US" sz="1515" dirty="0">
                <a:latin typeface="Arial" pitchFamily="34" charset="0"/>
                <a:ea typeface="宋体" pitchFamily="2" charset="-122"/>
              </a:endParaRPr>
            </a:p>
          </p:txBody>
        </p:sp>
        <p:grpSp>
          <p:nvGrpSpPr>
            <p:cNvPr id="54" name="组合 51206"/>
            <p:cNvGrpSpPr/>
            <p:nvPr/>
          </p:nvGrpSpPr>
          <p:grpSpPr>
            <a:xfrm>
              <a:off x="-231838" y="143864"/>
              <a:ext cx="9841896" cy="4852126"/>
              <a:chOff x="-231838" y="-10211"/>
              <a:chExt cx="9841896" cy="4852126"/>
            </a:xfrm>
          </p:grpSpPr>
          <p:sp>
            <p:nvSpPr>
              <p:cNvPr id="55" name="Line 5"/>
              <p:cNvSpPr/>
              <p:nvPr/>
            </p:nvSpPr>
            <p:spPr>
              <a:xfrm flipV="1">
                <a:off x="3941749" y="744875"/>
                <a:ext cx="897888" cy="659746"/>
              </a:xfrm>
              <a:prstGeom prst="line">
                <a:avLst/>
              </a:prstGeom>
              <a:ln w="76200" cap="flat" cmpd="sng">
                <a:solidFill>
                  <a:srgbClr val="B2B2B2"/>
                </a:solidFill>
                <a:prstDash val="solid"/>
                <a:round/>
                <a:headEnd type="none" w="med" len="med"/>
                <a:tailEnd type="none" w="med" len="med"/>
              </a:ln>
            </p:spPr>
          </p:sp>
          <p:sp>
            <p:nvSpPr>
              <p:cNvPr id="56" name="Line 6"/>
              <p:cNvSpPr/>
              <p:nvPr/>
            </p:nvSpPr>
            <p:spPr>
              <a:xfrm flipH="1" flipV="1">
                <a:off x="5390545" y="744875"/>
                <a:ext cx="897888" cy="667347"/>
              </a:xfrm>
              <a:prstGeom prst="line">
                <a:avLst/>
              </a:prstGeom>
              <a:ln w="76200" cap="flat" cmpd="sng">
                <a:solidFill>
                  <a:srgbClr val="B2B2B2"/>
                </a:solidFill>
                <a:prstDash val="solid"/>
                <a:round/>
                <a:headEnd type="none" w="med" len="med"/>
                <a:tailEnd type="none" w="med" len="med"/>
              </a:ln>
            </p:spPr>
          </p:sp>
          <p:sp>
            <p:nvSpPr>
              <p:cNvPr id="57" name="Line 7"/>
              <p:cNvSpPr/>
              <p:nvPr/>
            </p:nvSpPr>
            <p:spPr>
              <a:xfrm flipH="1">
                <a:off x="4536790" y="3297210"/>
                <a:ext cx="1123121" cy="0"/>
              </a:xfrm>
              <a:prstGeom prst="line">
                <a:avLst/>
              </a:prstGeom>
              <a:ln w="76200" cap="flat" cmpd="sng">
                <a:solidFill>
                  <a:srgbClr val="B2B2B2"/>
                </a:solidFill>
                <a:prstDash val="solid"/>
                <a:round/>
                <a:headEnd type="none" w="med" len="med"/>
                <a:tailEnd type="none" w="med" len="med"/>
              </a:ln>
            </p:spPr>
          </p:sp>
          <p:sp>
            <p:nvSpPr>
              <p:cNvPr id="58" name="Line 8"/>
              <p:cNvSpPr/>
              <p:nvPr/>
            </p:nvSpPr>
            <p:spPr>
              <a:xfrm flipH="1">
                <a:off x="6127117" y="1968597"/>
                <a:ext cx="356111" cy="1015462"/>
              </a:xfrm>
              <a:prstGeom prst="line">
                <a:avLst/>
              </a:prstGeom>
              <a:ln w="76200" cap="flat" cmpd="sng">
                <a:solidFill>
                  <a:srgbClr val="B2B2B2"/>
                </a:solidFill>
                <a:prstDash val="solid"/>
                <a:round/>
                <a:headEnd type="none" w="med" len="med"/>
                <a:tailEnd type="none" w="med" len="med"/>
              </a:ln>
            </p:spPr>
          </p:sp>
          <p:sp>
            <p:nvSpPr>
              <p:cNvPr id="59" name="Line 9"/>
              <p:cNvSpPr/>
              <p:nvPr/>
            </p:nvSpPr>
            <p:spPr>
              <a:xfrm>
                <a:off x="3728691" y="1968597"/>
                <a:ext cx="356111" cy="1015462"/>
              </a:xfrm>
              <a:prstGeom prst="line">
                <a:avLst/>
              </a:prstGeom>
              <a:ln w="76200" cap="flat" cmpd="sng">
                <a:solidFill>
                  <a:srgbClr val="B2B2B2"/>
                </a:solidFill>
                <a:prstDash val="solid"/>
                <a:round/>
                <a:headEnd type="none" w="med" len="med"/>
                <a:tailEnd type="none" w="med" len="med"/>
              </a:ln>
            </p:spPr>
          </p:sp>
          <p:sp>
            <p:nvSpPr>
              <p:cNvPr id="60" name="AutoShape 10"/>
              <p:cNvSpPr/>
              <p:nvPr/>
            </p:nvSpPr>
            <p:spPr>
              <a:xfrm>
                <a:off x="3648034" y="2967337"/>
                <a:ext cx="896366" cy="833043"/>
              </a:xfrm>
              <a:prstGeom prst="pentagon">
                <a:avLst/>
              </a:prstGeom>
              <a:solidFill>
                <a:srgbClr val="CC3300">
                  <a:alpha val="50000"/>
                </a:srgbClr>
              </a:solidFill>
              <a:ln w="76200" cap="flat" cmpd="sng">
                <a:solidFill>
                  <a:srgbClr val="CC3300"/>
                </a:solidFill>
                <a:prstDash val="solid"/>
                <a:miter/>
                <a:headEnd type="none" w="med" len="med"/>
                <a:tailEnd type="none" w="med" len="med"/>
              </a:ln>
            </p:spPr>
            <p:txBody>
              <a:bodyPr wrap="none" lIns="99038" tIns="49518" rIns="99038" bIns="49518" anchor="ctr"/>
              <a:lstStyle/>
              <a:p>
                <a:pPr lvl="0" indent="0"/>
                <a:endParaRPr lang="zh-CN" altLang="en-US" sz="1515" dirty="0">
                  <a:latin typeface="Arial" pitchFamily="34" charset="0"/>
                  <a:ea typeface="宋体" pitchFamily="2" charset="-122"/>
                </a:endParaRPr>
              </a:p>
            </p:txBody>
          </p:sp>
          <p:sp>
            <p:nvSpPr>
              <p:cNvPr id="61" name="AutoShape 11"/>
              <p:cNvSpPr/>
              <p:nvPr/>
            </p:nvSpPr>
            <p:spPr>
              <a:xfrm>
                <a:off x="2990597" y="1077788"/>
                <a:ext cx="960284" cy="887769"/>
              </a:xfrm>
              <a:prstGeom prst="pentagon">
                <a:avLst/>
              </a:prstGeom>
              <a:solidFill>
                <a:srgbClr val="FCC704">
                  <a:alpha val="50000"/>
                </a:srgbClr>
              </a:solidFill>
              <a:ln w="76200" cap="flat" cmpd="sng">
                <a:solidFill>
                  <a:schemeClr val="accent1"/>
                </a:solidFill>
                <a:prstDash val="solid"/>
                <a:miter/>
                <a:headEnd type="none" w="med" len="med"/>
                <a:tailEnd type="none" w="med" len="med"/>
              </a:ln>
            </p:spPr>
            <p:txBody>
              <a:bodyPr wrap="none" lIns="99038" tIns="49518" rIns="99038" bIns="49518" anchor="ctr"/>
              <a:lstStyle/>
              <a:p>
                <a:pPr lvl="0" indent="0"/>
                <a:endParaRPr lang="zh-CN" altLang="en-US" sz="1515" dirty="0">
                  <a:latin typeface="Arial" pitchFamily="34" charset="0"/>
                  <a:ea typeface="宋体" pitchFamily="2" charset="-122"/>
                </a:endParaRPr>
              </a:p>
            </p:txBody>
          </p:sp>
          <p:sp>
            <p:nvSpPr>
              <p:cNvPr id="62" name="AutoShape 12"/>
              <p:cNvSpPr/>
              <p:nvPr/>
            </p:nvSpPr>
            <p:spPr>
              <a:xfrm>
                <a:off x="6280824" y="1085389"/>
                <a:ext cx="942021" cy="874087"/>
              </a:xfrm>
              <a:prstGeom prst="pentagon">
                <a:avLst/>
              </a:prstGeom>
              <a:solidFill>
                <a:schemeClr val="accent2">
                  <a:alpha val="50000"/>
                </a:schemeClr>
              </a:solidFill>
              <a:ln w="76200" cap="flat" cmpd="sng">
                <a:solidFill>
                  <a:schemeClr val="accent2"/>
                </a:solidFill>
                <a:prstDash val="solid"/>
                <a:miter/>
                <a:headEnd type="none" w="med" len="med"/>
                <a:tailEnd type="none" w="med" len="med"/>
              </a:ln>
            </p:spPr>
            <p:txBody>
              <a:bodyPr wrap="none" lIns="99038" tIns="49518" rIns="99038" bIns="49518" anchor="ctr"/>
              <a:lstStyle/>
              <a:p>
                <a:pPr lvl="0" indent="0"/>
                <a:endParaRPr lang="zh-CN" altLang="en-US" sz="1515" dirty="0">
                  <a:latin typeface="Arial" pitchFamily="34" charset="0"/>
                  <a:ea typeface="宋体" pitchFamily="2" charset="-122"/>
                </a:endParaRPr>
              </a:p>
            </p:txBody>
          </p:sp>
          <p:sp>
            <p:nvSpPr>
              <p:cNvPr id="63" name="AutoShape 13"/>
              <p:cNvSpPr/>
              <p:nvPr/>
            </p:nvSpPr>
            <p:spPr>
              <a:xfrm>
                <a:off x="5667520" y="2961256"/>
                <a:ext cx="896366" cy="833043"/>
              </a:xfrm>
              <a:prstGeom prst="pentagon">
                <a:avLst/>
              </a:prstGeom>
              <a:solidFill>
                <a:srgbClr val="339966">
                  <a:alpha val="50000"/>
                </a:srgbClr>
              </a:solidFill>
              <a:ln w="76200" cap="flat" cmpd="sng">
                <a:solidFill>
                  <a:srgbClr val="008000"/>
                </a:solidFill>
                <a:prstDash val="solid"/>
                <a:miter/>
                <a:headEnd type="none" w="med" len="med"/>
                <a:tailEnd type="none" w="med" len="med"/>
              </a:ln>
            </p:spPr>
            <p:txBody>
              <a:bodyPr wrap="none" lIns="99038" tIns="49518" rIns="99038" bIns="49518" anchor="ctr"/>
              <a:lstStyle/>
              <a:p>
                <a:pPr lvl="0" indent="0"/>
                <a:endParaRPr lang="zh-CN" altLang="en-US" sz="1515" dirty="0">
                  <a:latin typeface="Arial" pitchFamily="34" charset="0"/>
                  <a:ea typeface="宋体" pitchFamily="2" charset="-122"/>
                </a:endParaRPr>
              </a:p>
            </p:txBody>
          </p:sp>
          <p:grpSp>
            <p:nvGrpSpPr>
              <p:cNvPr id="64" name="组合 51216"/>
              <p:cNvGrpSpPr/>
              <p:nvPr/>
            </p:nvGrpSpPr>
            <p:grpSpPr>
              <a:xfrm>
                <a:off x="5865359" y="3164666"/>
                <a:ext cx="500687" cy="492529"/>
                <a:chOff x="0" y="0"/>
                <a:chExt cx="876" cy="882"/>
              </a:xfrm>
            </p:grpSpPr>
            <p:sp>
              <p:nvSpPr>
                <p:cNvPr id="85" name="Oval 15"/>
                <p:cNvSpPr/>
                <p:nvPr/>
              </p:nvSpPr>
              <p:spPr>
                <a:xfrm>
                  <a:off x="0" y="0"/>
                  <a:ext cx="876" cy="876"/>
                </a:xfrm>
                <a:prstGeom prst="ellipse">
                  <a:avLst/>
                </a:prstGeom>
                <a:solidFill>
                  <a:srgbClr val="292929">
                    <a:alpha val="50000"/>
                  </a:srgbClr>
                </a:solidFill>
                <a:ln w="19050" cap="flat" cmpd="sng">
                  <a:solidFill>
                    <a:srgbClr val="FFFFFF"/>
                  </a:solidFill>
                  <a:prstDash val="solid"/>
                  <a:round/>
                  <a:headEnd type="none" w="med" len="med"/>
                  <a:tailEnd type="none" w="med" len="med"/>
                </a:ln>
              </p:spPr>
              <p:txBody>
                <a:bodyPr wrap="none" lIns="99038" tIns="49518" rIns="99038" bIns="49518" anchor="ctr"/>
                <a:lstStyle/>
                <a:p>
                  <a:pPr lvl="0" indent="0"/>
                  <a:endParaRPr lang="zh-CN" altLang="en-US" sz="1515" dirty="0">
                    <a:latin typeface="Arial" pitchFamily="34" charset="0"/>
                    <a:ea typeface="宋体" pitchFamily="2" charset="-122"/>
                  </a:endParaRPr>
                </a:p>
              </p:txBody>
            </p:sp>
            <p:sp>
              <p:nvSpPr>
                <p:cNvPr id="86" name="Line 16"/>
                <p:cNvSpPr/>
                <p:nvPr/>
              </p:nvSpPr>
              <p:spPr>
                <a:xfrm>
                  <a:off x="441" y="0"/>
                  <a:ext cx="0" cy="870"/>
                </a:xfrm>
                <a:prstGeom prst="line">
                  <a:avLst/>
                </a:prstGeom>
                <a:ln w="19050" cap="flat" cmpd="sng">
                  <a:solidFill>
                    <a:srgbClr val="FFFFFF"/>
                  </a:solidFill>
                  <a:prstDash val="solid"/>
                  <a:round/>
                  <a:headEnd type="none" w="med" len="med"/>
                  <a:tailEnd type="none" w="med" len="med"/>
                </a:ln>
              </p:spPr>
            </p:sp>
            <p:sp>
              <p:nvSpPr>
                <p:cNvPr id="87" name="Line 17"/>
                <p:cNvSpPr/>
                <p:nvPr/>
              </p:nvSpPr>
              <p:spPr>
                <a:xfrm>
                  <a:off x="0" y="435"/>
                  <a:ext cx="876" cy="0"/>
                </a:xfrm>
                <a:prstGeom prst="line">
                  <a:avLst/>
                </a:prstGeom>
                <a:ln w="19050" cap="flat" cmpd="sng">
                  <a:solidFill>
                    <a:srgbClr val="FFFFFF"/>
                  </a:solidFill>
                  <a:prstDash val="solid"/>
                  <a:round/>
                  <a:headEnd type="none" w="med" len="med"/>
                  <a:tailEnd type="none" w="med" len="med"/>
                </a:ln>
              </p:spPr>
            </p:sp>
            <p:sp>
              <p:nvSpPr>
                <p:cNvPr id="88" name="Freeform 18"/>
                <p:cNvSpPr/>
                <p:nvPr/>
              </p:nvSpPr>
              <p:spPr>
                <a:xfrm>
                  <a:off x="500" y="6"/>
                  <a:ext cx="182" cy="864"/>
                </a:xfrm>
                <a:custGeom>
                  <a:avLst/>
                  <a:gdLst/>
                  <a:ahLst/>
                  <a:cxnLst>
                    <a:cxn ang="0">
                      <a:pos x="0" y="0"/>
                    </a:cxn>
                    <a:cxn ang="0">
                      <a:pos x="182" y="435"/>
                    </a:cxn>
                    <a:cxn ang="0">
                      <a:pos x="6" y="864"/>
                    </a:cxn>
                  </a:cxnLst>
                  <a:rect l="0" t="0" r="0" b="0"/>
                  <a:pathLst>
                    <a:path w="182" h="864">
                      <a:moveTo>
                        <a:pt x="0" y="0"/>
                      </a:moveTo>
                      <a:cubicBezTo>
                        <a:pt x="59" y="89"/>
                        <a:pt x="182" y="177"/>
                        <a:pt x="182" y="435"/>
                      </a:cubicBezTo>
                      <a:cubicBezTo>
                        <a:pt x="182" y="693"/>
                        <a:pt x="70" y="800"/>
                        <a:pt x="6" y="864"/>
                      </a:cubicBezTo>
                    </a:path>
                  </a:pathLst>
                </a:custGeom>
                <a:noFill/>
                <a:ln w="19050" cap="flat" cmpd="sng">
                  <a:solidFill>
                    <a:srgbClr val="FFFFFF"/>
                  </a:solidFill>
                  <a:prstDash val="solid"/>
                  <a:miter/>
                  <a:headEnd type="none" w="med" len="med"/>
                  <a:tailEnd type="none" w="med" len="med"/>
                </a:ln>
              </p:spPr>
              <p:txBody>
                <a:bodyPr/>
                <a:lstStyle/>
                <a:p>
                  <a:endParaRPr lang="zh-CN" altLang="en-US" sz="100"/>
                </a:p>
              </p:txBody>
            </p:sp>
            <p:sp>
              <p:nvSpPr>
                <p:cNvPr id="89" name="Freeform 19"/>
                <p:cNvSpPr/>
                <p:nvPr/>
              </p:nvSpPr>
              <p:spPr>
                <a:xfrm>
                  <a:off x="203" y="12"/>
                  <a:ext cx="197" cy="870"/>
                </a:xfrm>
                <a:custGeom>
                  <a:avLst/>
                  <a:gdLst/>
                  <a:ahLst/>
                  <a:cxnLst>
                    <a:cxn ang="0">
                      <a:pos x="167" y="0"/>
                    </a:cxn>
                    <a:cxn ang="0">
                      <a:pos x="0" y="436"/>
                    </a:cxn>
                    <a:cxn ang="0">
                      <a:pos x="197" y="870"/>
                    </a:cxn>
                  </a:cxnLst>
                  <a:rect l="0" t="0" r="0" b="0"/>
                  <a:pathLst>
                    <a:path w="197" h="870">
                      <a:moveTo>
                        <a:pt x="167" y="0"/>
                      </a:moveTo>
                      <a:cubicBezTo>
                        <a:pt x="117" y="64"/>
                        <a:pt x="0" y="178"/>
                        <a:pt x="0" y="436"/>
                      </a:cubicBezTo>
                      <a:cubicBezTo>
                        <a:pt x="0" y="694"/>
                        <a:pt x="124" y="769"/>
                        <a:pt x="197" y="870"/>
                      </a:cubicBezTo>
                    </a:path>
                  </a:pathLst>
                </a:custGeom>
                <a:noFill/>
                <a:ln w="19050" cap="flat" cmpd="sng">
                  <a:solidFill>
                    <a:srgbClr val="FFFFFF"/>
                  </a:solidFill>
                  <a:prstDash val="solid"/>
                  <a:miter/>
                  <a:headEnd type="none" w="med" len="med"/>
                  <a:tailEnd type="none" w="med" len="med"/>
                </a:ln>
              </p:spPr>
              <p:txBody>
                <a:bodyPr/>
                <a:lstStyle/>
                <a:p>
                  <a:endParaRPr lang="zh-CN" altLang="en-US" sz="100"/>
                </a:p>
              </p:txBody>
            </p:sp>
            <p:sp>
              <p:nvSpPr>
                <p:cNvPr id="90" name="Freeform 20"/>
                <p:cNvSpPr/>
                <p:nvPr/>
              </p:nvSpPr>
              <p:spPr>
                <a:xfrm rot="5400000">
                  <a:off x="362" y="356"/>
                  <a:ext cx="114" cy="653"/>
                </a:xfrm>
                <a:custGeom>
                  <a:avLst/>
                  <a:gdLst/>
                  <a:ahLst/>
                  <a:cxnLst>
                    <a:cxn ang="0">
                      <a:pos x="1" y="0"/>
                    </a:cxn>
                    <a:cxn ang="0">
                      <a:pos x="0" y="6"/>
                    </a:cxn>
                    <a:cxn ang="0">
                      <a:pos x="1" y="12"/>
                    </a:cxn>
                  </a:cxnLst>
                  <a:rect l="0" t="0" r="0" b="0"/>
                  <a:pathLst>
                    <a:path w="197" h="870">
                      <a:moveTo>
                        <a:pt x="167" y="0"/>
                      </a:moveTo>
                      <a:cubicBezTo>
                        <a:pt x="117" y="64"/>
                        <a:pt x="0" y="178"/>
                        <a:pt x="0" y="436"/>
                      </a:cubicBezTo>
                      <a:cubicBezTo>
                        <a:pt x="0" y="694"/>
                        <a:pt x="124" y="769"/>
                        <a:pt x="197" y="870"/>
                      </a:cubicBezTo>
                    </a:path>
                  </a:pathLst>
                </a:custGeom>
                <a:noFill/>
                <a:ln w="19050" cap="flat" cmpd="sng">
                  <a:solidFill>
                    <a:srgbClr val="FFFFFF"/>
                  </a:solidFill>
                  <a:prstDash val="solid"/>
                  <a:miter/>
                  <a:headEnd type="none" w="med" len="med"/>
                  <a:tailEnd type="none" w="med" len="med"/>
                </a:ln>
              </p:spPr>
              <p:txBody>
                <a:bodyPr/>
                <a:lstStyle/>
                <a:p>
                  <a:endParaRPr lang="zh-CN" altLang="en-US" sz="100"/>
                </a:p>
              </p:txBody>
            </p:sp>
            <p:sp>
              <p:nvSpPr>
                <p:cNvPr id="91" name="Freeform 21"/>
                <p:cNvSpPr/>
                <p:nvPr/>
              </p:nvSpPr>
              <p:spPr>
                <a:xfrm rot="-5400000" flipV="1">
                  <a:off x="370" y="-140"/>
                  <a:ext cx="114" cy="653"/>
                </a:xfrm>
                <a:custGeom>
                  <a:avLst/>
                  <a:gdLst/>
                  <a:ahLst/>
                  <a:cxnLst>
                    <a:cxn ang="0">
                      <a:pos x="1" y="0"/>
                    </a:cxn>
                    <a:cxn ang="0">
                      <a:pos x="0" y="6"/>
                    </a:cxn>
                    <a:cxn ang="0">
                      <a:pos x="1" y="12"/>
                    </a:cxn>
                  </a:cxnLst>
                  <a:rect l="0" t="0" r="0" b="0"/>
                  <a:pathLst>
                    <a:path w="197" h="870">
                      <a:moveTo>
                        <a:pt x="167" y="0"/>
                      </a:moveTo>
                      <a:cubicBezTo>
                        <a:pt x="117" y="64"/>
                        <a:pt x="0" y="178"/>
                        <a:pt x="0" y="436"/>
                      </a:cubicBezTo>
                      <a:cubicBezTo>
                        <a:pt x="0" y="694"/>
                        <a:pt x="124" y="769"/>
                        <a:pt x="197" y="870"/>
                      </a:cubicBezTo>
                    </a:path>
                  </a:pathLst>
                </a:custGeom>
                <a:noFill/>
                <a:ln w="19050" cap="flat" cmpd="sng">
                  <a:solidFill>
                    <a:srgbClr val="FFFFFF"/>
                  </a:solidFill>
                  <a:prstDash val="solid"/>
                  <a:miter/>
                  <a:headEnd type="none" w="med" len="med"/>
                  <a:tailEnd type="none" w="med" len="med"/>
                </a:ln>
              </p:spPr>
              <p:txBody>
                <a:bodyPr/>
                <a:lstStyle/>
                <a:p>
                  <a:endParaRPr lang="zh-CN" altLang="en-US" sz="100"/>
                </a:p>
              </p:txBody>
            </p:sp>
          </p:grpSp>
          <p:grpSp>
            <p:nvGrpSpPr>
              <p:cNvPr id="65" name="组合 51224"/>
              <p:cNvGrpSpPr/>
              <p:nvPr/>
            </p:nvGrpSpPr>
            <p:grpSpPr>
              <a:xfrm>
                <a:off x="3861092" y="3222722"/>
                <a:ext cx="435247" cy="364836"/>
                <a:chOff x="0" y="0"/>
                <a:chExt cx="294" cy="252"/>
              </a:xfrm>
            </p:grpSpPr>
            <p:sp>
              <p:nvSpPr>
                <p:cNvPr id="79" name="AutoShape 23"/>
                <p:cNvSpPr/>
                <p:nvPr/>
              </p:nvSpPr>
              <p:spPr>
                <a:xfrm>
                  <a:off x="60" y="0"/>
                  <a:ext cx="176" cy="176"/>
                </a:xfrm>
                <a:prstGeom prst="roundRect">
                  <a:avLst>
                    <a:gd name="adj" fmla="val 6250"/>
                  </a:avLst>
                </a:prstGeom>
                <a:solidFill>
                  <a:srgbClr val="292929">
                    <a:alpha val="50000"/>
                  </a:srgbClr>
                </a:solidFill>
                <a:ln w="19050" cap="flat" cmpd="sng">
                  <a:solidFill>
                    <a:srgbClr val="FFFFFF"/>
                  </a:solidFill>
                  <a:prstDash val="solid"/>
                  <a:round/>
                  <a:headEnd type="none" w="med" len="med"/>
                  <a:tailEnd type="none" w="med" len="med"/>
                </a:ln>
              </p:spPr>
              <p:txBody>
                <a:bodyPr wrap="none" lIns="99038" tIns="49518" rIns="99038" bIns="49518" anchor="ctr"/>
                <a:lstStyle/>
                <a:p>
                  <a:pPr lvl="0" indent="0"/>
                  <a:endParaRPr lang="zh-CN" altLang="en-US" sz="1515" dirty="0">
                    <a:latin typeface="Arial" pitchFamily="34" charset="0"/>
                    <a:ea typeface="宋体" pitchFamily="2" charset="-122"/>
                  </a:endParaRPr>
                </a:p>
              </p:txBody>
            </p:sp>
            <p:sp>
              <p:nvSpPr>
                <p:cNvPr id="80" name="AutoShape 24"/>
                <p:cNvSpPr/>
                <p:nvPr/>
              </p:nvSpPr>
              <p:spPr>
                <a:xfrm>
                  <a:off x="0" y="174"/>
                  <a:ext cx="294" cy="78"/>
                </a:xfrm>
                <a:prstGeom prst="roundRect">
                  <a:avLst>
                    <a:gd name="adj" fmla="val 16667"/>
                  </a:avLst>
                </a:prstGeom>
                <a:solidFill>
                  <a:srgbClr val="292929">
                    <a:alpha val="50000"/>
                  </a:srgbClr>
                </a:solidFill>
                <a:ln w="19050" cap="flat" cmpd="sng">
                  <a:solidFill>
                    <a:srgbClr val="FFFFFF"/>
                  </a:solidFill>
                  <a:prstDash val="solid"/>
                  <a:round/>
                  <a:headEnd type="none" w="med" len="med"/>
                  <a:tailEnd type="none" w="med" len="med"/>
                </a:ln>
              </p:spPr>
              <p:txBody>
                <a:bodyPr wrap="none" lIns="99038" tIns="49518" rIns="99038" bIns="49518" anchor="ctr"/>
                <a:lstStyle/>
                <a:p>
                  <a:pPr lvl="0" indent="0"/>
                  <a:endParaRPr lang="zh-CN" altLang="en-US" sz="1515" dirty="0">
                    <a:latin typeface="Arial" pitchFamily="34" charset="0"/>
                    <a:ea typeface="宋体" pitchFamily="2" charset="-122"/>
                  </a:endParaRPr>
                </a:p>
              </p:txBody>
            </p:sp>
            <p:sp>
              <p:nvSpPr>
                <p:cNvPr id="81" name="Line 25"/>
                <p:cNvSpPr/>
                <p:nvPr/>
              </p:nvSpPr>
              <p:spPr>
                <a:xfrm flipH="1">
                  <a:off x="207" y="213"/>
                  <a:ext cx="45" cy="0"/>
                </a:xfrm>
                <a:prstGeom prst="line">
                  <a:avLst/>
                </a:prstGeom>
                <a:ln w="19050" cap="flat" cmpd="sng">
                  <a:solidFill>
                    <a:srgbClr val="FFFFFF"/>
                  </a:solidFill>
                  <a:prstDash val="solid"/>
                  <a:round/>
                  <a:headEnd type="none" w="med" len="med"/>
                  <a:tailEnd type="none" w="med" len="med"/>
                </a:ln>
              </p:spPr>
            </p:sp>
            <p:sp>
              <p:nvSpPr>
                <p:cNvPr id="82" name="Line 26"/>
                <p:cNvSpPr/>
                <p:nvPr/>
              </p:nvSpPr>
              <p:spPr>
                <a:xfrm flipH="1">
                  <a:off x="119" y="55"/>
                  <a:ext cx="73" cy="0"/>
                </a:xfrm>
                <a:prstGeom prst="line">
                  <a:avLst/>
                </a:prstGeom>
                <a:ln w="19050" cap="flat" cmpd="sng">
                  <a:solidFill>
                    <a:srgbClr val="FFFFFF"/>
                  </a:solidFill>
                  <a:prstDash val="solid"/>
                  <a:round/>
                  <a:headEnd type="none" w="med" len="med"/>
                  <a:tailEnd type="none" w="med" len="med"/>
                </a:ln>
              </p:spPr>
            </p:sp>
            <p:sp>
              <p:nvSpPr>
                <p:cNvPr id="83" name="Line 27"/>
                <p:cNvSpPr/>
                <p:nvPr/>
              </p:nvSpPr>
              <p:spPr>
                <a:xfrm flipH="1">
                  <a:off x="147" y="81"/>
                  <a:ext cx="45" cy="0"/>
                </a:xfrm>
                <a:prstGeom prst="line">
                  <a:avLst/>
                </a:prstGeom>
                <a:ln w="19050" cap="flat" cmpd="sng">
                  <a:solidFill>
                    <a:srgbClr val="FFFFFF"/>
                  </a:solidFill>
                  <a:prstDash val="solid"/>
                  <a:round/>
                  <a:headEnd type="none" w="med" len="med"/>
                  <a:tailEnd type="none" w="med" len="med"/>
                </a:ln>
              </p:spPr>
            </p:sp>
            <p:sp>
              <p:nvSpPr>
                <p:cNvPr id="84" name="Line 28"/>
                <p:cNvSpPr/>
                <p:nvPr/>
              </p:nvSpPr>
              <p:spPr>
                <a:xfrm flipH="1">
                  <a:off x="160" y="130"/>
                  <a:ext cx="32" cy="0"/>
                </a:xfrm>
                <a:prstGeom prst="line">
                  <a:avLst/>
                </a:prstGeom>
                <a:ln w="19050" cap="flat" cmpd="sng">
                  <a:solidFill>
                    <a:srgbClr val="FFFFFF"/>
                  </a:solidFill>
                  <a:prstDash val="solid"/>
                  <a:round/>
                  <a:headEnd type="none" w="med" len="med"/>
                  <a:tailEnd type="none" w="med" len="med"/>
                </a:ln>
              </p:spPr>
            </p:sp>
          </p:grpSp>
          <p:sp>
            <p:nvSpPr>
              <p:cNvPr id="66" name="AutoShape 29"/>
              <p:cNvSpPr/>
              <p:nvPr/>
            </p:nvSpPr>
            <p:spPr>
              <a:xfrm>
                <a:off x="4938557" y="124652"/>
                <a:ext cx="381983" cy="369397"/>
              </a:xfrm>
              <a:prstGeom prst="cube">
                <a:avLst>
                  <a:gd name="adj" fmla="val 25000"/>
                </a:avLst>
              </a:prstGeom>
              <a:solidFill>
                <a:srgbClr val="292929">
                  <a:alpha val="50000"/>
                </a:srgbClr>
              </a:solidFill>
              <a:ln w="19050" cap="flat" cmpd="sng">
                <a:solidFill>
                  <a:srgbClr val="FFFFFF"/>
                </a:solidFill>
                <a:prstDash val="solid"/>
                <a:miter/>
                <a:headEnd type="none" w="med" len="med"/>
                <a:tailEnd type="none" w="med" len="med"/>
              </a:ln>
            </p:spPr>
            <p:txBody>
              <a:bodyPr wrap="none" lIns="99038" tIns="49518" rIns="99038" bIns="49518" anchor="ctr"/>
              <a:lstStyle/>
              <a:p>
                <a:pPr lvl="0" indent="0"/>
                <a:endParaRPr lang="zh-CN" altLang="en-US" sz="1515" dirty="0">
                  <a:latin typeface="Arial" pitchFamily="34" charset="0"/>
                  <a:ea typeface="宋体" pitchFamily="2" charset="-122"/>
                </a:endParaRPr>
              </a:p>
            </p:txBody>
          </p:sp>
          <p:grpSp>
            <p:nvGrpSpPr>
              <p:cNvPr id="67" name="组合 51232"/>
              <p:cNvGrpSpPr/>
              <p:nvPr/>
            </p:nvGrpSpPr>
            <p:grpSpPr>
              <a:xfrm>
                <a:off x="6513666" y="1313411"/>
                <a:ext cx="490034" cy="453005"/>
                <a:chOff x="0" y="0"/>
                <a:chExt cx="330" cy="313"/>
              </a:xfrm>
            </p:grpSpPr>
            <p:sp>
              <p:nvSpPr>
                <p:cNvPr id="77" name="AutoShape 31"/>
                <p:cNvSpPr/>
                <p:nvPr/>
              </p:nvSpPr>
              <p:spPr>
                <a:xfrm>
                  <a:off x="0" y="64"/>
                  <a:ext cx="330" cy="249"/>
                </a:xfrm>
                <a:prstGeom prst="roundRect">
                  <a:avLst>
                    <a:gd name="adj" fmla="val 16667"/>
                  </a:avLst>
                </a:prstGeom>
                <a:solidFill>
                  <a:srgbClr val="292929">
                    <a:alpha val="50000"/>
                  </a:srgbClr>
                </a:solidFill>
                <a:ln w="19050" cap="flat" cmpd="sng">
                  <a:solidFill>
                    <a:srgbClr val="FFFFFF"/>
                  </a:solidFill>
                  <a:prstDash val="solid"/>
                  <a:round/>
                  <a:headEnd type="none" w="med" len="med"/>
                  <a:tailEnd type="none" w="med" len="med"/>
                </a:ln>
              </p:spPr>
              <p:txBody>
                <a:bodyPr wrap="none" lIns="99038" tIns="49518" rIns="99038" bIns="49518" anchor="ctr"/>
                <a:lstStyle/>
                <a:p>
                  <a:pPr lvl="0" indent="0"/>
                  <a:endParaRPr lang="zh-CN" altLang="en-US" sz="1515" dirty="0">
                    <a:latin typeface="Arial" pitchFamily="34" charset="0"/>
                    <a:ea typeface="宋体" pitchFamily="2" charset="-122"/>
                  </a:endParaRPr>
                </a:p>
              </p:txBody>
            </p:sp>
            <p:sp>
              <p:nvSpPr>
                <p:cNvPr id="78" name="AutoShape 32"/>
                <p:cNvSpPr/>
                <p:nvPr/>
              </p:nvSpPr>
              <p:spPr>
                <a:xfrm>
                  <a:off x="100" y="0"/>
                  <a:ext cx="122" cy="113"/>
                </a:xfrm>
                <a:custGeom>
                  <a:avLst/>
                  <a:gdLst/>
                  <a:ahLst/>
                  <a:cxnLst>
                    <a:cxn ang="0">
                      <a:pos x="0" y="0"/>
                    </a:cxn>
                    <a:cxn ang="0">
                      <a:pos x="0" y="0"/>
                    </a:cxn>
                    <a:cxn ang="0">
                      <a:pos x="0" y="0"/>
                    </a:cxn>
                    <a:cxn ang="0">
                      <a:pos x="0" y="0"/>
                    </a:cxn>
                  </a:cxnLst>
                  <a:rect l="0" t="0" r="0" b="0"/>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292929">
                    <a:alpha val="50000"/>
                  </a:srgbClr>
                </a:solidFill>
                <a:ln w="12700" cap="flat" cmpd="sng">
                  <a:solidFill>
                    <a:srgbClr val="FFFFFF"/>
                  </a:solidFill>
                  <a:prstDash val="solid"/>
                  <a:miter/>
                  <a:headEnd type="none" w="med" len="med"/>
                  <a:tailEnd type="none" w="med" len="med"/>
                </a:ln>
              </p:spPr>
              <p:txBody>
                <a:bodyPr/>
                <a:lstStyle/>
                <a:p>
                  <a:endParaRPr lang="zh-CN" altLang="en-US" sz="100"/>
                </a:p>
              </p:txBody>
            </p:sp>
          </p:grpSp>
          <p:grpSp>
            <p:nvGrpSpPr>
              <p:cNvPr id="68" name="组合 51235"/>
              <p:cNvGrpSpPr/>
              <p:nvPr/>
            </p:nvGrpSpPr>
            <p:grpSpPr>
              <a:xfrm>
                <a:off x="3247789" y="1298572"/>
                <a:ext cx="400245" cy="483408"/>
                <a:chOff x="0" y="0"/>
                <a:chExt cx="3312" cy="4086"/>
              </a:xfrm>
            </p:grpSpPr>
            <p:sp>
              <p:nvSpPr>
                <p:cNvPr id="75" name="Freeform 34"/>
                <p:cNvSpPr/>
                <p:nvPr/>
              </p:nvSpPr>
              <p:spPr>
                <a:xfrm>
                  <a:off x="0" y="124"/>
                  <a:ext cx="3312" cy="3962"/>
                </a:xfrm>
                <a:custGeom>
                  <a:avLst/>
                  <a:gdLst/>
                  <a:ahLst/>
                  <a:cxnLst>
                    <a:cxn ang="0">
                      <a:pos x="1376" y="696"/>
                    </a:cxn>
                    <a:cxn ang="0">
                      <a:pos x="1639" y="920"/>
                    </a:cxn>
                    <a:cxn ang="0">
                      <a:pos x="1926" y="708"/>
                    </a:cxn>
                    <a:cxn ang="0">
                      <a:pos x="2940" y="66"/>
                    </a:cxn>
                    <a:cxn ang="0">
                      <a:pos x="3204" y="78"/>
                    </a:cxn>
                    <a:cxn ang="0">
                      <a:pos x="3072" y="444"/>
                    </a:cxn>
                    <a:cxn ang="0">
                      <a:pos x="2139" y="1081"/>
                    </a:cxn>
                    <a:cxn ang="0">
                      <a:pos x="2476" y="2372"/>
                    </a:cxn>
                    <a:cxn ang="0">
                      <a:pos x="2251" y="2435"/>
                    </a:cxn>
                    <a:cxn ang="0">
                      <a:pos x="2614" y="3589"/>
                    </a:cxn>
                    <a:cxn ang="0">
                      <a:pos x="2539" y="3925"/>
                    </a:cxn>
                    <a:cxn ang="0">
                      <a:pos x="2226" y="3689"/>
                    </a:cxn>
                    <a:cxn ang="0">
                      <a:pos x="1789" y="2534"/>
                    </a:cxn>
                    <a:cxn ang="0">
                      <a:pos x="1414" y="2534"/>
                    </a:cxn>
                    <a:cxn ang="0">
                      <a:pos x="1051" y="3689"/>
                    </a:cxn>
                    <a:cxn ang="0">
                      <a:pos x="789" y="3925"/>
                    </a:cxn>
                    <a:cxn ang="0">
                      <a:pos x="676" y="3577"/>
                    </a:cxn>
                    <a:cxn ang="0">
                      <a:pos x="1001" y="2459"/>
                    </a:cxn>
                    <a:cxn ang="0">
                      <a:pos x="751" y="2397"/>
                    </a:cxn>
                    <a:cxn ang="0">
                      <a:pos x="1126" y="1081"/>
                    </a:cxn>
                    <a:cxn ang="0">
                      <a:pos x="139" y="497"/>
                    </a:cxn>
                    <a:cxn ang="0">
                      <a:pos x="60" y="180"/>
                    </a:cxn>
                    <a:cxn ang="0">
                      <a:pos x="389" y="162"/>
                    </a:cxn>
                    <a:cxn ang="0">
                      <a:pos x="1376" y="696"/>
                    </a:cxn>
                  </a:cxnLst>
                  <a:rect l="0" t="0" r="0" b="0"/>
                  <a:pathLst>
                    <a:path w="3312" h="3962">
                      <a:moveTo>
                        <a:pt x="1376" y="696"/>
                      </a:moveTo>
                      <a:cubicBezTo>
                        <a:pt x="1401" y="795"/>
                        <a:pt x="1489" y="920"/>
                        <a:pt x="1639" y="920"/>
                      </a:cubicBezTo>
                      <a:cubicBezTo>
                        <a:pt x="1801" y="920"/>
                        <a:pt x="1876" y="795"/>
                        <a:pt x="1926" y="708"/>
                      </a:cubicBezTo>
                      <a:lnTo>
                        <a:pt x="2940" y="66"/>
                      </a:lnTo>
                      <a:cubicBezTo>
                        <a:pt x="3042" y="0"/>
                        <a:pt x="3142" y="16"/>
                        <a:pt x="3204" y="78"/>
                      </a:cubicBezTo>
                      <a:cubicBezTo>
                        <a:pt x="3267" y="140"/>
                        <a:pt x="3312" y="264"/>
                        <a:pt x="3072" y="444"/>
                      </a:cubicBezTo>
                      <a:lnTo>
                        <a:pt x="2139" y="1081"/>
                      </a:lnTo>
                      <a:lnTo>
                        <a:pt x="2476" y="2372"/>
                      </a:lnTo>
                      <a:lnTo>
                        <a:pt x="2251" y="2435"/>
                      </a:lnTo>
                      <a:lnTo>
                        <a:pt x="2614" y="3589"/>
                      </a:lnTo>
                      <a:cubicBezTo>
                        <a:pt x="2651" y="3751"/>
                        <a:pt x="2639" y="3863"/>
                        <a:pt x="2539" y="3925"/>
                      </a:cubicBezTo>
                      <a:cubicBezTo>
                        <a:pt x="2401" y="3962"/>
                        <a:pt x="2289" y="3863"/>
                        <a:pt x="2226" y="3689"/>
                      </a:cubicBezTo>
                      <a:cubicBezTo>
                        <a:pt x="2101" y="3453"/>
                        <a:pt x="1876" y="2720"/>
                        <a:pt x="1789" y="2534"/>
                      </a:cubicBezTo>
                      <a:lnTo>
                        <a:pt x="1414" y="2534"/>
                      </a:lnTo>
                      <a:cubicBezTo>
                        <a:pt x="1339" y="2770"/>
                        <a:pt x="1151" y="3465"/>
                        <a:pt x="1051" y="3689"/>
                      </a:cubicBezTo>
                      <a:cubicBezTo>
                        <a:pt x="1001" y="3838"/>
                        <a:pt x="914" y="3950"/>
                        <a:pt x="789" y="3925"/>
                      </a:cubicBezTo>
                      <a:cubicBezTo>
                        <a:pt x="714" y="3875"/>
                        <a:pt x="614" y="3838"/>
                        <a:pt x="676" y="3577"/>
                      </a:cubicBezTo>
                      <a:lnTo>
                        <a:pt x="1001" y="2459"/>
                      </a:lnTo>
                      <a:lnTo>
                        <a:pt x="751" y="2397"/>
                      </a:lnTo>
                      <a:lnTo>
                        <a:pt x="1126" y="1081"/>
                      </a:lnTo>
                      <a:lnTo>
                        <a:pt x="139" y="497"/>
                      </a:lnTo>
                      <a:cubicBezTo>
                        <a:pt x="54" y="402"/>
                        <a:pt x="0" y="342"/>
                        <a:pt x="60" y="180"/>
                      </a:cubicBezTo>
                      <a:cubicBezTo>
                        <a:pt x="186" y="102"/>
                        <a:pt x="214" y="112"/>
                        <a:pt x="389" y="162"/>
                      </a:cubicBezTo>
                      <a:lnTo>
                        <a:pt x="1376" y="696"/>
                      </a:lnTo>
                      <a:close/>
                    </a:path>
                  </a:pathLst>
                </a:custGeom>
                <a:solidFill>
                  <a:srgbClr val="292929">
                    <a:alpha val="50000"/>
                  </a:srgbClr>
                </a:solidFill>
                <a:ln w="19050" cap="flat" cmpd="sng">
                  <a:solidFill>
                    <a:srgbClr val="FFFFFF"/>
                  </a:solidFill>
                  <a:prstDash val="solid"/>
                  <a:miter/>
                  <a:headEnd type="none" w="med" len="med"/>
                  <a:tailEnd type="none" w="med" len="med"/>
                </a:ln>
              </p:spPr>
              <p:txBody>
                <a:bodyPr/>
                <a:lstStyle/>
                <a:p>
                  <a:endParaRPr lang="zh-CN" altLang="en-US" sz="100"/>
                </a:p>
              </p:txBody>
            </p:sp>
            <p:sp>
              <p:nvSpPr>
                <p:cNvPr id="76" name="Oval 35"/>
                <p:cNvSpPr/>
                <p:nvPr/>
              </p:nvSpPr>
              <p:spPr>
                <a:xfrm>
                  <a:off x="1224" y="0"/>
                  <a:ext cx="862" cy="845"/>
                </a:xfrm>
                <a:prstGeom prst="ellipse">
                  <a:avLst/>
                </a:prstGeom>
                <a:solidFill>
                  <a:srgbClr val="292929">
                    <a:alpha val="50000"/>
                  </a:srgbClr>
                </a:solidFill>
                <a:ln w="19050" cap="flat" cmpd="sng">
                  <a:solidFill>
                    <a:srgbClr val="FFFFFF"/>
                  </a:solidFill>
                  <a:prstDash val="solid"/>
                  <a:round/>
                  <a:headEnd type="none" w="med" len="med"/>
                  <a:tailEnd type="none" w="med" len="med"/>
                </a:ln>
              </p:spPr>
              <p:txBody>
                <a:bodyPr wrap="none" lIns="99038" tIns="49518" rIns="99038" bIns="49518" anchor="ctr"/>
                <a:lstStyle/>
                <a:p>
                  <a:pPr lvl="0" indent="0"/>
                  <a:endParaRPr lang="zh-CN" altLang="en-US" sz="1515" dirty="0">
                    <a:latin typeface="Arial" pitchFamily="34" charset="0"/>
                    <a:ea typeface="宋体" pitchFamily="2" charset="-122"/>
                  </a:endParaRPr>
                </a:p>
              </p:txBody>
            </p:sp>
          </p:grpSp>
          <p:sp>
            <p:nvSpPr>
              <p:cNvPr id="69" name="Rectangle 36"/>
              <p:cNvSpPr/>
              <p:nvPr/>
            </p:nvSpPr>
            <p:spPr>
              <a:xfrm>
                <a:off x="4210474" y="1557671"/>
                <a:ext cx="1821622" cy="958664"/>
              </a:xfrm>
              <a:prstGeom prst="rect">
                <a:avLst/>
              </a:prstGeom>
              <a:noFill/>
              <a:ln w="9525">
                <a:noFill/>
              </a:ln>
            </p:spPr>
            <p:txBody>
              <a:bodyPr wrap="square" lIns="99038" tIns="49518" rIns="99038" bIns="49518" anchor="t">
                <a:spAutoFit/>
              </a:bodyPr>
              <a:lstStyle/>
              <a:p>
                <a:pPr lvl="0" indent="0" algn="ctr"/>
                <a:r>
                  <a:rPr lang="zh-CN" altLang="en-US" sz="2000" b="1" dirty="0" smtClean="0">
                    <a:solidFill>
                      <a:srgbClr val="C00000"/>
                    </a:solidFill>
                    <a:latin typeface="Times New Roman" pitchFamily="18" charset="0"/>
                  </a:rPr>
                  <a:t>可视化</a:t>
                </a:r>
                <a:endParaRPr lang="en-US" altLang="zh-CN" sz="2000" b="1" dirty="0" smtClean="0">
                  <a:solidFill>
                    <a:srgbClr val="C00000"/>
                  </a:solidFill>
                  <a:latin typeface="Times New Roman" pitchFamily="18" charset="0"/>
                </a:endParaRPr>
              </a:p>
              <a:p>
                <a:pPr lvl="0" indent="0" algn="ctr"/>
                <a:r>
                  <a:rPr lang="zh-CN" altLang="en-US" sz="2000" b="1" dirty="0" smtClean="0">
                    <a:solidFill>
                      <a:srgbClr val="C00000"/>
                    </a:solidFill>
                    <a:latin typeface="Times New Roman" pitchFamily="18" charset="0"/>
                  </a:rPr>
                  <a:t>图形展示</a:t>
                </a:r>
                <a:endParaRPr lang="en-US" altLang="x-none" sz="2000" b="1" dirty="0">
                  <a:solidFill>
                    <a:srgbClr val="C00000"/>
                  </a:solidFill>
                  <a:latin typeface="Times New Roman" pitchFamily="18" charset="0"/>
                  <a:ea typeface="黑体" pitchFamily="2" charset="-122"/>
                </a:endParaRPr>
              </a:p>
            </p:txBody>
          </p:sp>
          <p:sp>
            <p:nvSpPr>
              <p:cNvPr id="70" name="AutoShape 37"/>
              <p:cNvSpPr/>
              <p:nvPr/>
            </p:nvSpPr>
            <p:spPr>
              <a:xfrm>
                <a:off x="-231838" y="-10211"/>
                <a:ext cx="4103661" cy="755086"/>
              </a:xfrm>
              <a:prstGeom prst="accentCallout2">
                <a:avLst>
                  <a:gd name="adj1" fmla="val 18750"/>
                  <a:gd name="adj2" fmla="val 104532"/>
                  <a:gd name="adj3" fmla="val 34638"/>
                  <a:gd name="adj4" fmla="val 113608"/>
                  <a:gd name="adj5" fmla="val 24087"/>
                  <a:gd name="adj6" fmla="val 118354"/>
                </a:avLst>
              </a:prstGeom>
              <a:noFill/>
              <a:ln w="9525" cap="flat" cmpd="sng">
                <a:solidFill>
                  <a:schemeClr val="folHlink"/>
                </a:solidFill>
                <a:prstDash val="solid"/>
                <a:miter/>
                <a:headEnd type="none" w="med" len="med"/>
                <a:tailEnd type="none" w="med" len="med"/>
              </a:ln>
            </p:spPr>
            <p:txBody>
              <a:bodyPr lIns="38991" tIns="38991" rIns="38991" bIns="38991" anchor="ctr"/>
              <a:lstStyle/>
              <a:p>
                <a:pPr lvl="0" indent="0">
                  <a:lnSpc>
                    <a:spcPct val="150000"/>
                  </a:lnSpc>
                </a:pPr>
                <a:r>
                  <a:rPr lang="en-US" altLang="x-none" sz="1100" dirty="0">
                    <a:solidFill>
                      <a:srgbClr val="000000"/>
                    </a:solidFill>
                  </a:rPr>
                  <a:t>1</a:t>
                </a:r>
                <a:r>
                  <a:rPr lang="en-US" altLang="x-none" sz="1100" dirty="0" smtClean="0">
                    <a:solidFill>
                      <a:srgbClr val="000000"/>
                    </a:solidFill>
                  </a:rPr>
                  <a:t>.</a:t>
                </a:r>
                <a:r>
                  <a:rPr lang="zh-CN" altLang="en-US" sz="1100" dirty="0" smtClean="0">
                    <a:solidFill>
                      <a:srgbClr val="000000"/>
                    </a:solidFill>
                  </a:rPr>
                  <a:t>完善光缆资源管理，实现光缆资源展示可视化，展示光缆型号、长度、纤芯数、两端站点信息、对应一次系统名称等。</a:t>
                </a:r>
                <a:endParaRPr lang="zh-CN" altLang="en-US" sz="1100" dirty="0">
                  <a:solidFill>
                    <a:srgbClr val="000000"/>
                  </a:solidFill>
                </a:endParaRPr>
              </a:p>
            </p:txBody>
          </p:sp>
          <p:sp>
            <p:nvSpPr>
              <p:cNvPr id="71" name="AutoShape 38"/>
              <p:cNvSpPr/>
              <p:nvPr/>
            </p:nvSpPr>
            <p:spPr>
              <a:xfrm>
                <a:off x="372576" y="2067407"/>
                <a:ext cx="2452141" cy="1155313"/>
              </a:xfrm>
              <a:prstGeom prst="accentCallout2">
                <a:avLst>
                  <a:gd name="adj1" fmla="val 18750"/>
                  <a:gd name="adj2" fmla="val 104532"/>
                  <a:gd name="adj3" fmla="val 18750"/>
                  <a:gd name="adj4" fmla="val 113125"/>
                  <a:gd name="adj5" fmla="val -19009"/>
                  <a:gd name="adj6" fmla="val 122097"/>
                </a:avLst>
              </a:prstGeom>
              <a:noFill/>
              <a:ln w="9525" cap="flat" cmpd="sng">
                <a:solidFill>
                  <a:schemeClr val="folHlink"/>
                </a:solidFill>
                <a:prstDash val="solid"/>
                <a:miter/>
                <a:headEnd type="none" w="med" len="med"/>
                <a:tailEnd type="none" w="med" len="med"/>
              </a:ln>
            </p:spPr>
            <p:txBody>
              <a:bodyPr lIns="38991" tIns="38991" rIns="38991" bIns="38991" anchor="ctr"/>
              <a:lstStyle/>
              <a:p>
                <a:pPr lvl="0" indent="0">
                  <a:lnSpc>
                    <a:spcPct val="150000"/>
                  </a:lnSpc>
                </a:pPr>
                <a:r>
                  <a:rPr lang="en-US" sz="1100" dirty="0">
                    <a:solidFill>
                      <a:srgbClr val="000000"/>
                    </a:solidFill>
                  </a:rPr>
                  <a:t>3</a:t>
                </a:r>
                <a:r>
                  <a:rPr lang="en-US" sz="1100" dirty="0" smtClean="0">
                    <a:solidFill>
                      <a:srgbClr val="000000"/>
                    </a:solidFill>
                  </a:rPr>
                  <a:t>.</a:t>
                </a:r>
                <a:r>
                  <a:rPr lang="zh-CN" altLang="en-US" sz="1100" dirty="0" smtClean="0">
                    <a:solidFill>
                      <a:srgbClr val="000000"/>
                    </a:solidFill>
                  </a:rPr>
                  <a:t>通过动态采集数据端口，实现光传输网拓扑、光路、承载业务运行动态可视化展示。</a:t>
                </a:r>
                <a:endParaRPr sz="1100" dirty="0">
                  <a:solidFill>
                    <a:srgbClr val="000000"/>
                  </a:solidFill>
                </a:endParaRPr>
              </a:p>
            </p:txBody>
          </p:sp>
          <p:sp>
            <p:nvSpPr>
              <p:cNvPr id="72" name="AutoShape 39"/>
              <p:cNvSpPr/>
              <p:nvPr/>
            </p:nvSpPr>
            <p:spPr>
              <a:xfrm>
                <a:off x="0" y="3815583"/>
                <a:ext cx="3320837" cy="1026332"/>
              </a:xfrm>
              <a:prstGeom prst="accentCallout2">
                <a:avLst>
                  <a:gd name="adj1" fmla="val 18750"/>
                  <a:gd name="adj2" fmla="val 104532"/>
                  <a:gd name="adj3" fmla="val 18750"/>
                  <a:gd name="adj4" fmla="val 117847"/>
                  <a:gd name="adj5" fmla="val -2606"/>
                  <a:gd name="adj6" fmla="val 131917"/>
                </a:avLst>
              </a:prstGeom>
              <a:noFill/>
              <a:ln w="9525" cap="flat" cmpd="sng">
                <a:solidFill>
                  <a:schemeClr val="folHlink"/>
                </a:solidFill>
                <a:prstDash val="solid"/>
                <a:miter/>
                <a:headEnd type="none" w="med" len="med"/>
                <a:tailEnd type="none" w="med" len="med"/>
              </a:ln>
            </p:spPr>
            <p:txBody>
              <a:bodyPr lIns="38991" tIns="38991" rIns="38991" bIns="38991" anchor="ctr"/>
              <a:lstStyle/>
              <a:p>
                <a:pPr lvl="0" indent="0">
                  <a:lnSpc>
                    <a:spcPct val="150000"/>
                  </a:lnSpc>
                </a:pPr>
                <a:r>
                  <a:rPr lang="en-US" sz="1100" dirty="0">
                    <a:solidFill>
                      <a:srgbClr val="000000"/>
                    </a:solidFill>
                  </a:rPr>
                  <a:t>5</a:t>
                </a:r>
                <a:r>
                  <a:rPr lang="en-US" sz="1100" dirty="0" smtClean="0">
                    <a:solidFill>
                      <a:srgbClr val="000000"/>
                    </a:solidFill>
                  </a:rPr>
                  <a:t>.</a:t>
                </a:r>
                <a:r>
                  <a:rPr lang="en-US" altLang="x-none" sz="1100" dirty="0" smtClean="0">
                    <a:solidFill>
                      <a:srgbClr val="000000"/>
                    </a:solidFill>
                  </a:rPr>
                  <a:t> .</a:t>
                </a:r>
                <a:r>
                  <a:rPr lang="zh-CN" altLang="en-US" sz="1100" dirty="0" smtClean="0">
                    <a:solidFill>
                      <a:srgbClr val="000000"/>
                    </a:solidFill>
                  </a:rPr>
                  <a:t>通过模拟分析，可视化展示光缆开断等相关检修工作影响的业务运行情况。</a:t>
                </a:r>
                <a:endParaRPr sz="1100" dirty="0">
                  <a:solidFill>
                    <a:srgbClr val="000000"/>
                  </a:solidFill>
                </a:endParaRPr>
              </a:p>
            </p:txBody>
          </p:sp>
          <p:sp>
            <p:nvSpPr>
              <p:cNvPr id="73" name="AutoShape 40"/>
              <p:cNvSpPr/>
              <p:nvPr/>
            </p:nvSpPr>
            <p:spPr>
              <a:xfrm>
                <a:off x="6941304" y="3852064"/>
                <a:ext cx="2500156" cy="556377"/>
              </a:xfrm>
              <a:prstGeom prst="accentCallout2">
                <a:avLst>
                  <a:gd name="adj1" fmla="val 18750"/>
                  <a:gd name="adj2" fmla="val -4532"/>
                  <a:gd name="adj3" fmla="val 18750"/>
                  <a:gd name="adj4" fmla="val -19829"/>
                  <a:gd name="adj5" fmla="val -14583"/>
                  <a:gd name="adj6" fmla="val -35977"/>
                </a:avLst>
              </a:prstGeom>
              <a:noFill/>
              <a:ln w="9525" cap="flat" cmpd="sng">
                <a:solidFill>
                  <a:schemeClr val="folHlink"/>
                </a:solidFill>
                <a:prstDash val="solid"/>
                <a:miter/>
                <a:headEnd type="none" w="med" len="med"/>
                <a:tailEnd type="none" w="med" len="med"/>
              </a:ln>
            </p:spPr>
            <p:txBody>
              <a:bodyPr lIns="38991" tIns="38991" rIns="38991" bIns="38991" anchor="ctr"/>
              <a:lstStyle/>
              <a:p>
                <a:pPr lvl="0" indent="0">
                  <a:lnSpc>
                    <a:spcPct val="150000"/>
                  </a:lnSpc>
                </a:pPr>
                <a:r>
                  <a:rPr lang="en-US" altLang="x-none" sz="1100" dirty="0">
                    <a:solidFill>
                      <a:srgbClr val="000000"/>
                    </a:solidFill>
                  </a:rPr>
                  <a:t>4</a:t>
                </a:r>
                <a:r>
                  <a:rPr lang="en-US" altLang="x-none" sz="1100" dirty="0" smtClean="0">
                    <a:solidFill>
                      <a:srgbClr val="000000"/>
                    </a:solidFill>
                  </a:rPr>
                  <a:t>.</a:t>
                </a:r>
                <a:r>
                  <a:rPr lang="zh-CN" altLang="en-US" sz="1100" dirty="0" smtClean="0">
                    <a:solidFill>
                      <a:srgbClr val="000000"/>
                    </a:solidFill>
                  </a:rPr>
                  <a:t>可视化展示业务系统信息，含业务类型、源宿站点等相关信息</a:t>
                </a:r>
                <a:endParaRPr sz="1100" dirty="0">
                  <a:solidFill>
                    <a:srgbClr val="000000"/>
                  </a:solidFill>
                </a:endParaRPr>
              </a:p>
            </p:txBody>
          </p:sp>
          <p:sp>
            <p:nvSpPr>
              <p:cNvPr id="74" name="AutoShape 41"/>
              <p:cNvSpPr/>
              <p:nvPr/>
            </p:nvSpPr>
            <p:spPr>
              <a:xfrm>
                <a:off x="7375029" y="1766417"/>
                <a:ext cx="2235029" cy="1194840"/>
              </a:xfrm>
              <a:prstGeom prst="accentCallout2">
                <a:avLst>
                  <a:gd name="adj1" fmla="val 18750"/>
                  <a:gd name="adj2" fmla="val -4532"/>
                  <a:gd name="adj3" fmla="val 18750"/>
                  <a:gd name="adj4" fmla="val -12750"/>
                  <a:gd name="adj5" fmla="val -15884"/>
                  <a:gd name="adj6" fmla="val -21625"/>
                </a:avLst>
              </a:prstGeom>
              <a:noFill/>
              <a:ln w="9525" cap="flat" cmpd="sng">
                <a:solidFill>
                  <a:schemeClr val="folHlink"/>
                </a:solidFill>
                <a:prstDash val="solid"/>
                <a:miter/>
                <a:headEnd type="none" w="med" len="med"/>
                <a:tailEnd type="none" w="med" len="med"/>
              </a:ln>
            </p:spPr>
            <p:txBody>
              <a:bodyPr lIns="38991" tIns="38991" rIns="38991" bIns="38991" anchor="ctr"/>
              <a:lstStyle/>
              <a:p>
                <a:pPr lvl="0" indent="0">
                  <a:lnSpc>
                    <a:spcPct val="150000"/>
                  </a:lnSpc>
                </a:pPr>
                <a:r>
                  <a:rPr lang="en-US" sz="1100" dirty="0">
                    <a:solidFill>
                      <a:srgbClr val="000000"/>
                    </a:solidFill>
                  </a:rPr>
                  <a:t>2</a:t>
                </a:r>
                <a:r>
                  <a:rPr lang="en-US" sz="1100" dirty="0" smtClean="0">
                    <a:solidFill>
                      <a:srgbClr val="000000"/>
                    </a:solidFill>
                  </a:rPr>
                  <a:t>.</a:t>
                </a:r>
                <a:r>
                  <a:rPr lang="zh-CN" altLang="en-US" sz="1100" dirty="0" smtClean="0">
                    <a:solidFill>
                      <a:srgbClr val="000000"/>
                    </a:solidFill>
                  </a:rPr>
                  <a:t>实现光配与光缆信息展示动态联动，可视化展示光配与光缆对应关系，以及光配连线及各纤芯使用占用情况。</a:t>
                </a:r>
                <a:endParaRPr sz="1100" dirty="0">
                  <a:solidFill>
                    <a:srgbClr val="000000"/>
                  </a:solidFill>
                </a:endParaRPr>
              </a:p>
            </p:txBody>
          </p:sp>
        </p:grpSp>
      </p:grpSp>
    </p:spTree>
  </p:cSld>
  <p:clrMapOvr>
    <a:masterClrMapping/>
  </p:clrMapOvr>
  <p:transition advTm="0">
    <p:blinds dir="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标题 1"/>
          <p:cNvSpPr txBox="1">
            <a:spLocks noChangeArrowheads="1"/>
          </p:cNvSpPr>
          <p:nvPr/>
        </p:nvSpPr>
        <p:spPr bwMode="auto">
          <a:xfrm>
            <a:off x="1827213" y="688658"/>
            <a:ext cx="4027488" cy="557213"/>
          </a:xfrm>
          <a:prstGeom prst="rect">
            <a:avLst/>
          </a:prstGeom>
          <a:noFill/>
          <a:ln>
            <a:noFill/>
          </a:ln>
        </p:spPr>
        <p:txBody>
          <a:bodyPr lIns="92075" tIns="46038" rIns="92075" bIns="46038" anchor="ctr"/>
          <a:lstStyle>
            <a:lvl1pPr eaLnBrk="0" hangingPunct="0">
              <a:defRPr sz="2400" b="1">
                <a:solidFill>
                  <a:schemeClr val="tx1"/>
                </a:solidFill>
                <a:latin typeface="Arial" pitchFamily="34" charset="0"/>
                <a:ea typeface="黑体" pitchFamily="2" charset="-122"/>
              </a:defRPr>
            </a:lvl1pPr>
            <a:lvl2pPr marL="742950" indent="-285750" eaLnBrk="0" hangingPunct="0">
              <a:defRPr sz="2400" b="1">
                <a:solidFill>
                  <a:schemeClr val="tx1"/>
                </a:solidFill>
                <a:latin typeface="Arial" pitchFamily="34" charset="0"/>
                <a:ea typeface="黑体" pitchFamily="2" charset="-122"/>
              </a:defRPr>
            </a:lvl2pPr>
            <a:lvl3pPr marL="1143000" indent="-228600" eaLnBrk="0" hangingPunct="0">
              <a:defRPr sz="2400" b="1">
                <a:solidFill>
                  <a:schemeClr val="tx1"/>
                </a:solidFill>
                <a:latin typeface="Arial" pitchFamily="34" charset="0"/>
                <a:ea typeface="黑体" pitchFamily="2" charset="-122"/>
              </a:defRPr>
            </a:lvl3pPr>
            <a:lvl4pPr marL="1600200" indent="-228600" eaLnBrk="0" hangingPunct="0">
              <a:defRPr sz="2400" b="1">
                <a:solidFill>
                  <a:schemeClr val="tx1"/>
                </a:solidFill>
                <a:latin typeface="Arial" pitchFamily="34" charset="0"/>
                <a:ea typeface="黑体" pitchFamily="2" charset="-122"/>
              </a:defRPr>
            </a:lvl4pPr>
            <a:lvl5pPr marL="2057400" indent="-228600" eaLnBrk="0" hangingPunct="0">
              <a:defRPr sz="2400" b="1">
                <a:solidFill>
                  <a:schemeClr val="tx1"/>
                </a:solidFill>
                <a:latin typeface="Arial" pitchFamily="34" charset="0"/>
                <a:ea typeface="黑体" pitchFamily="2" charset="-122"/>
              </a:defRPr>
            </a:lvl5pPr>
            <a:lvl6pPr marL="2514600" indent="-228600" eaLnBrk="0" fontAlgn="base" hangingPunct="0">
              <a:spcBef>
                <a:spcPct val="0"/>
              </a:spcBef>
              <a:spcAft>
                <a:spcPct val="0"/>
              </a:spcAft>
              <a:buFont typeface="Arial" pitchFamily="34" charset="0"/>
              <a:defRPr sz="2400" b="1">
                <a:solidFill>
                  <a:schemeClr val="tx1"/>
                </a:solidFill>
                <a:latin typeface="Arial" pitchFamily="34" charset="0"/>
                <a:ea typeface="黑体" pitchFamily="2" charset="-122"/>
              </a:defRPr>
            </a:lvl6pPr>
            <a:lvl7pPr marL="2971800" indent="-228600" eaLnBrk="0" fontAlgn="base" hangingPunct="0">
              <a:spcBef>
                <a:spcPct val="0"/>
              </a:spcBef>
              <a:spcAft>
                <a:spcPct val="0"/>
              </a:spcAft>
              <a:buFont typeface="Arial" pitchFamily="34" charset="0"/>
              <a:defRPr sz="2400" b="1">
                <a:solidFill>
                  <a:schemeClr val="tx1"/>
                </a:solidFill>
                <a:latin typeface="Arial" pitchFamily="34" charset="0"/>
                <a:ea typeface="黑体" pitchFamily="2" charset="-122"/>
              </a:defRPr>
            </a:lvl7pPr>
            <a:lvl8pPr marL="3429000" indent="-228600" eaLnBrk="0" fontAlgn="base" hangingPunct="0">
              <a:spcBef>
                <a:spcPct val="0"/>
              </a:spcBef>
              <a:spcAft>
                <a:spcPct val="0"/>
              </a:spcAft>
              <a:buFont typeface="Arial" pitchFamily="34" charset="0"/>
              <a:defRPr sz="2400" b="1">
                <a:solidFill>
                  <a:schemeClr val="tx1"/>
                </a:solidFill>
                <a:latin typeface="Arial" pitchFamily="34" charset="0"/>
                <a:ea typeface="黑体" pitchFamily="2" charset="-122"/>
              </a:defRPr>
            </a:lvl8pPr>
            <a:lvl9pPr marL="3886200" indent="-228600" eaLnBrk="0" fontAlgn="base" hangingPunct="0">
              <a:spcBef>
                <a:spcPct val="0"/>
              </a:spcBef>
              <a:spcAft>
                <a:spcPct val="0"/>
              </a:spcAft>
              <a:buFont typeface="Arial" pitchFamily="34" charset="0"/>
              <a:defRPr sz="2400" b="1">
                <a:solidFill>
                  <a:schemeClr val="tx1"/>
                </a:solidFill>
                <a:latin typeface="Arial" pitchFamily="34" charset="0"/>
                <a:ea typeface="黑体" pitchFamily="2" charset="-122"/>
              </a:defRPr>
            </a:lvl9pPr>
          </a:lstStyle>
          <a:p>
            <a:pPr marL="0" marR="0" lvl="0" indent="0" algn="just" defTabSz="914400" rtl="0" eaLnBrk="0" fontAlgn="base" latinLnBrk="0" hangingPunct="0">
              <a:lnSpc>
                <a:spcPct val="100000"/>
              </a:lnSpc>
              <a:spcBef>
                <a:spcPct val="0"/>
              </a:spcBef>
              <a:spcAft>
                <a:spcPct val="0"/>
              </a:spcAft>
              <a:buClrTx/>
              <a:buSzTx/>
              <a:buFont typeface="Arial" pitchFamily="34" charset="0"/>
              <a:buNone/>
              <a:defRPr/>
            </a:pPr>
            <a:r>
              <a:rPr kumimoji="0" lang="zh-CN" altLang="en-US" sz="3200" b="1" i="0" u="none" strike="noStrike" kern="1200" cap="none" spc="0" normalizeH="0" baseline="0" noProof="0" dirty="0" smtClean="0">
                <a:ln>
                  <a:noFill/>
                </a:ln>
                <a:solidFill>
                  <a:srgbClr val="006F68"/>
                </a:solidFill>
                <a:effectLst/>
                <a:uLnTx/>
                <a:uFillTx/>
                <a:latin typeface="Arial" pitchFamily="34" charset="0"/>
                <a:ea typeface="黑体" pitchFamily="2" charset="-122"/>
                <a:cs typeface="+mn-cs"/>
                <a:sym typeface="Calibri" pitchFamily="34" charset="0"/>
              </a:rPr>
              <a:t>四、项目功能亮点</a:t>
            </a:r>
            <a:endParaRPr kumimoji="0" lang="zh-CN" altLang="en-US" sz="3200" b="1" i="0" u="none" strike="noStrike" kern="1200" cap="none" spc="0" normalizeH="0" baseline="0" noProof="0" dirty="0">
              <a:ln>
                <a:noFill/>
              </a:ln>
              <a:solidFill>
                <a:srgbClr val="FF0000"/>
              </a:solidFill>
              <a:effectLst/>
              <a:uLnTx/>
              <a:uFillTx/>
              <a:latin typeface="+mj-ea"/>
              <a:ea typeface="黑体" pitchFamily="2" charset="-122"/>
              <a:cs typeface="+mn-cs"/>
            </a:endParaRPr>
          </a:p>
        </p:txBody>
      </p:sp>
      <p:grpSp>
        <p:nvGrpSpPr>
          <p:cNvPr id="2" name="组合 51204"/>
          <p:cNvGrpSpPr/>
          <p:nvPr/>
        </p:nvGrpSpPr>
        <p:grpSpPr>
          <a:xfrm>
            <a:off x="611637" y="2203111"/>
            <a:ext cx="9108625" cy="3408370"/>
            <a:chOff x="356498" y="-755086"/>
            <a:chExt cx="9667536" cy="4566356"/>
          </a:xfrm>
        </p:grpSpPr>
        <p:sp>
          <p:nvSpPr>
            <p:cNvPr id="53" name="AutoShape 3"/>
            <p:cNvSpPr/>
            <p:nvPr/>
          </p:nvSpPr>
          <p:spPr>
            <a:xfrm>
              <a:off x="4680025" y="0"/>
              <a:ext cx="901585" cy="844270"/>
            </a:xfrm>
            <a:prstGeom prst="pentagon">
              <a:avLst/>
            </a:prstGeom>
            <a:solidFill>
              <a:srgbClr val="0099CC">
                <a:alpha val="50000"/>
              </a:srgbClr>
            </a:solidFill>
            <a:ln w="76200" cap="flat" cmpd="sng">
              <a:solidFill>
                <a:srgbClr val="0099CC"/>
              </a:solidFill>
              <a:prstDash val="solid"/>
              <a:miter/>
              <a:headEnd type="none" w="med" len="med"/>
              <a:tailEnd type="none" w="med" len="med"/>
            </a:ln>
          </p:spPr>
          <p:txBody>
            <a:bodyPr wrap="none" lIns="99038" tIns="49518" rIns="99038" bIns="49518" anchor="ctr"/>
            <a:lstStyle/>
            <a:p>
              <a:pPr lvl="0" indent="0"/>
              <a:endParaRPr lang="zh-CN" altLang="en-US" sz="1515" dirty="0">
                <a:latin typeface="Arial" pitchFamily="34" charset="0"/>
                <a:ea typeface="宋体" pitchFamily="2" charset="-122"/>
              </a:endParaRPr>
            </a:p>
          </p:txBody>
        </p:sp>
        <p:grpSp>
          <p:nvGrpSpPr>
            <p:cNvPr id="3" name="组合 51206"/>
            <p:cNvGrpSpPr/>
            <p:nvPr/>
          </p:nvGrpSpPr>
          <p:grpSpPr>
            <a:xfrm>
              <a:off x="356498" y="-755086"/>
              <a:ext cx="9667536" cy="4566356"/>
              <a:chOff x="356498" y="-909161"/>
              <a:chExt cx="9667536" cy="4566356"/>
            </a:xfrm>
          </p:grpSpPr>
          <p:sp>
            <p:nvSpPr>
              <p:cNvPr id="55" name="Line 5"/>
              <p:cNvSpPr/>
              <p:nvPr/>
            </p:nvSpPr>
            <p:spPr>
              <a:xfrm flipV="1">
                <a:off x="4037263" y="744873"/>
                <a:ext cx="802374" cy="1322532"/>
              </a:xfrm>
              <a:prstGeom prst="line">
                <a:avLst/>
              </a:prstGeom>
              <a:ln w="76200" cap="flat" cmpd="sng">
                <a:solidFill>
                  <a:srgbClr val="B2B2B2"/>
                </a:solidFill>
                <a:prstDash val="solid"/>
                <a:round/>
                <a:headEnd type="none" w="med" len="med"/>
                <a:tailEnd type="none" w="med" len="med"/>
              </a:ln>
            </p:spPr>
          </p:sp>
          <p:sp>
            <p:nvSpPr>
              <p:cNvPr id="56" name="Line 6"/>
              <p:cNvSpPr/>
              <p:nvPr/>
            </p:nvSpPr>
            <p:spPr>
              <a:xfrm flipH="1" flipV="1">
                <a:off x="5390544" y="744873"/>
                <a:ext cx="1123121" cy="1374387"/>
              </a:xfrm>
              <a:prstGeom prst="line">
                <a:avLst/>
              </a:prstGeom>
              <a:ln w="76200" cap="flat" cmpd="sng">
                <a:solidFill>
                  <a:srgbClr val="B2B2B2"/>
                </a:solidFill>
                <a:prstDash val="solid"/>
                <a:round/>
                <a:headEnd type="none" w="med" len="med"/>
                <a:tailEnd type="none" w="med" len="med"/>
              </a:ln>
            </p:spPr>
          </p:sp>
          <p:sp>
            <p:nvSpPr>
              <p:cNvPr id="58" name="Line 8"/>
              <p:cNvSpPr/>
              <p:nvPr/>
            </p:nvSpPr>
            <p:spPr>
              <a:xfrm flipH="1">
                <a:off x="4377039" y="2789222"/>
                <a:ext cx="1971358" cy="61252"/>
              </a:xfrm>
              <a:prstGeom prst="line">
                <a:avLst/>
              </a:prstGeom>
              <a:ln w="76200" cap="flat" cmpd="sng">
                <a:solidFill>
                  <a:srgbClr val="B2B2B2"/>
                </a:solidFill>
                <a:prstDash val="solid"/>
                <a:round/>
                <a:headEnd type="none" w="med" len="med"/>
                <a:tailEnd type="none" w="med" len="med"/>
              </a:ln>
            </p:spPr>
          </p:sp>
          <p:sp>
            <p:nvSpPr>
              <p:cNvPr id="61" name="AutoShape 11"/>
              <p:cNvSpPr/>
              <p:nvPr/>
            </p:nvSpPr>
            <p:spPr>
              <a:xfrm>
                <a:off x="3499876" y="2096290"/>
                <a:ext cx="960284" cy="887769"/>
              </a:xfrm>
              <a:prstGeom prst="pentagon">
                <a:avLst/>
              </a:prstGeom>
              <a:solidFill>
                <a:srgbClr val="FCC704">
                  <a:alpha val="50000"/>
                </a:srgbClr>
              </a:solidFill>
              <a:ln w="76200" cap="flat" cmpd="sng">
                <a:solidFill>
                  <a:schemeClr val="accent1"/>
                </a:solidFill>
                <a:prstDash val="solid"/>
                <a:miter/>
                <a:headEnd type="none" w="med" len="med"/>
                <a:tailEnd type="none" w="med" len="med"/>
              </a:ln>
            </p:spPr>
            <p:txBody>
              <a:bodyPr wrap="none" lIns="99038" tIns="49518" rIns="99038" bIns="49518" anchor="ctr"/>
              <a:lstStyle/>
              <a:p>
                <a:pPr lvl="0" indent="0"/>
                <a:endParaRPr lang="zh-CN" altLang="en-US" sz="1515" dirty="0">
                  <a:latin typeface="Arial" pitchFamily="34" charset="0"/>
                  <a:ea typeface="宋体" pitchFamily="2" charset="-122"/>
                </a:endParaRPr>
              </a:p>
            </p:txBody>
          </p:sp>
          <p:sp>
            <p:nvSpPr>
              <p:cNvPr id="62" name="AutoShape 12"/>
              <p:cNvSpPr/>
              <p:nvPr/>
            </p:nvSpPr>
            <p:spPr>
              <a:xfrm>
                <a:off x="6296028" y="2079291"/>
                <a:ext cx="942021" cy="874087"/>
              </a:xfrm>
              <a:prstGeom prst="pentagon">
                <a:avLst/>
              </a:prstGeom>
              <a:solidFill>
                <a:schemeClr val="accent2">
                  <a:alpha val="50000"/>
                </a:schemeClr>
              </a:solidFill>
              <a:ln w="76200" cap="flat" cmpd="sng">
                <a:solidFill>
                  <a:schemeClr val="accent2"/>
                </a:solidFill>
                <a:prstDash val="solid"/>
                <a:miter/>
                <a:headEnd type="none" w="med" len="med"/>
                <a:tailEnd type="none" w="med" len="med"/>
              </a:ln>
            </p:spPr>
            <p:txBody>
              <a:bodyPr wrap="none" lIns="99038" tIns="49518" rIns="99038" bIns="49518" anchor="ctr"/>
              <a:lstStyle/>
              <a:p>
                <a:pPr lvl="0" indent="0"/>
                <a:endParaRPr lang="zh-CN" altLang="en-US" sz="1515" dirty="0">
                  <a:latin typeface="Arial" pitchFamily="34" charset="0"/>
                  <a:ea typeface="宋体" pitchFamily="2" charset="-122"/>
                </a:endParaRPr>
              </a:p>
            </p:txBody>
          </p:sp>
          <p:grpSp>
            <p:nvGrpSpPr>
              <p:cNvPr id="4" name="组合 51216"/>
              <p:cNvGrpSpPr/>
              <p:nvPr/>
            </p:nvGrpSpPr>
            <p:grpSpPr>
              <a:xfrm>
                <a:off x="5922515" y="3171367"/>
                <a:ext cx="373229" cy="485828"/>
                <a:chOff x="100" y="12"/>
                <a:chExt cx="653" cy="870"/>
              </a:xfrm>
            </p:grpSpPr>
            <p:sp>
              <p:nvSpPr>
                <p:cNvPr id="89" name="Freeform 19"/>
                <p:cNvSpPr/>
                <p:nvPr/>
              </p:nvSpPr>
              <p:spPr>
                <a:xfrm>
                  <a:off x="203" y="12"/>
                  <a:ext cx="197" cy="870"/>
                </a:xfrm>
                <a:custGeom>
                  <a:avLst/>
                  <a:gdLst/>
                  <a:ahLst/>
                  <a:cxnLst>
                    <a:cxn ang="0">
                      <a:pos x="167" y="0"/>
                    </a:cxn>
                    <a:cxn ang="0">
                      <a:pos x="0" y="436"/>
                    </a:cxn>
                    <a:cxn ang="0">
                      <a:pos x="197" y="870"/>
                    </a:cxn>
                  </a:cxnLst>
                  <a:rect l="0" t="0" r="0" b="0"/>
                  <a:pathLst>
                    <a:path w="197" h="870">
                      <a:moveTo>
                        <a:pt x="167" y="0"/>
                      </a:moveTo>
                      <a:cubicBezTo>
                        <a:pt x="117" y="64"/>
                        <a:pt x="0" y="178"/>
                        <a:pt x="0" y="436"/>
                      </a:cubicBezTo>
                      <a:cubicBezTo>
                        <a:pt x="0" y="694"/>
                        <a:pt x="124" y="769"/>
                        <a:pt x="197" y="870"/>
                      </a:cubicBezTo>
                    </a:path>
                  </a:pathLst>
                </a:custGeom>
                <a:noFill/>
                <a:ln w="19050" cap="flat" cmpd="sng">
                  <a:solidFill>
                    <a:srgbClr val="FFFFFF"/>
                  </a:solidFill>
                  <a:prstDash val="solid"/>
                  <a:miter/>
                  <a:headEnd type="none" w="med" len="med"/>
                  <a:tailEnd type="none" w="med" len="med"/>
                </a:ln>
              </p:spPr>
              <p:txBody>
                <a:bodyPr/>
                <a:lstStyle/>
                <a:p>
                  <a:endParaRPr lang="zh-CN" altLang="en-US" sz="100"/>
                </a:p>
              </p:txBody>
            </p:sp>
            <p:sp>
              <p:nvSpPr>
                <p:cNvPr id="91" name="Freeform 21"/>
                <p:cNvSpPr/>
                <p:nvPr/>
              </p:nvSpPr>
              <p:spPr>
                <a:xfrm rot="-5400000" flipV="1">
                  <a:off x="370" y="-140"/>
                  <a:ext cx="114" cy="653"/>
                </a:xfrm>
                <a:custGeom>
                  <a:avLst/>
                  <a:gdLst/>
                  <a:ahLst/>
                  <a:cxnLst>
                    <a:cxn ang="0">
                      <a:pos x="1" y="0"/>
                    </a:cxn>
                    <a:cxn ang="0">
                      <a:pos x="0" y="6"/>
                    </a:cxn>
                    <a:cxn ang="0">
                      <a:pos x="1" y="12"/>
                    </a:cxn>
                  </a:cxnLst>
                  <a:rect l="0" t="0" r="0" b="0"/>
                  <a:pathLst>
                    <a:path w="197" h="870">
                      <a:moveTo>
                        <a:pt x="167" y="0"/>
                      </a:moveTo>
                      <a:cubicBezTo>
                        <a:pt x="117" y="64"/>
                        <a:pt x="0" y="178"/>
                        <a:pt x="0" y="436"/>
                      </a:cubicBezTo>
                      <a:cubicBezTo>
                        <a:pt x="0" y="694"/>
                        <a:pt x="124" y="769"/>
                        <a:pt x="197" y="870"/>
                      </a:cubicBezTo>
                    </a:path>
                  </a:pathLst>
                </a:custGeom>
                <a:noFill/>
                <a:ln w="19050" cap="flat" cmpd="sng">
                  <a:solidFill>
                    <a:srgbClr val="FFFFFF"/>
                  </a:solidFill>
                  <a:prstDash val="solid"/>
                  <a:miter/>
                  <a:headEnd type="none" w="med" len="med"/>
                  <a:tailEnd type="none" w="med" len="med"/>
                </a:ln>
              </p:spPr>
              <p:txBody>
                <a:bodyPr/>
                <a:lstStyle/>
                <a:p>
                  <a:endParaRPr lang="zh-CN" altLang="en-US" sz="100"/>
                </a:p>
              </p:txBody>
            </p:sp>
          </p:grpSp>
          <p:grpSp>
            <p:nvGrpSpPr>
              <p:cNvPr id="5" name="组合 51224"/>
              <p:cNvGrpSpPr/>
              <p:nvPr/>
            </p:nvGrpSpPr>
            <p:grpSpPr>
              <a:xfrm>
                <a:off x="4037263" y="3302349"/>
                <a:ext cx="196897" cy="228746"/>
                <a:chOff x="119" y="55"/>
                <a:chExt cx="133" cy="158"/>
              </a:xfrm>
            </p:grpSpPr>
            <p:sp>
              <p:nvSpPr>
                <p:cNvPr id="81" name="Line 25"/>
                <p:cNvSpPr/>
                <p:nvPr/>
              </p:nvSpPr>
              <p:spPr>
                <a:xfrm flipH="1">
                  <a:off x="207" y="213"/>
                  <a:ext cx="45" cy="0"/>
                </a:xfrm>
                <a:prstGeom prst="line">
                  <a:avLst/>
                </a:prstGeom>
                <a:ln w="19050" cap="flat" cmpd="sng">
                  <a:solidFill>
                    <a:srgbClr val="FFFFFF"/>
                  </a:solidFill>
                  <a:prstDash val="solid"/>
                  <a:round/>
                  <a:headEnd type="none" w="med" len="med"/>
                  <a:tailEnd type="none" w="med" len="med"/>
                </a:ln>
              </p:spPr>
            </p:sp>
            <p:sp>
              <p:nvSpPr>
                <p:cNvPr id="82" name="Line 26"/>
                <p:cNvSpPr/>
                <p:nvPr/>
              </p:nvSpPr>
              <p:spPr>
                <a:xfrm flipH="1">
                  <a:off x="119" y="55"/>
                  <a:ext cx="73" cy="0"/>
                </a:xfrm>
                <a:prstGeom prst="line">
                  <a:avLst/>
                </a:prstGeom>
                <a:ln w="19050" cap="flat" cmpd="sng">
                  <a:solidFill>
                    <a:srgbClr val="FFFFFF"/>
                  </a:solidFill>
                  <a:prstDash val="solid"/>
                  <a:round/>
                  <a:headEnd type="none" w="med" len="med"/>
                  <a:tailEnd type="none" w="med" len="med"/>
                </a:ln>
              </p:spPr>
            </p:sp>
            <p:sp>
              <p:nvSpPr>
                <p:cNvPr id="83" name="Line 27"/>
                <p:cNvSpPr/>
                <p:nvPr/>
              </p:nvSpPr>
              <p:spPr>
                <a:xfrm flipH="1">
                  <a:off x="147" y="81"/>
                  <a:ext cx="45" cy="0"/>
                </a:xfrm>
                <a:prstGeom prst="line">
                  <a:avLst/>
                </a:prstGeom>
                <a:ln w="19050" cap="flat" cmpd="sng">
                  <a:solidFill>
                    <a:srgbClr val="FFFFFF"/>
                  </a:solidFill>
                  <a:prstDash val="solid"/>
                  <a:round/>
                  <a:headEnd type="none" w="med" len="med"/>
                  <a:tailEnd type="none" w="med" len="med"/>
                </a:ln>
              </p:spPr>
            </p:sp>
            <p:sp>
              <p:nvSpPr>
                <p:cNvPr id="84" name="Line 28"/>
                <p:cNvSpPr/>
                <p:nvPr/>
              </p:nvSpPr>
              <p:spPr>
                <a:xfrm flipH="1">
                  <a:off x="160" y="130"/>
                  <a:ext cx="32" cy="0"/>
                </a:xfrm>
                <a:prstGeom prst="line">
                  <a:avLst/>
                </a:prstGeom>
                <a:ln w="19050" cap="flat" cmpd="sng">
                  <a:solidFill>
                    <a:srgbClr val="FFFFFF"/>
                  </a:solidFill>
                  <a:prstDash val="solid"/>
                  <a:round/>
                  <a:headEnd type="none" w="med" len="med"/>
                  <a:tailEnd type="none" w="med" len="med"/>
                </a:ln>
              </p:spPr>
            </p:sp>
          </p:grpSp>
          <p:sp>
            <p:nvSpPr>
              <p:cNvPr id="66" name="AutoShape 29"/>
              <p:cNvSpPr/>
              <p:nvPr/>
            </p:nvSpPr>
            <p:spPr>
              <a:xfrm>
                <a:off x="4938557" y="124652"/>
                <a:ext cx="381983" cy="369397"/>
              </a:xfrm>
              <a:prstGeom prst="cube">
                <a:avLst>
                  <a:gd name="adj" fmla="val 25000"/>
                </a:avLst>
              </a:prstGeom>
              <a:solidFill>
                <a:srgbClr val="292929">
                  <a:alpha val="50000"/>
                </a:srgbClr>
              </a:solidFill>
              <a:ln w="19050" cap="flat" cmpd="sng">
                <a:solidFill>
                  <a:srgbClr val="FFFFFF"/>
                </a:solidFill>
                <a:prstDash val="solid"/>
                <a:miter/>
                <a:headEnd type="none" w="med" len="med"/>
                <a:tailEnd type="none" w="med" len="med"/>
              </a:ln>
            </p:spPr>
            <p:txBody>
              <a:bodyPr wrap="none" lIns="99038" tIns="49518" rIns="99038" bIns="49518" anchor="ctr"/>
              <a:lstStyle/>
              <a:p>
                <a:pPr lvl="0" indent="0"/>
                <a:endParaRPr lang="zh-CN" altLang="en-US" sz="1515" dirty="0">
                  <a:latin typeface="Arial" pitchFamily="34" charset="0"/>
                  <a:ea typeface="宋体" pitchFamily="2" charset="-122"/>
                </a:endParaRPr>
              </a:p>
            </p:txBody>
          </p:sp>
          <p:grpSp>
            <p:nvGrpSpPr>
              <p:cNvPr id="6" name="组合 51232"/>
              <p:cNvGrpSpPr/>
              <p:nvPr/>
            </p:nvGrpSpPr>
            <p:grpSpPr>
              <a:xfrm>
                <a:off x="6513666" y="2320731"/>
                <a:ext cx="490034" cy="468925"/>
                <a:chOff x="0" y="696"/>
                <a:chExt cx="330" cy="324"/>
              </a:xfrm>
            </p:grpSpPr>
            <p:sp>
              <p:nvSpPr>
                <p:cNvPr id="77" name="AutoShape 31"/>
                <p:cNvSpPr/>
                <p:nvPr/>
              </p:nvSpPr>
              <p:spPr>
                <a:xfrm>
                  <a:off x="0" y="771"/>
                  <a:ext cx="330" cy="249"/>
                </a:xfrm>
                <a:prstGeom prst="roundRect">
                  <a:avLst>
                    <a:gd name="adj" fmla="val 16667"/>
                  </a:avLst>
                </a:prstGeom>
                <a:solidFill>
                  <a:srgbClr val="292929">
                    <a:alpha val="50000"/>
                  </a:srgbClr>
                </a:solidFill>
                <a:ln w="19050" cap="flat" cmpd="sng">
                  <a:solidFill>
                    <a:srgbClr val="FFFFFF"/>
                  </a:solidFill>
                  <a:prstDash val="solid"/>
                  <a:round/>
                  <a:headEnd type="none" w="med" len="med"/>
                  <a:tailEnd type="none" w="med" len="med"/>
                </a:ln>
              </p:spPr>
              <p:txBody>
                <a:bodyPr wrap="none" lIns="99038" tIns="49518" rIns="99038" bIns="49518" anchor="ctr"/>
                <a:lstStyle/>
                <a:p>
                  <a:pPr lvl="0" indent="0"/>
                  <a:endParaRPr lang="zh-CN" altLang="en-US" sz="1515" dirty="0">
                    <a:latin typeface="Arial" pitchFamily="34" charset="0"/>
                    <a:ea typeface="宋体" pitchFamily="2" charset="-122"/>
                  </a:endParaRPr>
                </a:p>
              </p:txBody>
            </p:sp>
            <p:sp>
              <p:nvSpPr>
                <p:cNvPr id="78" name="AutoShape 32"/>
                <p:cNvSpPr/>
                <p:nvPr/>
              </p:nvSpPr>
              <p:spPr>
                <a:xfrm>
                  <a:off x="100" y="696"/>
                  <a:ext cx="122" cy="113"/>
                </a:xfrm>
                <a:custGeom>
                  <a:avLst/>
                  <a:gdLst/>
                  <a:ahLst/>
                  <a:cxnLst>
                    <a:cxn ang="0">
                      <a:pos x="0" y="0"/>
                    </a:cxn>
                    <a:cxn ang="0">
                      <a:pos x="0" y="0"/>
                    </a:cxn>
                    <a:cxn ang="0">
                      <a:pos x="0" y="0"/>
                    </a:cxn>
                    <a:cxn ang="0">
                      <a:pos x="0" y="0"/>
                    </a:cxn>
                  </a:cxnLst>
                  <a:rect l="0" t="0" r="0" b="0"/>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lnTo>
                        <a:pt x="5400" y="10800"/>
                      </a:lnTo>
                      <a:close/>
                    </a:path>
                  </a:pathLst>
                </a:custGeom>
                <a:solidFill>
                  <a:srgbClr val="292929">
                    <a:alpha val="50000"/>
                  </a:srgbClr>
                </a:solidFill>
                <a:ln w="12700" cap="flat" cmpd="sng">
                  <a:solidFill>
                    <a:srgbClr val="FFFFFF"/>
                  </a:solidFill>
                  <a:prstDash val="solid"/>
                  <a:miter/>
                  <a:headEnd type="none" w="med" len="med"/>
                  <a:tailEnd type="none" w="med" len="med"/>
                </a:ln>
              </p:spPr>
              <p:txBody>
                <a:bodyPr/>
                <a:lstStyle/>
                <a:p>
                  <a:endParaRPr lang="zh-CN" altLang="en-US" sz="100"/>
                </a:p>
              </p:txBody>
            </p:sp>
          </p:grpSp>
          <p:grpSp>
            <p:nvGrpSpPr>
              <p:cNvPr id="7" name="组合 51235"/>
              <p:cNvGrpSpPr/>
              <p:nvPr/>
            </p:nvGrpSpPr>
            <p:grpSpPr>
              <a:xfrm>
                <a:off x="3767310" y="2321234"/>
                <a:ext cx="400245" cy="568711"/>
                <a:chOff x="4299" y="8644"/>
                <a:chExt cx="3312" cy="4807"/>
              </a:xfrm>
            </p:grpSpPr>
            <p:sp>
              <p:nvSpPr>
                <p:cNvPr id="75" name="Freeform 34"/>
                <p:cNvSpPr/>
                <p:nvPr/>
              </p:nvSpPr>
              <p:spPr>
                <a:xfrm>
                  <a:off x="4299" y="9489"/>
                  <a:ext cx="3312" cy="3962"/>
                </a:xfrm>
                <a:custGeom>
                  <a:avLst/>
                  <a:gdLst/>
                  <a:ahLst/>
                  <a:cxnLst>
                    <a:cxn ang="0">
                      <a:pos x="1376" y="696"/>
                    </a:cxn>
                    <a:cxn ang="0">
                      <a:pos x="1639" y="920"/>
                    </a:cxn>
                    <a:cxn ang="0">
                      <a:pos x="1926" y="708"/>
                    </a:cxn>
                    <a:cxn ang="0">
                      <a:pos x="2940" y="66"/>
                    </a:cxn>
                    <a:cxn ang="0">
                      <a:pos x="3204" y="78"/>
                    </a:cxn>
                    <a:cxn ang="0">
                      <a:pos x="3072" y="444"/>
                    </a:cxn>
                    <a:cxn ang="0">
                      <a:pos x="2139" y="1081"/>
                    </a:cxn>
                    <a:cxn ang="0">
                      <a:pos x="2476" y="2372"/>
                    </a:cxn>
                    <a:cxn ang="0">
                      <a:pos x="2251" y="2435"/>
                    </a:cxn>
                    <a:cxn ang="0">
                      <a:pos x="2614" y="3589"/>
                    </a:cxn>
                    <a:cxn ang="0">
                      <a:pos x="2539" y="3925"/>
                    </a:cxn>
                    <a:cxn ang="0">
                      <a:pos x="2226" y="3689"/>
                    </a:cxn>
                    <a:cxn ang="0">
                      <a:pos x="1789" y="2534"/>
                    </a:cxn>
                    <a:cxn ang="0">
                      <a:pos x="1414" y="2534"/>
                    </a:cxn>
                    <a:cxn ang="0">
                      <a:pos x="1051" y="3689"/>
                    </a:cxn>
                    <a:cxn ang="0">
                      <a:pos x="789" y="3925"/>
                    </a:cxn>
                    <a:cxn ang="0">
                      <a:pos x="676" y="3577"/>
                    </a:cxn>
                    <a:cxn ang="0">
                      <a:pos x="1001" y="2459"/>
                    </a:cxn>
                    <a:cxn ang="0">
                      <a:pos x="751" y="2397"/>
                    </a:cxn>
                    <a:cxn ang="0">
                      <a:pos x="1126" y="1081"/>
                    </a:cxn>
                    <a:cxn ang="0">
                      <a:pos x="139" y="497"/>
                    </a:cxn>
                    <a:cxn ang="0">
                      <a:pos x="60" y="180"/>
                    </a:cxn>
                    <a:cxn ang="0">
                      <a:pos x="389" y="162"/>
                    </a:cxn>
                    <a:cxn ang="0">
                      <a:pos x="1376" y="696"/>
                    </a:cxn>
                  </a:cxnLst>
                  <a:rect l="0" t="0" r="0" b="0"/>
                  <a:pathLst>
                    <a:path w="3312" h="3962">
                      <a:moveTo>
                        <a:pt x="1376" y="696"/>
                      </a:moveTo>
                      <a:cubicBezTo>
                        <a:pt x="1401" y="795"/>
                        <a:pt x="1489" y="920"/>
                        <a:pt x="1639" y="920"/>
                      </a:cubicBezTo>
                      <a:cubicBezTo>
                        <a:pt x="1801" y="920"/>
                        <a:pt x="1876" y="795"/>
                        <a:pt x="1926" y="708"/>
                      </a:cubicBezTo>
                      <a:lnTo>
                        <a:pt x="2940" y="66"/>
                      </a:lnTo>
                      <a:cubicBezTo>
                        <a:pt x="3042" y="0"/>
                        <a:pt x="3142" y="16"/>
                        <a:pt x="3204" y="78"/>
                      </a:cubicBezTo>
                      <a:cubicBezTo>
                        <a:pt x="3267" y="140"/>
                        <a:pt x="3312" y="264"/>
                        <a:pt x="3072" y="444"/>
                      </a:cubicBezTo>
                      <a:lnTo>
                        <a:pt x="2139" y="1081"/>
                      </a:lnTo>
                      <a:lnTo>
                        <a:pt x="2476" y="2372"/>
                      </a:lnTo>
                      <a:lnTo>
                        <a:pt x="2251" y="2435"/>
                      </a:lnTo>
                      <a:lnTo>
                        <a:pt x="2614" y="3589"/>
                      </a:lnTo>
                      <a:cubicBezTo>
                        <a:pt x="2651" y="3751"/>
                        <a:pt x="2639" y="3863"/>
                        <a:pt x="2539" y="3925"/>
                      </a:cubicBezTo>
                      <a:cubicBezTo>
                        <a:pt x="2401" y="3962"/>
                        <a:pt x="2289" y="3863"/>
                        <a:pt x="2226" y="3689"/>
                      </a:cubicBezTo>
                      <a:cubicBezTo>
                        <a:pt x="2101" y="3453"/>
                        <a:pt x="1876" y="2720"/>
                        <a:pt x="1789" y="2534"/>
                      </a:cubicBezTo>
                      <a:lnTo>
                        <a:pt x="1414" y="2534"/>
                      </a:lnTo>
                      <a:cubicBezTo>
                        <a:pt x="1339" y="2770"/>
                        <a:pt x="1151" y="3465"/>
                        <a:pt x="1051" y="3689"/>
                      </a:cubicBezTo>
                      <a:cubicBezTo>
                        <a:pt x="1001" y="3838"/>
                        <a:pt x="914" y="3950"/>
                        <a:pt x="789" y="3925"/>
                      </a:cubicBezTo>
                      <a:cubicBezTo>
                        <a:pt x="714" y="3875"/>
                        <a:pt x="614" y="3838"/>
                        <a:pt x="676" y="3577"/>
                      </a:cubicBezTo>
                      <a:lnTo>
                        <a:pt x="1001" y="2459"/>
                      </a:lnTo>
                      <a:lnTo>
                        <a:pt x="751" y="2397"/>
                      </a:lnTo>
                      <a:lnTo>
                        <a:pt x="1126" y="1081"/>
                      </a:lnTo>
                      <a:lnTo>
                        <a:pt x="139" y="497"/>
                      </a:lnTo>
                      <a:cubicBezTo>
                        <a:pt x="54" y="402"/>
                        <a:pt x="0" y="342"/>
                        <a:pt x="60" y="180"/>
                      </a:cubicBezTo>
                      <a:cubicBezTo>
                        <a:pt x="186" y="102"/>
                        <a:pt x="214" y="112"/>
                        <a:pt x="389" y="162"/>
                      </a:cubicBezTo>
                      <a:lnTo>
                        <a:pt x="1376" y="696"/>
                      </a:lnTo>
                      <a:close/>
                    </a:path>
                  </a:pathLst>
                </a:custGeom>
                <a:solidFill>
                  <a:srgbClr val="292929">
                    <a:alpha val="50000"/>
                  </a:srgbClr>
                </a:solidFill>
                <a:ln w="19050" cap="flat" cmpd="sng">
                  <a:solidFill>
                    <a:srgbClr val="FFFFFF"/>
                  </a:solidFill>
                  <a:prstDash val="solid"/>
                  <a:miter/>
                  <a:headEnd type="none" w="med" len="med"/>
                  <a:tailEnd type="none" w="med" len="med"/>
                </a:ln>
              </p:spPr>
              <p:txBody>
                <a:bodyPr/>
                <a:lstStyle/>
                <a:p>
                  <a:endParaRPr lang="zh-CN" altLang="en-US" sz="100"/>
                </a:p>
              </p:txBody>
            </p:sp>
            <p:sp>
              <p:nvSpPr>
                <p:cNvPr id="76" name="Oval 35"/>
                <p:cNvSpPr/>
                <p:nvPr/>
              </p:nvSpPr>
              <p:spPr>
                <a:xfrm>
                  <a:off x="5671" y="8644"/>
                  <a:ext cx="862" cy="845"/>
                </a:xfrm>
                <a:prstGeom prst="ellipse">
                  <a:avLst/>
                </a:prstGeom>
                <a:solidFill>
                  <a:srgbClr val="292929">
                    <a:alpha val="50000"/>
                  </a:srgbClr>
                </a:solidFill>
                <a:ln w="19050" cap="flat" cmpd="sng">
                  <a:solidFill>
                    <a:srgbClr val="FFFFFF"/>
                  </a:solidFill>
                  <a:prstDash val="solid"/>
                  <a:round/>
                  <a:headEnd type="none" w="med" len="med"/>
                  <a:tailEnd type="none" w="med" len="med"/>
                </a:ln>
              </p:spPr>
              <p:txBody>
                <a:bodyPr wrap="none" lIns="99038" tIns="49518" rIns="99038" bIns="49518" anchor="ctr"/>
                <a:lstStyle/>
                <a:p>
                  <a:pPr lvl="0" indent="0"/>
                  <a:endParaRPr lang="zh-CN" altLang="en-US" sz="1515" dirty="0">
                    <a:latin typeface="Arial" pitchFamily="34" charset="0"/>
                    <a:ea typeface="宋体" pitchFamily="2" charset="-122"/>
                  </a:endParaRPr>
                </a:p>
              </p:txBody>
            </p:sp>
          </p:grpSp>
          <p:sp>
            <p:nvSpPr>
              <p:cNvPr id="69" name="Rectangle 36"/>
              <p:cNvSpPr/>
              <p:nvPr/>
            </p:nvSpPr>
            <p:spPr>
              <a:xfrm>
                <a:off x="4234160" y="1362569"/>
                <a:ext cx="1821622" cy="958664"/>
              </a:xfrm>
              <a:prstGeom prst="rect">
                <a:avLst/>
              </a:prstGeom>
              <a:noFill/>
              <a:ln w="9525">
                <a:noFill/>
              </a:ln>
            </p:spPr>
            <p:txBody>
              <a:bodyPr wrap="square" lIns="99038" tIns="49518" rIns="99038" bIns="49518" anchor="t">
                <a:spAutoFit/>
              </a:bodyPr>
              <a:lstStyle/>
              <a:p>
                <a:pPr lvl="0" indent="0" algn="ctr"/>
                <a:r>
                  <a:rPr lang="zh-CN" altLang="en-US" sz="2000" b="1" dirty="0" smtClean="0">
                    <a:solidFill>
                      <a:srgbClr val="C00000"/>
                    </a:solidFill>
                    <a:latin typeface="Times New Roman" pitchFamily="18" charset="0"/>
                  </a:rPr>
                  <a:t>智能化</a:t>
                </a:r>
                <a:endParaRPr lang="en-US" altLang="zh-CN" sz="2000" b="1" dirty="0" smtClean="0">
                  <a:solidFill>
                    <a:srgbClr val="C00000"/>
                  </a:solidFill>
                  <a:latin typeface="Times New Roman" pitchFamily="18" charset="0"/>
                </a:endParaRPr>
              </a:p>
              <a:p>
                <a:pPr lvl="0" indent="0" algn="ctr"/>
                <a:r>
                  <a:rPr lang="zh-CN" altLang="en-US" sz="2000" b="1" dirty="0" smtClean="0">
                    <a:solidFill>
                      <a:srgbClr val="C00000"/>
                    </a:solidFill>
                    <a:latin typeface="Times New Roman" pitchFamily="18" charset="0"/>
                  </a:rPr>
                  <a:t>辅助分析</a:t>
                </a:r>
                <a:endParaRPr lang="en-US" altLang="x-none" sz="2000" b="1" dirty="0">
                  <a:solidFill>
                    <a:srgbClr val="C00000"/>
                  </a:solidFill>
                  <a:latin typeface="Times New Roman" pitchFamily="18" charset="0"/>
                  <a:ea typeface="黑体" pitchFamily="2" charset="-122"/>
                </a:endParaRPr>
              </a:p>
            </p:txBody>
          </p:sp>
          <p:sp>
            <p:nvSpPr>
              <p:cNvPr id="70" name="AutoShape 37"/>
              <p:cNvSpPr/>
              <p:nvPr/>
            </p:nvSpPr>
            <p:spPr>
              <a:xfrm>
                <a:off x="356498" y="-909161"/>
                <a:ext cx="4103662" cy="755086"/>
              </a:xfrm>
              <a:prstGeom prst="accentCallout2">
                <a:avLst>
                  <a:gd name="adj1" fmla="val 18750"/>
                  <a:gd name="adj2" fmla="val 104532"/>
                  <a:gd name="adj3" fmla="val 34638"/>
                  <a:gd name="adj4" fmla="val 113608"/>
                  <a:gd name="adj5" fmla="val 61267"/>
                  <a:gd name="adj6" fmla="val 117615"/>
                </a:avLst>
              </a:prstGeom>
              <a:noFill/>
              <a:ln w="9525" cap="flat" cmpd="sng">
                <a:solidFill>
                  <a:schemeClr val="folHlink"/>
                </a:solidFill>
                <a:prstDash val="solid"/>
                <a:miter/>
                <a:headEnd type="none" w="med" len="med"/>
                <a:tailEnd type="none" w="med" len="med"/>
              </a:ln>
            </p:spPr>
            <p:txBody>
              <a:bodyPr lIns="38991" tIns="38991" rIns="38991" bIns="38991" anchor="ctr"/>
              <a:lstStyle/>
              <a:p>
                <a:pPr lvl="0" indent="0">
                  <a:lnSpc>
                    <a:spcPct val="150000"/>
                  </a:lnSpc>
                </a:pPr>
                <a:r>
                  <a:rPr lang="en-US" altLang="zh-CN" sz="1100" dirty="0" smtClean="0">
                    <a:solidFill>
                      <a:srgbClr val="000000"/>
                    </a:solidFill>
                  </a:rPr>
                  <a:t>1</a:t>
                </a:r>
                <a:r>
                  <a:rPr lang="zh-CN" altLang="en-US" sz="1100" dirty="0" smtClean="0">
                    <a:solidFill>
                      <a:srgbClr val="000000"/>
                    </a:solidFill>
                  </a:rPr>
                  <a:t>、根据检修影响光缆等资源情况，分析业务源宿点之间其他冗余资源情况，智能分析可用路由及其他资源。</a:t>
                </a:r>
                <a:endParaRPr lang="zh-CN" altLang="en-US" sz="1100" dirty="0">
                  <a:solidFill>
                    <a:srgbClr val="000000"/>
                  </a:solidFill>
                </a:endParaRPr>
              </a:p>
            </p:txBody>
          </p:sp>
          <p:sp>
            <p:nvSpPr>
              <p:cNvPr id="71" name="AutoShape 38"/>
              <p:cNvSpPr/>
              <p:nvPr/>
            </p:nvSpPr>
            <p:spPr>
              <a:xfrm>
                <a:off x="372576" y="2067406"/>
                <a:ext cx="2452141" cy="1155312"/>
              </a:xfrm>
              <a:prstGeom prst="accentCallout2">
                <a:avLst>
                  <a:gd name="adj1" fmla="val 18750"/>
                  <a:gd name="adj2" fmla="val 104532"/>
                  <a:gd name="adj3" fmla="val 18750"/>
                  <a:gd name="adj4" fmla="val 113125"/>
                  <a:gd name="adj5" fmla="val 41742"/>
                  <a:gd name="adj6" fmla="val 126838"/>
                </a:avLst>
              </a:prstGeom>
              <a:noFill/>
              <a:ln w="9525" cap="flat" cmpd="sng">
                <a:solidFill>
                  <a:schemeClr val="folHlink"/>
                </a:solidFill>
                <a:prstDash val="solid"/>
                <a:miter/>
                <a:headEnd type="none" w="med" len="med"/>
                <a:tailEnd type="none" w="med" len="med"/>
              </a:ln>
            </p:spPr>
            <p:txBody>
              <a:bodyPr lIns="38991" tIns="38991" rIns="38991" bIns="38991" anchor="ctr"/>
              <a:lstStyle/>
              <a:p>
                <a:pPr lvl="0" indent="0">
                  <a:lnSpc>
                    <a:spcPct val="150000"/>
                  </a:lnSpc>
                </a:pPr>
                <a:r>
                  <a:rPr lang="en-US" sz="1100" dirty="0">
                    <a:solidFill>
                      <a:srgbClr val="000000"/>
                    </a:solidFill>
                  </a:rPr>
                  <a:t>3</a:t>
                </a:r>
                <a:r>
                  <a:rPr lang="en-US" sz="1100" dirty="0" smtClean="0">
                    <a:solidFill>
                      <a:srgbClr val="000000"/>
                    </a:solidFill>
                  </a:rPr>
                  <a:t>.</a:t>
                </a:r>
                <a:r>
                  <a:rPr lang="zh-CN" altLang="en-US" sz="1100" dirty="0" smtClean="0">
                    <a:solidFill>
                      <a:srgbClr val="000000"/>
                    </a:solidFill>
                  </a:rPr>
                  <a:t>保存展示检修所调整业务前后两种方式，方便检修完成后原有方式恢复。</a:t>
                </a:r>
                <a:endParaRPr sz="1100" dirty="0">
                  <a:solidFill>
                    <a:srgbClr val="000000"/>
                  </a:solidFill>
                </a:endParaRPr>
              </a:p>
            </p:txBody>
          </p:sp>
          <p:sp>
            <p:nvSpPr>
              <p:cNvPr id="74" name="AutoShape 41"/>
              <p:cNvSpPr/>
              <p:nvPr/>
            </p:nvSpPr>
            <p:spPr>
              <a:xfrm>
                <a:off x="7789005" y="1823784"/>
                <a:ext cx="2235029" cy="1194840"/>
              </a:xfrm>
              <a:prstGeom prst="accentCallout2">
                <a:avLst>
                  <a:gd name="adj1" fmla="val 18750"/>
                  <a:gd name="adj2" fmla="val -4532"/>
                  <a:gd name="adj3" fmla="val 18750"/>
                  <a:gd name="adj4" fmla="val -12750"/>
                  <a:gd name="adj5" fmla="val 46061"/>
                  <a:gd name="adj6" fmla="val -22303"/>
                </a:avLst>
              </a:prstGeom>
              <a:noFill/>
              <a:ln w="9525" cap="flat" cmpd="sng">
                <a:solidFill>
                  <a:schemeClr val="folHlink"/>
                </a:solidFill>
                <a:prstDash val="solid"/>
                <a:miter/>
                <a:headEnd type="none" w="med" len="med"/>
                <a:tailEnd type="none" w="med" len="med"/>
              </a:ln>
            </p:spPr>
            <p:txBody>
              <a:bodyPr lIns="38991" tIns="38991" rIns="38991" bIns="38991" anchor="ctr"/>
              <a:lstStyle/>
              <a:p>
                <a:pPr lvl="0" indent="0">
                  <a:lnSpc>
                    <a:spcPct val="150000"/>
                  </a:lnSpc>
                </a:pPr>
                <a:r>
                  <a:rPr lang="en-US" altLang="zh-CN" sz="1100" dirty="0" smtClean="0">
                    <a:solidFill>
                      <a:srgbClr val="000000"/>
                    </a:solidFill>
                  </a:rPr>
                  <a:t>2</a:t>
                </a:r>
                <a:r>
                  <a:rPr lang="zh-CN" altLang="en-US" sz="1100" dirty="0" smtClean="0">
                    <a:solidFill>
                      <a:srgbClr val="000000"/>
                    </a:solidFill>
                  </a:rPr>
                  <a:t>、提供传输网层面及光缆层面两种层面业务迂回调整建议，丰富业务调整方式</a:t>
                </a:r>
                <a:endParaRPr sz="1100" dirty="0">
                  <a:solidFill>
                    <a:srgbClr val="000000"/>
                  </a:solidFill>
                </a:endParaRPr>
              </a:p>
            </p:txBody>
          </p:sp>
        </p:grpSp>
      </p:grpSp>
    </p:spTree>
  </p:cSld>
  <p:clrMapOvr>
    <a:masterClrMapping/>
  </p:clrMapOvr>
  <p:transition advTm="0">
    <p:blinds dir="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22" name="AutoShape 30"/>
          <p:cNvSpPr/>
          <p:nvPr/>
        </p:nvSpPr>
        <p:spPr>
          <a:xfrm>
            <a:off x="1043940" y="1777365"/>
            <a:ext cx="8520430" cy="3774440"/>
          </a:xfrm>
          <a:prstGeom prst="roundRect">
            <a:avLst>
              <a:gd name="adj" fmla="val 16667"/>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anchor="ctr"/>
          <a:lstStyle/>
          <a:p>
            <a:pPr lvl="0" indent="0" algn="ctr"/>
            <a:r>
              <a:rPr lang="zh-CN" altLang="en-US" sz="6600" dirty="0">
                <a:solidFill>
                  <a:schemeClr val="tx1"/>
                </a:solidFill>
                <a:latin typeface="Arial" pitchFamily="34" charset="0"/>
                <a:ea typeface="黑体" pitchFamily="2" charset="-122"/>
              </a:rPr>
              <a:t>谢谢</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33822"/>
                                        </p:tgtEl>
                                        <p:attrNameLst>
                                          <p:attrName>style.visibility</p:attrName>
                                        </p:attrNameLst>
                                      </p:cBhvr>
                                      <p:to>
                                        <p:strVal val="visible"/>
                                      </p:to>
                                    </p:set>
                                    <p:anim calcmode="lin" valueType="num">
                                      <p:cBhvr>
                                        <p:cTn id="7" dur="1000" fill="hold"/>
                                        <p:tgtEl>
                                          <p:spTgt spid="33822"/>
                                        </p:tgtEl>
                                        <p:attrNameLst>
                                          <p:attrName>ppt_x</p:attrName>
                                        </p:attrNameLst>
                                      </p:cBhvr>
                                      <p:tavLst>
                                        <p:tav tm="0">
                                          <p:val>
                                            <p:strVal val="#ppt_x-.2"/>
                                          </p:val>
                                        </p:tav>
                                        <p:tav tm="100000">
                                          <p:val>
                                            <p:strVal val="#ppt_x"/>
                                          </p:val>
                                        </p:tav>
                                      </p:tavLst>
                                    </p:anim>
                                    <p:anim calcmode="lin" valueType="num">
                                      <p:cBhvr>
                                        <p:cTn id="8" dur="1000" fill="hold"/>
                                        <p:tgtEl>
                                          <p:spTgt spid="33822"/>
                                        </p:tgtEl>
                                        <p:attrNameLst>
                                          <p:attrName>ppt_y</p:attrName>
                                        </p:attrNameLst>
                                      </p:cBhvr>
                                      <p:tavLst>
                                        <p:tav tm="0">
                                          <p:val>
                                            <p:strVal val="#ppt_y"/>
                                          </p:val>
                                        </p:tav>
                                        <p:tav tm="100000">
                                          <p:val>
                                            <p:strVal val="#ppt_y"/>
                                          </p:val>
                                        </p:tav>
                                      </p:tavLst>
                                    </p:anim>
                                    <p:animEffect transition="in" filter="wipe(right)" prLst="gradientSize: 0.1">
                                      <p:cBhvr>
                                        <p:cTn id="9" dur="1000"/>
                                        <p:tgtEl>
                                          <p:spTgt spid="33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2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AutoShape 3"/>
          <p:cNvSpPr>
            <a:spLocks noChangeArrowheads="1"/>
          </p:cNvSpPr>
          <p:nvPr/>
        </p:nvSpPr>
        <p:spPr bwMode="auto">
          <a:xfrm>
            <a:off x="3175000" y="4623435"/>
            <a:ext cx="1259205" cy="422275"/>
          </a:xfrm>
          <a:prstGeom prst="rightArrow">
            <a:avLst>
              <a:gd name="adj1" fmla="val 50000"/>
              <a:gd name="adj2" fmla="val 78289"/>
            </a:avLst>
          </a:prstGeom>
          <a:solidFill>
            <a:schemeClr val="accent1"/>
          </a:solidFill>
          <a:ln w="9525" cap="flat" cmpd="sng">
            <a:solidFill>
              <a:schemeClr val="tx1"/>
            </a:solidFill>
            <a:miter lim="800000"/>
          </a:ln>
          <a:effectLst>
            <a:outerShdw dist="17961" dir="2700000" algn="ctr" rotWithShape="0">
              <a:schemeClr val="tx1">
                <a:gamma/>
                <a:shade val="60000"/>
                <a:invGamma/>
              </a:schemeClr>
            </a:outerShdw>
          </a:effec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2400" b="1" i="0" u="none" strike="noStrike" kern="1200" cap="none" spc="0" normalizeH="0" baseline="0" noProof="0">
              <a:ln>
                <a:noFill/>
              </a:ln>
              <a:solidFill>
                <a:schemeClr val="tx1"/>
              </a:solidFill>
              <a:effectLst/>
              <a:uLnTx/>
              <a:uFillTx/>
              <a:latin typeface="Arial" pitchFamily="34" charset="0"/>
              <a:ea typeface="黑体" pitchFamily="2" charset="-122"/>
              <a:cs typeface="+mn-cs"/>
            </a:endParaRPr>
          </a:p>
        </p:txBody>
      </p:sp>
      <p:sp>
        <p:nvSpPr>
          <p:cNvPr id="29699" name="Rectangle 2"/>
          <p:cNvSpPr/>
          <p:nvPr/>
        </p:nvSpPr>
        <p:spPr>
          <a:xfrm>
            <a:off x="381000" y="-182880"/>
            <a:ext cx="309880" cy="365760"/>
          </a:xfrm>
          <a:prstGeom prst="rect">
            <a:avLst/>
          </a:prstGeom>
          <a:noFill/>
          <a:ln w="9525">
            <a:noFill/>
          </a:ln>
          <a:effectLst>
            <a:prstShdw prst="shdw17" dist="17961" dir="2699999">
              <a:srgbClr val="007A7A"/>
            </a:prstShdw>
          </a:effectLst>
        </p:spPr>
        <p:txBody>
          <a:bodyPr wrap="none" anchor="ctr">
            <a:spAutoFit/>
          </a:bodyPr>
          <a:lstStyle/>
          <a:p>
            <a:pPr lvl="0" eaLnBrk="1" hangingPunct="1"/>
            <a:endParaRPr lang="zh-CN" altLang="en-US" dirty="0">
              <a:latin typeface="Arial" pitchFamily="34" charset="0"/>
              <a:ea typeface="黑体" pitchFamily="2" charset="-122"/>
            </a:endParaRPr>
          </a:p>
        </p:txBody>
      </p:sp>
      <p:sp>
        <p:nvSpPr>
          <p:cNvPr id="33797" name="标题 1"/>
          <p:cNvSpPr txBox="1">
            <a:spLocks noChangeArrowheads="1"/>
          </p:cNvSpPr>
          <p:nvPr/>
        </p:nvSpPr>
        <p:spPr bwMode="auto">
          <a:xfrm>
            <a:off x="1827212" y="688658"/>
            <a:ext cx="4911738" cy="557213"/>
          </a:xfrm>
          <a:prstGeom prst="rect">
            <a:avLst/>
          </a:prstGeom>
          <a:noFill/>
          <a:ln>
            <a:noFill/>
          </a:ln>
        </p:spPr>
        <p:txBody>
          <a:bodyPr lIns="92075" tIns="46038" rIns="92075" bIns="46038" anchor="ctr"/>
          <a:lstStyle>
            <a:lvl1pPr eaLnBrk="0" hangingPunct="0">
              <a:defRPr sz="2400" b="1">
                <a:solidFill>
                  <a:schemeClr val="tx1"/>
                </a:solidFill>
                <a:latin typeface="Arial" pitchFamily="34" charset="0"/>
                <a:ea typeface="黑体" pitchFamily="2" charset="-122"/>
              </a:defRPr>
            </a:lvl1pPr>
            <a:lvl2pPr marL="742950" indent="-285750" eaLnBrk="0" hangingPunct="0">
              <a:defRPr sz="2400" b="1">
                <a:solidFill>
                  <a:schemeClr val="tx1"/>
                </a:solidFill>
                <a:latin typeface="Arial" pitchFamily="34" charset="0"/>
                <a:ea typeface="黑体" pitchFamily="2" charset="-122"/>
              </a:defRPr>
            </a:lvl2pPr>
            <a:lvl3pPr marL="1143000" indent="-228600" eaLnBrk="0" hangingPunct="0">
              <a:defRPr sz="2400" b="1">
                <a:solidFill>
                  <a:schemeClr val="tx1"/>
                </a:solidFill>
                <a:latin typeface="Arial" pitchFamily="34" charset="0"/>
                <a:ea typeface="黑体" pitchFamily="2" charset="-122"/>
              </a:defRPr>
            </a:lvl3pPr>
            <a:lvl4pPr marL="1600200" indent="-228600" eaLnBrk="0" hangingPunct="0">
              <a:defRPr sz="2400" b="1">
                <a:solidFill>
                  <a:schemeClr val="tx1"/>
                </a:solidFill>
                <a:latin typeface="Arial" pitchFamily="34" charset="0"/>
                <a:ea typeface="黑体" pitchFamily="2" charset="-122"/>
              </a:defRPr>
            </a:lvl4pPr>
            <a:lvl5pPr marL="2057400" indent="-228600" eaLnBrk="0" hangingPunct="0">
              <a:defRPr sz="2400" b="1">
                <a:solidFill>
                  <a:schemeClr val="tx1"/>
                </a:solidFill>
                <a:latin typeface="Arial" pitchFamily="34" charset="0"/>
                <a:ea typeface="黑体" pitchFamily="2" charset="-122"/>
              </a:defRPr>
            </a:lvl5pPr>
            <a:lvl6pPr marL="2514600" indent="-228600" eaLnBrk="0" fontAlgn="base" hangingPunct="0">
              <a:spcBef>
                <a:spcPct val="0"/>
              </a:spcBef>
              <a:spcAft>
                <a:spcPct val="0"/>
              </a:spcAft>
              <a:buFont typeface="Arial" pitchFamily="34" charset="0"/>
              <a:defRPr sz="2400" b="1">
                <a:solidFill>
                  <a:schemeClr val="tx1"/>
                </a:solidFill>
                <a:latin typeface="Arial" pitchFamily="34" charset="0"/>
                <a:ea typeface="黑体" pitchFamily="2" charset="-122"/>
              </a:defRPr>
            </a:lvl6pPr>
            <a:lvl7pPr marL="2971800" indent="-228600" eaLnBrk="0" fontAlgn="base" hangingPunct="0">
              <a:spcBef>
                <a:spcPct val="0"/>
              </a:spcBef>
              <a:spcAft>
                <a:spcPct val="0"/>
              </a:spcAft>
              <a:buFont typeface="Arial" pitchFamily="34" charset="0"/>
              <a:defRPr sz="2400" b="1">
                <a:solidFill>
                  <a:schemeClr val="tx1"/>
                </a:solidFill>
                <a:latin typeface="Arial" pitchFamily="34" charset="0"/>
                <a:ea typeface="黑体" pitchFamily="2" charset="-122"/>
              </a:defRPr>
            </a:lvl7pPr>
            <a:lvl8pPr marL="3429000" indent="-228600" eaLnBrk="0" fontAlgn="base" hangingPunct="0">
              <a:spcBef>
                <a:spcPct val="0"/>
              </a:spcBef>
              <a:spcAft>
                <a:spcPct val="0"/>
              </a:spcAft>
              <a:buFont typeface="Arial" pitchFamily="34" charset="0"/>
              <a:defRPr sz="2400" b="1">
                <a:solidFill>
                  <a:schemeClr val="tx1"/>
                </a:solidFill>
                <a:latin typeface="Arial" pitchFamily="34" charset="0"/>
                <a:ea typeface="黑体" pitchFamily="2" charset="-122"/>
              </a:defRPr>
            </a:lvl8pPr>
            <a:lvl9pPr marL="3886200" indent="-228600" eaLnBrk="0" fontAlgn="base" hangingPunct="0">
              <a:spcBef>
                <a:spcPct val="0"/>
              </a:spcBef>
              <a:spcAft>
                <a:spcPct val="0"/>
              </a:spcAft>
              <a:buFont typeface="Arial" pitchFamily="34" charset="0"/>
              <a:defRPr sz="2400" b="1">
                <a:solidFill>
                  <a:schemeClr val="tx1"/>
                </a:solidFill>
                <a:latin typeface="Arial" pitchFamily="34" charset="0"/>
                <a:ea typeface="黑体" pitchFamily="2" charset="-122"/>
              </a:defRPr>
            </a:lvl9pPr>
          </a:lstStyle>
          <a:p>
            <a:pPr marL="0" marR="0" lvl="0" indent="0" algn="just" defTabSz="914400" rtl="0" eaLnBrk="0" fontAlgn="base" latinLnBrk="0" hangingPunct="0">
              <a:lnSpc>
                <a:spcPct val="100000"/>
              </a:lnSpc>
              <a:spcBef>
                <a:spcPct val="0"/>
              </a:spcBef>
              <a:spcAft>
                <a:spcPct val="0"/>
              </a:spcAft>
              <a:buClrTx/>
              <a:buSzTx/>
              <a:buFont typeface="Arial" pitchFamily="34" charset="0"/>
              <a:buNone/>
              <a:defRPr/>
            </a:pPr>
            <a:r>
              <a:rPr kumimoji="0" lang="zh-CN" altLang="en-US" sz="3200" b="1" i="0" u="none" strike="noStrike" kern="1200" cap="none" spc="0" normalizeH="0" baseline="0" noProof="0" dirty="0" smtClean="0">
                <a:ln>
                  <a:noFill/>
                </a:ln>
                <a:solidFill>
                  <a:srgbClr val="006F68"/>
                </a:solidFill>
                <a:effectLst/>
                <a:uLnTx/>
                <a:uFillTx/>
                <a:latin typeface="Arial" pitchFamily="34" charset="0"/>
                <a:ea typeface="黑体" pitchFamily="2" charset="-122"/>
                <a:cs typeface="+mn-cs"/>
                <a:sym typeface="Calibri" pitchFamily="34" charset="0"/>
              </a:rPr>
              <a:t>一、项目研究背景及内容</a:t>
            </a:r>
            <a:endParaRPr kumimoji="0" lang="zh-CN" altLang="en-US" sz="3200" b="1" i="0" u="none" strike="noStrike" kern="1200" cap="none" spc="0" normalizeH="0" baseline="0" noProof="0" dirty="0">
              <a:ln>
                <a:noFill/>
              </a:ln>
              <a:solidFill>
                <a:srgbClr val="FF0000"/>
              </a:solidFill>
              <a:effectLst/>
              <a:uLnTx/>
              <a:uFillTx/>
              <a:latin typeface="+mj-ea"/>
              <a:ea typeface="黑体" pitchFamily="2" charset="-122"/>
              <a:cs typeface="+mn-cs"/>
            </a:endParaRPr>
          </a:p>
        </p:txBody>
      </p:sp>
      <p:grpSp>
        <p:nvGrpSpPr>
          <p:cNvPr id="2" name="Group 13"/>
          <p:cNvGrpSpPr/>
          <p:nvPr/>
        </p:nvGrpSpPr>
        <p:grpSpPr>
          <a:xfrm>
            <a:off x="4486593" y="1833563"/>
            <a:ext cx="3322637" cy="963612"/>
            <a:chOff x="0" y="0"/>
            <a:chExt cx="414" cy="402"/>
          </a:xfrm>
        </p:grpSpPr>
        <p:sp>
          <p:nvSpPr>
            <p:cNvPr id="29722" name="AutoShape 14"/>
            <p:cNvSpPr/>
            <p:nvPr/>
          </p:nvSpPr>
          <p:spPr>
            <a:xfrm>
              <a:off x="0" y="0"/>
              <a:ext cx="414" cy="402"/>
            </a:xfrm>
            <a:prstGeom prst="roundRect">
              <a:avLst>
                <a:gd name="adj" fmla="val 11921"/>
              </a:avLst>
            </a:prstGeom>
            <a:gradFill rotWithShape="1">
              <a:gsLst>
                <a:gs pos="0">
                  <a:srgbClr val="DA7F70"/>
                </a:gs>
                <a:gs pos="100000">
                  <a:srgbClr val="98594E"/>
                </a:gs>
              </a:gsLst>
              <a:lin ang="5400000" scaled="1"/>
              <a:tileRect/>
            </a:gradFill>
            <a:ln w="25400" cap="flat" cmpd="sng">
              <a:solidFill>
                <a:srgbClr val="FFFFFF"/>
              </a:solidFill>
              <a:prstDash val="solid"/>
              <a:bevel/>
              <a:headEnd type="none" w="med" len="med"/>
              <a:tailEnd type="none" w="med" len="med"/>
            </a:ln>
            <a:effectLst>
              <a:outerShdw dist="53882" dir="2699999" algn="ctr" rotWithShape="0">
                <a:srgbClr val="000000">
                  <a:alpha val="50000"/>
                </a:srgbClr>
              </a:outerShdw>
            </a:effectLst>
          </p:spPr>
          <p:txBody>
            <a:bodyPr wrap="none" anchor="ctr"/>
            <a:lstStyle/>
            <a:p>
              <a:pPr lvl="0" algn="ctr" eaLnBrk="1" hangingPunct="1"/>
              <a:endParaRPr lang="zh-CN" altLang="en-US" sz="1800" dirty="0">
                <a:latin typeface="Arial" pitchFamily="34" charset="0"/>
                <a:ea typeface="宋体" pitchFamily="2" charset="-122"/>
              </a:endParaRPr>
            </a:p>
          </p:txBody>
        </p:sp>
        <p:grpSp>
          <p:nvGrpSpPr>
            <p:cNvPr id="29723" name="Freeform 15"/>
            <p:cNvGrpSpPr/>
            <p:nvPr/>
          </p:nvGrpSpPr>
          <p:grpSpPr>
            <a:xfrm>
              <a:off x="26" y="25"/>
              <a:ext cx="204" cy="200"/>
              <a:chOff x="0" y="0"/>
              <a:chExt cx="670560" cy="658368"/>
            </a:xfrm>
          </p:grpSpPr>
          <p:pic>
            <p:nvPicPr>
              <p:cNvPr id="29724" name="Freeform 15"/>
              <p:cNvPicPr/>
              <p:nvPr/>
            </p:nvPicPr>
            <p:blipFill>
              <a:blip r:embed="rId3"/>
              <a:stretch>
                <a:fillRect/>
              </a:stretch>
            </p:blipFill>
            <p:spPr>
              <a:xfrm>
                <a:off x="0" y="0"/>
                <a:ext cx="670560" cy="658368"/>
              </a:xfrm>
              <a:prstGeom prst="rect">
                <a:avLst/>
              </a:prstGeom>
              <a:noFill/>
              <a:ln w="9525">
                <a:noFill/>
              </a:ln>
            </p:spPr>
          </p:pic>
          <p:sp>
            <p:nvSpPr>
              <p:cNvPr id="29725" name="Text Box 14"/>
              <p:cNvSpPr txBox="1"/>
              <p:nvPr/>
            </p:nvSpPr>
            <p:spPr>
              <a:xfrm>
                <a:off x="1150" y="2470"/>
                <a:ext cx="677747" cy="661194"/>
              </a:xfrm>
              <a:prstGeom prst="rect">
                <a:avLst/>
              </a:prstGeom>
              <a:noFill/>
              <a:ln w="9525">
                <a:noFill/>
              </a:ln>
            </p:spPr>
            <p:txBody>
              <a:bodyPr/>
              <a:lstStyle/>
              <a:p>
                <a:pPr lvl="0" eaLnBrk="1" hangingPunct="1"/>
                <a:endParaRPr lang="zh-CN" altLang="en-US" dirty="0">
                  <a:latin typeface="Arial" pitchFamily="34" charset="0"/>
                  <a:ea typeface="黑体" pitchFamily="2" charset="-122"/>
                </a:endParaRPr>
              </a:p>
            </p:txBody>
          </p:sp>
        </p:grpSp>
      </p:grpSp>
      <p:grpSp>
        <p:nvGrpSpPr>
          <p:cNvPr id="6" name="Group 6"/>
          <p:cNvGrpSpPr/>
          <p:nvPr/>
        </p:nvGrpSpPr>
        <p:grpSpPr>
          <a:xfrm>
            <a:off x="4448493" y="3079750"/>
            <a:ext cx="3344862" cy="971550"/>
            <a:chOff x="0" y="0"/>
            <a:chExt cx="414" cy="402"/>
          </a:xfrm>
        </p:grpSpPr>
        <p:sp>
          <p:nvSpPr>
            <p:cNvPr id="29718" name="AutoShape 7"/>
            <p:cNvSpPr/>
            <p:nvPr/>
          </p:nvSpPr>
          <p:spPr>
            <a:xfrm>
              <a:off x="0" y="0"/>
              <a:ext cx="414" cy="402"/>
            </a:xfrm>
            <a:prstGeom prst="roundRect">
              <a:avLst>
                <a:gd name="adj" fmla="val 11921"/>
              </a:avLst>
            </a:prstGeom>
            <a:gradFill rotWithShape="1">
              <a:gsLst>
                <a:gs pos="0">
                  <a:srgbClr val="D87AA5"/>
                </a:gs>
                <a:gs pos="100000">
                  <a:srgbClr val="975573"/>
                </a:gs>
              </a:gsLst>
              <a:lin ang="5400000" scaled="1"/>
              <a:tileRect/>
            </a:gradFill>
            <a:ln w="25400" cap="flat" cmpd="sng">
              <a:solidFill>
                <a:srgbClr val="FFFFFF"/>
              </a:solidFill>
              <a:prstDash val="solid"/>
              <a:bevel/>
              <a:headEnd type="none" w="med" len="med"/>
              <a:tailEnd type="none" w="med" len="med"/>
            </a:ln>
            <a:effectLst>
              <a:outerShdw dist="53882" dir="2699999" algn="ctr" rotWithShape="0">
                <a:srgbClr val="000000">
                  <a:alpha val="50000"/>
                </a:srgbClr>
              </a:outerShdw>
            </a:effectLst>
          </p:spPr>
          <p:txBody>
            <a:bodyPr wrap="none" anchor="ctr"/>
            <a:lstStyle/>
            <a:p>
              <a:pPr lvl="0" algn="ctr" eaLnBrk="1" hangingPunct="1"/>
              <a:endParaRPr lang="zh-CN" altLang="en-US" sz="1800" dirty="0">
                <a:latin typeface="Arial" pitchFamily="34" charset="0"/>
                <a:ea typeface="宋体" pitchFamily="2" charset="-122"/>
              </a:endParaRPr>
            </a:p>
          </p:txBody>
        </p:sp>
        <p:grpSp>
          <p:nvGrpSpPr>
            <p:cNvPr id="29719" name="Freeform 8"/>
            <p:cNvGrpSpPr/>
            <p:nvPr/>
          </p:nvGrpSpPr>
          <p:grpSpPr>
            <a:xfrm>
              <a:off x="26" y="26"/>
              <a:ext cx="204" cy="198"/>
              <a:chOff x="0" y="0"/>
              <a:chExt cx="670560" cy="652272"/>
            </a:xfrm>
          </p:grpSpPr>
          <p:pic>
            <p:nvPicPr>
              <p:cNvPr id="29720" name="Freeform 8"/>
              <p:cNvPicPr/>
              <p:nvPr/>
            </p:nvPicPr>
            <p:blipFill>
              <a:blip r:embed="rId4"/>
              <a:stretch>
                <a:fillRect/>
              </a:stretch>
            </p:blipFill>
            <p:spPr>
              <a:xfrm>
                <a:off x="0" y="0"/>
                <a:ext cx="670560" cy="652272"/>
              </a:xfrm>
              <a:prstGeom prst="rect">
                <a:avLst/>
              </a:prstGeom>
              <a:noFill/>
              <a:ln w="9525">
                <a:noFill/>
              </a:ln>
            </p:spPr>
          </p:pic>
          <p:sp>
            <p:nvSpPr>
              <p:cNvPr id="29721" name="Text Box 19"/>
              <p:cNvSpPr txBox="1"/>
              <p:nvPr/>
            </p:nvSpPr>
            <p:spPr>
              <a:xfrm>
                <a:off x="197" y="-959"/>
                <a:ext cx="677747" cy="661194"/>
              </a:xfrm>
              <a:prstGeom prst="rect">
                <a:avLst/>
              </a:prstGeom>
              <a:noFill/>
              <a:ln w="9525">
                <a:noFill/>
              </a:ln>
            </p:spPr>
            <p:txBody>
              <a:bodyPr/>
              <a:lstStyle/>
              <a:p>
                <a:pPr lvl="0" eaLnBrk="1" hangingPunct="1"/>
                <a:endParaRPr lang="zh-CN" altLang="en-US" dirty="0">
                  <a:latin typeface="Arial" pitchFamily="34" charset="0"/>
                  <a:ea typeface="黑体" pitchFamily="2" charset="-122"/>
                </a:endParaRPr>
              </a:p>
            </p:txBody>
          </p:sp>
        </p:grpSp>
      </p:grpSp>
      <p:grpSp>
        <p:nvGrpSpPr>
          <p:cNvPr id="11" name="Group 10"/>
          <p:cNvGrpSpPr/>
          <p:nvPr/>
        </p:nvGrpSpPr>
        <p:grpSpPr>
          <a:xfrm>
            <a:off x="4446905" y="4236505"/>
            <a:ext cx="3387725" cy="977900"/>
            <a:chOff x="0" y="2"/>
            <a:chExt cx="414" cy="402"/>
          </a:xfrm>
        </p:grpSpPr>
        <p:sp>
          <p:nvSpPr>
            <p:cNvPr id="29714" name="AutoShape 11"/>
            <p:cNvSpPr/>
            <p:nvPr/>
          </p:nvSpPr>
          <p:spPr>
            <a:xfrm>
              <a:off x="0" y="2"/>
              <a:ext cx="414" cy="402"/>
            </a:xfrm>
            <a:prstGeom prst="roundRect">
              <a:avLst>
                <a:gd name="adj" fmla="val 11921"/>
              </a:avLst>
            </a:prstGeom>
            <a:gradFill rotWithShape="1">
              <a:gsLst>
                <a:gs pos="0">
                  <a:srgbClr val="AC8CD0"/>
                </a:gs>
                <a:gs pos="100000">
                  <a:srgbClr val="786291"/>
                </a:gs>
              </a:gsLst>
              <a:lin ang="5400000" scaled="1"/>
              <a:tileRect/>
            </a:gradFill>
            <a:ln w="25400" cap="flat" cmpd="sng">
              <a:solidFill>
                <a:srgbClr val="FFFFFF"/>
              </a:solidFill>
              <a:prstDash val="solid"/>
              <a:bevel/>
              <a:headEnd type="none" w="med" len="med"/>
              <a:tailEnd type="none" w="med" len="med"/>
            </a:ln>
            <a:effectLst>
              <a:outerShdw dist="53882" dir="2699999" algn="ctr" rotWithShape="0">
                <a:srgbClr val="000000">
                  <a:alpha val="50000"/>
                </a:srgbClr>
              </a:outerShdw>
            </a:effectLst>
          </p:spPr>
          <p:txBody>
            <a:bodyPr wrap="none" anchor="ctr"/>
            <a:lstStyle/>
            <a:p>
              <a:pPr lvl="0" algn="ctr" eaLnBrk="1" hangingPunct="1"/>
              <a:endParaRPr lang="zh-CN" altLang="en-US" sz="1800" dirty="0">
                <a:latin typeface="Arial" pitchFamily="34" charset="0"/>
                <a:ea typeface="宋体" pitchFamily="2" charset="-122"/>
              </a:endParaRPr>
            </a:p>
          </p:txBody>
        </p:sp>
        <p:grpSp>
          <p:nvGrpSpPr>
            <p:cNvPr id="29715" name="Freeform 12"/>
            <p:cNvGrpSpPr/>
            <p:nvPr/>
          </p:nvGrpSpPr>
          <p:grpSpPr>
            <a:xfrm>
              <a:off x="26" y="26"/>
              <a:ext cx="204" cy="198"/>
              <a:chOff x="0" y="0"/>
              <a:chExt cx="670560" cy="652272"/>
            </a:xfrm>
          </p:grpSpPr>
          <p:pic>
            <p:nvPicPr>
              <p:cNvPr id="29716" name="Freeform 12"/>
              <p:cNvPicPr/>
              <p:nvPr/>
            </p:nvPicPr>
            <p:blipFill>
              <a:blip r:embed="rId5"/>
              <a:stretch>
                <a:fillRect/>
              </a:stretch>
            </p:blipFill>
            <p:spPr>
              <a:xfrm>
                <a:off x="0" y="0"/>
                <a:ext cx="670560" cy="652272"/>
              </a:xfrm>
              <a:prstGeom prst="rect">
                <a:avLst/>
              </a:prstGeom>
              <a:noFill/>
              <a:ln w="9525">
                <a:noFill/>
              </a:ln>
            </p:spPr>
          </p:pic>
          <p:sp>
            <p:nvSpPr>
              <p:cNvPr id="29717" name="Text Box 24"/>
              <p:cNvSpPr txBox="1"/>
              <p:nvPr/>
            </p:nvSpPr>
            <p:spPr>
              <a:xfrm>
                <a:off x="-247" y="-959"/>
                <a:ext cx="677747" cy="661194"/>
              </a:xfrm>
              <a:prstGeom prst="rect">
                <a:avLst/>
              </a:prstGeom>
              <a:noFill/>
              <a:ln w="9525">
                <a:noFill/>
              </a:ln>
            </p:spPr>
            <p:txBody>
              <a:bodyPr/>
              <a:lstStyle/>
              <a:p>
                <a:pPr lvl="0" eaLnBrk="1" hangingPunct="1"/>
                <a:endParaRPr lang="zh-CN" altLang="en-US" dirty="0">
                  <a:latin typeface="Arial" pitchFamily="34" charset="0"/>
                  <a:ea typeface="黑体" pitchFamily="2" charset="-122"/>
                </a:endParaRPr>
              </a:p>
            </p:txBody>
          </p:sp>
        </p:grpSp>
      </p:grpSp>
      <p:sp>
        <p:nvSpPr>
          <p:cNvPr id="33817" name="Text Box 25"/>
          <p:cNvSpPr txBox="1"/>
          <p:nvPr/>
        </p:nvSpPr>
        <p:spPr>
          <a:xfrm>
            <a:off x="4779010" y="1994333"/>
            <a:ext cx="3147695" cy="757130"/>
          </a:xfrm>
          <a:prstGeom prst="rect">
            <a:avLst/>
          </a:prstGeom>
          <a:noFill/>
          <a:ln w="9525">
            <a:noFill/>
          </a:ln>
        </p:spPr>
        <p:txBody>
          <a:bodyPr wrap="square">
            <a:spAutoFit/>
          </a:bodyPr>
          <a:lstStyle/>
          <a:p>
            <a:pPr lvl="0" indent="0" algn="l">
              <a:lnSpc>
                <a:spcPct val="120000"/>
              </a:lnSpc>
            </a:pPr>
            <a:r>
              <a:rPr lang="zh-CN" altLang="en-US" b="1" dirty="0" smtClean="0">
                <a:solidFill>
                  <a:schemeClr val="bg1"/>
                </a:solidFill>
                <a:latin typeface="Arial" pitchFamily="34" charset="0"/>
                <a:ea typeface="黑体" pitchFamily="2" charset="-122"/>
                <a:sym typeface="微软雅黑" charset="-122"/>
              </a:rPr>
              <a:t>通信检修日益增多，检修相关考核要求高</a:t>
            </a:r>
            <a:endParaRPr lang="zh-CN" altLang="en-US" sz="1800" dirty="0">
              <a:solidFill>
                <a:schemeClr val="bg1"/>
              </a:solidFill>
              <a:latin typeface="Arial" pitchFamily="34" charset="0"/>
              <a:ea typeface="黑体" pitchFamily="2" charset="-122"/>
            </a:endParaRPr>
          </a:p>
        </p:txBody>
      </p:sp>
      <p:sp>
        <p:nvSpPr>
          <p:cNvPr id="33818" name="Text Box 26"/>
          <p:cNvSpPr txBox="1"/>
          <p:nvPr/>
        </p:nvSpPr>
        <p:spPr>
          <a:xfrm>
            <a:off x="4510405" y="3200083"/>
            <a:ext cx="3260725" cy="923330"/>
          </a:xfrm>
          <a:prstGeom prst="rect">
            <a:avLst/>
          </a:prstGeom>
          <a:noFill/>
          <a:ln w="9525">
            <a:noFill/>
          </a:ln>
        </p:spPr>
        <p:txBody>
          <a:bodyPr>
            <a:spAutoFit/>
          </a:bodyPr>
          <a:lstStyle/>
          <a:p>
            <a:pPr lvl="0" eaLnBrk="1" hangingPunct="1"/>
            <a:r>
              <a:rPr lang="zh-CN" altLang="en-US" sz="1800" b="1" dirty="0" smtClean="0">
                <a:solidFill>
                  <a:schemeClr val="bg1"/>
                </a:solidFill>
                <a:latin typeface="Arial" pitchFamily="34" charset="0"/>
                <a:ea typeface="黑体" pitchFamily="2" charset="-122"/>
              </a:rPr>
              <a:t>通信网承载电力生产管理重要业务（保护、安稳、承载上级业务）</a:t>
            </a:r>
            <a:endParaRPr lang="zh-CN" altLang="en-US" sz="1800" b="1" dirty="0">
              <a:solidFill>
                <a:schemeClr val="bg1"/>
              </a:solidFill>
              <a:latin typeface="Arial" pitchFamily="34" charset="0"/>
              <a:ea typeface="黑体" pitchFamily="2" charset="-122"/>
            </a:endParaRPr>
          </a:p>
        </p:txBody>
      </p:sp>
      <p:sp>
        <p:nvSpPr>
          <p:cNvPr id="33819" name="Text Box 27"/>
          <p:cNvSpPr txBox="1"/>
          <p:nvPr/>
        </p:nvSpPr>
        <p:spPr>
          <a:xfrm>
            <a:off x="4682484" y="4500570"/>
            <a:ext cx="3217863" cy="646331"/>
          </a:xfrm>
          <a:prstGeom prst="rect">
            <a:avLst/>
          </a:prstGeom>
          <a:noFill/>
          <a:ln w="9525">
            <a:noFill/>
          </a:ln>
        </p:spPr>
        <p:txBody>
          <a:bodyPr>
            <a:spAutoFit/>
          </a:bodyPr>
          <a:lstStyle/>
          <a:p>
            <a:pPr lvl="0" eaLnBrk="1" hangingPunct="1"/>
            <a:r>
              <a:rPr lang="zh-CN" altLang="en-US" b="1" dirty="0" smtClean="0">
                <a:solidFill>
                  <a:schemeClr val="bg1"/>
                </a:solidFill>
                <a:latin typeface="Arial" pitchFamily="34" charset="0"/>
              </a:rPr>
              <a:t>光缆网架愈趋完善，承载业务愈趋繁多</a:t>
            </a:r>
            <a:endParaRPr lang="zh-CN" altLang="en-US" sz="1800" b="1" dirty="0">
              <a:solidFill>
                <a:schemeClr val="bg1"/>
              </a:solidFill>
              <a:latin typeface="Arial" pitchFamily="34" charset="0"/>
              <a:ea typeface="黑体" pitchFamily="2" charset="-122"/>
            </a:endParaRPr>
          </a:p>
        </p:txBody>
      </p:sp>
      <p:sp>
        <p:nvSpPr>
          <p:cNvPr id="33820" name="AutoShape 28"/>
          <p:cNvSpPr>
            <a:spLocks noChangeArrowheads="1"/>
          </p:cNvSpPr>
          <p:nvPr/>
        </p:nvSpPr>
        <p:spPr bwMode="auto">
          <a:xfrm>
            <a:off x="3088323" y="3417888"/>
            <a:ext cx="1322388" cy="422275"/>
          </a:xfrm>
          <a:prstGeom prst="rightArrow">
            <a:avLst>
              <a:gd name="adj1" fmla="val 50000"/>
              <a:gd name="adj2" fmla="val 78289"/>
            </a:avLst>
          </a:prstGeom>
          <a:solidFill>
            <a:schemeClr val="accent1"/>
          </a:solidFill>
          <a:ln w="9525" cap="flat" cmpd="sng">
            <a:solidFill>
              <a:schemeClr val="tx1"/>
            </a:solidFill>
            <a:miter lim="800000"/>
          </a:ln>
          <a:effectLst>
            <a:outerShdw dist="17961" dir="2700000" algn="ctr" rotWithShape="0">
              <a:schemeClr val="tx1">
                <a:gamma/>
                <a:shade val="60000"/>
                <a:invGamma/>
              </a:schemeClr>
            </a:outerShdw>
          </a:effec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2400" b="1" i="0" u="none" strike="noStrike" kern="1200" cap="none" spc="0" normalizeH="0" baseline="0" noProof="0">
              <a:ln>
                <a:noFill/>
              </a:ln>
              <a:solidFill>
                <a:schemeClr val="tx1"/>
              </a:solidFill>
              <a:effectLst/>
              <a:uLnTx/>
              <a:uFillTx/>
              <a:latin typeface="Arial" pitchFamily="34" charset="0"/>
              <a:ea typeface="黑体" pitchFamily="2" charset="-122"/>
              <a:cs typeface="+mn-cs"/>
            </a:endParaRPr>
          </a:p>
        </p:txBody>
      </p:sp>
      <p:sp>
        <p:nvSpPr>
          <p:cNvPr id="33821" name="AutoShape 29"/>
          <p:cNvSpPr>
            <a:spLocks noChangeArrowheads="1"/>
          </p:cNvSpPr>
          <p:nvPr/>
        </p:nvSpPr>
        <p:spPr bwMode="auto">
          <a:xfrm>
            <a:off x="3099435" y="2252980"/>
            <a:ext cx="1322388" cy="422275"/>
          </a:xfrm>
          <a:prstGeom prst="rightArrow">
            <a:avLst>
              <a:gd name="adj1" fmla="val 50000"/>
              <a:gd name="adj2" fmla="val 78290"/>
            </a:avLst>
          </a:prstGeom>
          <a:solidFill>
            <a:schemeClr val="accent1"/>
          </a:solidFill>
          <a:ln w="9525" cap="flat" cmpd="sng">
            <a:solidFill>
              <a:schemeClr val="tx1"/>
            </a:solidFill>
            <a:miter lim="800000"/>
          </a:ln>
          <a:effectLst>
            <a:outerShdw dist="17961" dir="2700000" algn="ctr" rotWithShape="0">
              <a:schemeClr val="tx1">
                <a:gamma/>
                <a:shade val="60000"/>
                <a:invGamma/>
              </a:schemeClr>
            </a:outerShdw>
          </a:effec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2400" b="1" i="0" u="none" strike="noStrike" kern="1200" cap="none" spc="0" normalizeH="0" baseline="0" noProof="0">
              <a:ln>
                <a:noFill/>
              </a:ln>
              <a:solidFill>
                <a:schemeClr val="tx1"/>
              </a:solidFill>
              <a:effectLst/>
              <a:uLnTx/>
              <a:uFillTx/>
              <a:latin typeface="Arial" pitchFamily="34" charset="0"/>
              <a:ea typeface="黑体" pitchFamily="2" charset="-122"/>
              <a:cs typeface="+mn-cs"/>
            </a:endParaRPr>
          </a:p>
        </p:txBody>
      </p:sp>
      <p:sp>
        <p:nvSpPr>
          <p:cNvPr id="33822" name="AutoShape 30"/>
          <p:cNvSpPr/>
          <p:nvPr/>
        </p:nvSpPr>
        <p:spPr>
          <a:xfrm>
            <a:off x="1965325" y="2080260"/>
            <a:ext cx="1222375" cy="4173220"/>
          </a:xfrm>
          <a:prstGeom prst="roundRect">
            <a:avLst>
              <a:gd name="adj" fmla="val 16667"/>
            </a:avLst>
          </a:prstGeom>
          <a:gradFill rotWithShape="1">
            <a:gsLst>
              <a:gs pos="0">
                <a:srgbClr val="28868A"/>
              </a:gs>
              <a:gs pos="50000">
                <a:srgbClr val="D0E4E5"/>
              </a:gs>
              <a:gs pos="100000">
                <a:srgbClr val="28868A"/>
              </a:gs>
            </a:gsLst>
            <a:lin ang="0" scaled="1"/>
            <a:tileRect/>
          </a:gradFill>
          <a:ln w="12700" cap="flat" cmpd="sng">
            <a:solidFill>
              <a:schemeClr val="bg1"/>
            </a:solidFill>
            <a:prstDash val="solid"/>
            <a:bevel/>
            <a:headEnd type="none" w="med" len="med"/>
            <a:tailEnd type="none" w="med" len="med"/>
          </a:ln>
          <a:effectLst>
            <a:outerShdw dist="99190" dir="2388334" algn="ctr" rotWithShape="0">
              <a:srgbClr val="333333">
                <a:alpha val="50000"/>
              </a:srgbClr>
            </a:outerShdw>
          </a:effectLst>
        </p:spPr>
        <p:txBody>
          <a:bodyPr wrap="none" anchor="ctr"/>
          <a:lstStyle/>
          <a:p>
            <a:pPr lvl="0" eaLnBrk="1" hangingPunct="1"/>
            <a:endParaRPr lang="zh-CN" altLang="en-US" dirty="0">
              <a:latin typeface="Arial" pitchFamily="34" charset="0"/>
              <a:ea typeface="黑体" pitchFamily="2" charset="-122"/>
            </a:endParaRPr>
          </a:p>
        </p:txBody>
      </p:sp>
      <p:grpSp>
        <p:nvGrpSpPr>
          <p:cNvPr id="4" name="Group 10"/>
          <p:cNvGrpSpPr/>
          <p:nvPr/>
        </p:nvGrpSpPr>
        <p:grpSpPr>
          <a:xfrm>
            <a:off x="4434840" y="5417185"/>
            <a:ext cx="3387725" cy="977900"/>
            <a:chOff x="0" y="0"/>
            <a:chExt cx="414" cy="402"/>
          </a:xfrm>
        </p:grpSpPr>
        <p:sp>
          <p:nvSpPr>
            <p:cNvPr id="5" name="AutoShape 11"/>
            <p:cNvSpPr/>
            <p:nvPr/>
          </p:nvSpPr>
          <p:spPr>
            <a:xfrm>
              <a:off x="0" y="0"/>
              <a:ext cx="414" cy="402"/>
            </a:xfrm>
            <a:prstGeom prst="roundRect">
              <a:avLst>
                <a:gd name="adj" fmla="val 11921"/>
              </a:avLst>
            </a:prstGeom>
            <a:solidFill>
              <a:schemeClr val="tx2">
                <a:lumMod val="60000"/>
                <a:lumOff val="40000"/>
              </a:schemeClr>
            </a:solidFill>
            <a:ln w="25400" cap="flat" cmpd="sng">
              <a:solidFill>
                <a:schemeClr val="accent1"/>
              </a:solidFill>
              <a:prstDash val="solid"/>
              <a:bevel/>
              <a:headEnd type="none" w="med" len="med"/>
              <a:tailEnd type="none" w="med" len="med"/>
            </a:ln>
            <a:effectLst>
              <a:outerShdw dist="53882" dir="2699999" algn="ctr" rotWithShape="0">
                <a:srgbClr val="000000">
                  <a:alpha val="50000"/>
                </a:srgbClr>
              </a:outerShdw>
            </a:effectLst>
          </p:spPr>
          <p:txBody>
            <a:bodyPr wrap="none" anchor="ctr"/>
            <a:lstStyle/>
            <a:p>
              <a:pPr lvl="0" algn="ctr" eaLnBrk="1" hangingPunct="1"/>
              <a:endParaRPr lang="zh-CN" altLang="en-US" sz="1800" dirty="0">
                <a:latin typeface="Arial" pitchFamily="34" charset="0"/>
                <a:ea typeface="宋体" pitchFamily="2" charset="-122"/>
              </a:endParaRPr>
            </a:p>
          </p:txBody>
        </p:sp>
        <p:grpSp>
          <p:nvGrpSpPr>
            <p:cNvPr id="7" name="Freeform 12"/>
            <p:cNvGrpSpPr/>
            <p:nvPr/>
          </p:nvGrpSpPr>
          <p:grpSpPr>
            <a:xfrm>
              <a:off x="26" y="26"/>
              <a:ext cx="360" cy="275"/>
              <a:chOff x="0" y="0"/>
              <a:chExt cx="1184583" cy="907238"/>
            </a:xfrm>
          </p:grpSpPr>
          <p:pic>
            <p:nvPicPr>
              <p:cNvPr id="8" name="Freeform 12"/>
              <p:cNvPicPr/>
              <p:nvPr/>
            </p:nvPicPr>
            <p:blipFill>
              <a:blip r:embed="rId5"/>
              <a:stretch>
                <a:fillRect/>
              </a:stretch>
            </p:blipFill>
            <p:spPr>
              <a:xfrm>
                <a:off x="0" y="0"/>
                <a:ext cx="670560" cy="652272"/>
              </a:xfrm>
              <a:prstGeom prst="rect">
                <a:avLst/>
              </a:prstGeom>
              <a:noFill/>
              <a:ln w="9525">
                <a:noFill/>
              </a:ln>
            </p:spPr>
          </p:pic>
          <p:sp>
            <p:nvSpPr>
              <p:cNvPr id="9" name="Text Box 24"/>
              <p:cNvSpPr txBox="1"/>
              <p:nvPr/>
            </p:nvSpPr>
            <p:spPr>
              <a:xfrm>
                <a:off x="14029" y="245943"/>
                <a:ext cx="1170554" cy="661295"/>
              </a:xfrm>
              <a:prstGeom prst="rect">
                <a:avLst/>
              </a:prstGeom>
              <a:noFill/>
              <a:ln w="9525">
                <a:noFill/>
              </a:ln>
            </p:spPr>
            <p:txBody>
              <a:bodyPr/>
              <a:lstStyle/>
              <a:p>
                <a:pPr lvl="0" eaLnBrk="1" hangingPunct="1"/>
                <a:r>
                  <a:rPr lang="zh-CN" altLang="en-US" b="1" dirty="0" smtClean="0">
                    <a:solidFill>
                      <a:schemeClr val="bg1"/>
                    </a:solidFill>
                    <a:latin typeface="Arial" pitchFamily="34" charset="0"/>
                  </a:rPr>
                  <a:t>提升通信运行统计分析效率</a:t>
                </a:r>
                <a:endParaRPr lang="zh-CN" altLang="en-US" b="1" dirty="0">
                  <a:solidFill>
                    <a:schemeClr val="bg1"/>
                  </a:solidFill>
                  <a:latin typeface="Arial" pitchFamily="34" charset="0"/>
                </a:endParaRPr>
              </a:p>
            </p:txBody>
          </p:sp>
        </p:grpSp>
      </p:grpSp>
      <p:sp>
        <p:nvSpPr>
          <p:cNvPr id="10" name="AutoShape 3"/>
          <p:cNvSpPr>
            <a:spLocks noChangeArrowheads="1"/>
          </p:cNvSpPr>
          <p:nvPr/>
        </p:nvSpPr>
        <p:spPr bwMode="auto">
          <a:xfrm>
            <a:off x="3187700" y="5696585"/>
            <a:ext cx="1234440" cy="422275"/>
          </a:xfrm>
          <a:prstGeom prst="rightArrow">
            <a:avLst>
              <a:gd name="adj1" fmla="val 50000"/>
              <a:gd name="adj2" fmla="val 78289"/>
            </a:avLst>
          </a:prstGeom>
          <a:solidFill>
            <a:schemeClr val="accent1"/>
          </a:solidFill>
          <a:ln w="9525" cap="flat" cmpd="sng">
            <a:solidFill>
              <a:schemeClr val="tx1"/>
            </a:solidFill>
            <a:miter lim="800000"/>
          </a:ln>
          <a:effectLst>
            <a:outerShdw dist="17961" dir="2700000" algn="ctr" rotWithShape="0">
              <a:schemeClr val="tx1">
                <a:gamma/>
                <a:shade val="60000"/>
                <a:invGamma/>
              </a:schemeClr>
            </a:outerShdw>
          </a:effectLst>
        </p:spPr>
        <p:txBody>
          <a:bodyPr anchor="ct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defRPr/>
            </a:pPr>
            <a:endParaRPr kumimoji="0" lang="zh-CN" altLang="en-US" sz="2400" b="1" i="0" u="none" strike="noStrike" kern="1200" cap="none" spc="0" normalizeH="0" baseline="0" noProof="0">
              <a:ln>
                <a:noFill/>
              </a:ln>
              <a:solidFill>
                <a:schemeClr val="tx1"/>
              </a:solidFill>
              <a:effectLst/>
              <a:uLnTx/>
              <a:uFillTx/>
              <a:latin typeface="Arial" pitchFamily="34" charset="0"/>
              <a:ea typeface="黑体" pitchFamily="2" charset="-122"/>
              <a:cs typeface="+mn-cs"/>
            </a:endParaRPr>
          </a:p>
        </p:txBody>
      </p:sp>
      <p:sp>
        <p:nvSpPr>
          <p:cNvPr id="33" name="TextBox 32"/>
          <p:cNvSpPr txBox="1"/>
          <p:nvPr/>
        </p:nvSpPr>
        <p:spPr>
          <a:xfrm>
            <a:off x="2318884" y="2376755"/>
            <a:ext cx="538609" cy="3408008"/>
          </a:xfrm>
          <a:prstGeom prst="rect">
            <a:avLst/>
          </a:prstGeom>
          <a:noFill/>
        </p:spPr>
        <p:txBody>
          <a:bodyPr vert="eaVert" wrap="square" rtlCol="0">
            <a:spAutoFit/>
          </a:bodyPr>
          <a:lstStyle/>
          <a:p>
            <a:r>
              <a:rPr lang="zh-CN" altLang="en-US" sz="2300" dirty="0" smtClean="0"/>
              <a:t>通信业务运行统计分析</a:t>
            </a:r>
            <a:endParaRPr lang="zh-CN" altLang="en-US" sz="2300" dirty="0"/>
          </a:p>
        </p:txBody>
      </p:sp>
    </p:spTree>
  </p:cSld>
  <p:clrMapOvr>
    <a:masterClrMapping/>
  </p:clrMapOvr>
  <p:transition>
    <p:strips/>
  </p:transition>
  <p:timing>
    <p:tnLst>
      <p:par>
        <p:cTn id="1" dur="indefinite" restart="never" nodeType="tmRoot"/>
      </p:par>
    </p:tnLst>
    <p:bldLst>
      <p:bldP spid="33817" grpId="0" bldLvl="0"/>
      <p:bldP spid="33817" grpId="1" bldLvl="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6"/>
          <p:cNvSpPr/>
          <p:nvPr/>
        </p:nvSpPr>
        <p:spPr>
          <a:xfrm>
            <a:off x="818515" y="1772284"/>
            <a:ext cx="8367395" cy="3085475"/>
          </a:xfrm>
          <a:prstGeom prst="roundRect">
            <a:avLst>
              <a:gd name="adj" fmla="val 9106"/>
            </a:avLst>
          </a:prstGeom>
          <a:gradFill rotWithShape="1">
            <a:gsLst>
              <a:gs pos="0">
                <a:srgbClr val="E3F8F7">
                  <a:alpha val="82999"/>
                </a:srgbClr>
              </a:gs>
              <a:gs pos="100000">
                <a:srgbClr val="B7F6F4">
                  <a:alpha val="98000"/>
                </a:srgbClr>
              </a:gs>
            </a:gsLst>
            <a:lin ang="5400000" scaled="1"/>
            <a:tileRect/>
          </a:gradFill>
          <a:ln w="25400" cap="flat" cmpd="sng">
            <a:solidFill>
              <a:srgbClr val="008080"/>
            </a:solidFill>
            <a:prstDash val="solid"/>
            <a:headEnd type="none" w="med" len="med"/>
            <a:tailEnd type="none" w="med" len="med"/>
          </a:ln>
        </p:spPr>
        <p:txBody>
          <a:bodyPr wrap="none" lIns="90170" tIns="46990" rIns="90170" bIns="46990" anchor="ctr"/>
          <a:lstStyle/>
          <a:p>
            <a:pPr lvl="0" algn="ctr" eaLnBrk="0" hangingPunct="0"/>
            <a:endParaRPr lang="en-US" altLang="zh-CN" sz="1800" dirty="0">
              <a:solidFill>
                <a:srgbClr val="FFFFFF"/>
              </a:solidFill>
              <a:latin typeface="Arial" pitchFamily="34" charset="0"/>
              <a:ea typeface="宋体" pitchFamily="2" charset="-122"/>
            </a:endParaRPr>
          </a:p>
        </p:txBody>
      </p:sp>
      <p:sp>
        <p:nvSpPr>
          <p:cNvPr id="30724" name="TextBox 2"/>
          <p:cNvSpPr txBox="1"/>
          <p:nvPr/>
        </p:nvSpPr>
        <p:spPr>
          <a:xfrm>
            <a:off x="1002665" y="2131695"/>
            <a:ext cx="7840345" cy="2862322"/>
          </a:xfrm>
          <a:prstGeom prst="rect">
            <a:avLst/>
          </a:prstGeom>
          <a:noFill/>
          <a:ln w="9525">
            <a:noFill/>
          </a:ln>
        </p:spPr>
        <p:txBody>
          <a:bodyPr wrap="square">
            <a:spAutoFit/>
          </a:bodyPr>
          <a:lstStyle/>
          <a:p>
            <a:pPr indent="457200"/>
            <a:r>
              <a:rPr lang="zh-CN" altLang="en-US" sz="2000" dirty="0" smtClean="0">
                <a:solidFill>
                  <a:schemeClr val="accent5">
                    <a:lumMod val="50000"/>
                  </a:schemeClr>
                </a:solidFill>
                <a:latin typeface="Arial" pitchFamily="34" charset="0"/>
              </a:rPr>
              <a:t>由于电力现有大部分业务是承载在光传输网上，传输网网络是承载在光缆上运行的。光缆网架的各站点间的物理拓扑关系与传输网拓扑中各站之间的逻辑拓扑关系是不同。因此需要建立‘光缆</a:t>
            </a:r>
            <a:r>
              <a:rPr lang="en-US" altLang="zh-CN" sz="2000" dirty="0" smtClean="0">
                <a:solidFill>
                  <a:schemeClr val="accent5">
                    <a:lumMod val="50000"/>
                  </a:schemeClr>
                </a:solidFill>
                <a:latin typeface="Arial" pitchFamily="34" charset="0"/>
              </a:rPr>
              <a:t>-&gt;</a:t>
            </a:r>
            <a:r>
              <a:rPr lang="zh-CN" altLang="en-US" sz="2000" dirty="0" smtClean="0">
                <a:solidFill>
                  <a:schemeClr val="accent5">
                    <a:lumMod val="50000"/>
                  </a:schemeClr>
                </a:solidFill>
                <a:latin typeface="Arial" pitchFamily="34" charset="0"/>
              </a:rPr>
              <a:t>光配</a:t>
            </a:r>
            <a:r>
              <a:rPr lang="en-US" altLang="zh-CN" sz="2000" dirty="0" smtClean="0">
                <a:solidFill>
                  <a:schemeClr val="accent5">
                    <a:lumMod val="50000"/>
                  </a:schemeClr>
                </a:solidFill>
                <a:latin typeface="Arial" pitchFamily="34" charset="0"/>
              </a:rPr>
              <a:t>-&gt;</a:t>
            </a:r>
            <a:r>
              <a:rPr lang="zh-CN" altLang="en-US" sz="2000" dirty="0" smtClean="0">
                <a:solidFill>
                  <a:schemeClr val="accent5">
                    <a:lumMod val="50000"/>
                  </a:schemeClr>
                </a:solidFill>
                <a:latin typeface="Arial" pitchFamily="34" charset="0"/>
              </a:rPr>
              <a:t>光路</a:t>
            </a:r>
            <a:r>
              <a:rPr lang="en-US" altLang="zh-CN" sz="2000" dirty="0" smtClean="0">
                <a:solidFill>
                  <a:schemeClr val="accent5">
                    <a:lumMod val="50000"/>
                  </a:schemeClr>
                </a:solidFill>
                <a:latin typeface="Arial" pitchFamily="34" charset="0"/>
              </a:rPr>
              <a:t>-&gt;</a:t>
            </a:r>
            <a:r>
              <a:rPr lang="zh-CN" altLang="en-US" sz="2000" dirty="0" smtClean="0">
                <a:solidFill>
                  <a:schemeClr val="accent5">
                    <a:lumMod val="50000"/>
                  </a:schemeClr>
                </a:solidFill>
                <a:latin typeface="Arial" pitchFamily="34" charset="0"/>
              </a:rPr>
              <a:t>业务通道’，这四类种数据的关联关系。本次项目主要是通过软件关联光缆与光配，光配与光路，光路与业务通道，最终实现光缆与业务通道的联系；</a:t>
            </a:r>
            <a:r>
              <a:rPr lang="zh-CN" altLang="en-US" sz="2000" b="1" dirty="0" smtClean="0">
                <a:solidFill>
                  <a:schemeClr val="accent5">
                    <a:lumMod val="50000"/>
                  </a:schemeClr>
                </a:solidFill>
                <a:latin typeface="Arial" pitchFamily="34" charset="0"/>
              </a:rPr>
              <a:t>通过模拟光缆开断操作，能够快速定位分析到影响哪些相关业务运行（中断、开环不中断等）以及方式路由优化选择分析</a:t>
            </a:r>
            <a:r>
              <a:rPr lang="zh-CN" altLang="en-US" sz="2000" dirty="0" smtClean="0">
                <a:solidFill>
                  <a:schemeClr val="accent5">
                    <a:lumMod val="50000"/>
                  </a:schemeClr>
                </a:solidFill>
                <a:latin typeface="Arial" pitchFamily="34" charset="0"/>
              </a:rPr>
              <a:t>。</a:t>
            </a:r>
          </a:p>
          <a:p>
            <a:endParaRPr lang="zh-CN" altLang="en-US" sz="2000" dirty="0">
              <a:latin typeface="Arial" pitchFamily="34" charset="0"/>
              <a:ea typeface="黑体" pitchFamily="2" charset="-122"/>
            </a:endParaRPr>
          </a:p>
        </p:txBody>
      </p:sp>
      <p:pic>
        <p:nvPicPr>
          <p:cNvPr id="30729" name="Picture 9" descr="anniu"/>
          <p:cNvPicPr>
            <a:picLocks noChangeAspect="1"/>
          </p:cNvPicPr>
          <p:nvPr/>
        </p:nvPicPr>
        <p:blipFill>
          <a:blip r:embed="rId2"/>
          <a:stretch>
            <a:fillRect/>
          </a:stretch>
        </p:blipFill>
        <p:spPr>
          <a:xfrm>
            <a:off x="1314450" y="924560"/>
            <a:ext cx="3949700" cy="659130"/>
          </a:xfrm>
          <a:prstGeom prst="rect">
            <a:avLst/>
          </a:prstGeom>
          <a:noFill/>
          <a:ln w="9525">
            <a:noFill/>
          </a:ln>
        </p:spPr>
      </p:pic>
      <p:sp>
        <p:nvSpPr>
          <p:cNvPr id="35850" name="内容占位符 2"/>
          <p:cNvSpPr>
            <a:spLocks noGrp="1"/>
          </p:cNvSpPr>
          <p:nvPr/>
        </p:nvSpPr>
        <p:spPr bwMode="auto">
          <a:xfrm>
            <a:off x="1636395" y="867410"/>
            <a:ext cx="3404870" cy="675005"/>
          </a:xfrm>
          <a:prstGeom prst="rect">
            <a:avLst/>
          </a:prstGeom>
          <a:noFill/>
          <a:ln>
            <a:noFill/>
          </a:ln>
          <a:effectLst/>
        </p:spPr>
        <p:txBody>
          <a:bodyPr/>
          <a:lstStyle>
            <a:lvl1pPr marL="342900" indent="-342900" eaLnBrk="0" hangingPunct="0">
              <a:spcBef>
                <a:spcPct val="20000"/>
              </a:spcBef>
              <a:spcAft>
                <a:spcPct val="20000"/>
              </a:spcAft>
              <a:buSzPct val="75000"/>
              <a:buFont typeface="Wingdings" pitchFamily="2" charset="2"/>
              <a:buChar char="n"/>
              <a:defRPr sz="2400" b="1">
                <a:solidFill>
                  <a:schemeClr val="bg2"/>
                </a:solidFill>
                <a:latin typeface="华文细黑" pitchFamily="2" charset="-122"/>
                <a:ea typeface="华文细黑" pitchFamily="2" charset="-122"/>
              </a:defRPr>
            </a:lvl1pPr>
            <a:lvl2pPr marL="285750" indent="-285750" eaLnBrk="0" hangingPunct="0">
              <a:spcBef>
                <a:spcPct val="20000"/>
              </a:spcBef>
              <a:spcAft>
                <a:spcPct val="20000"/>
              </a:spcAft>
              <a:buClr>
                <a:srgbClr val="669900"/>
              </a:buClr>
              <a:buSzPct val="60000"/>
              <a:buFont typeface="Wingdings" pitchFamily="2" charset="2"/>
              <a:buChar char="u"/>
              <a:defRPr sz="2000" b="1">
                <a:solidFill>
                  <a:schemeClr val="bg2"/>
                </a:solidFill>
                <a:latin typeface="华文细黑" pitchFamily="2" charset="-122"/>
                <a:ea typeface="华文细黑" pitchFamily="2" charset="-122"/>
              </a:defRPr>
            </a:lvl2pPr>
            <a:lvl3pPr marL="1143000" indent="-228600" eaLnBrk="0" hangingPunct="0">
              <a:spcBef>
                <a:spcPct val="20000"/>
              </a:spcBef>
              <a:spcAft>
                <a:spcPct val="20000"/>
              </a:spcAft>
              <a:buClr>
                <a:srgbClr val="003366"/>
              </a:buClr>
              <a:buSzPct val="60000"/>
              <a:buFont typeface="Wingdings" pitchFamily="2" charset="2"/>
              <a:buChar char="p"/>
              <a:defRPr sz="2000" b="1">
                <a:solidFill>
                  <a:srgbClr val="3333CC"/>
                </a:solidFill>
                <a:latin typeface="华文细黑" pitchFamily="2" charset="-122"/>
                <a:ea typeface="华文细黑" pitchFamily="2" charset="-122"/>
              </a:defRPr>
            </a:lvl3pPr>
            <a:lvl4pPr marL="1600200" indent="-228600" eaLnBrk="0" hangingPunct="0">
              <a:spcBef>
                <a:spcPct val="20000"/>
              </a:spcBef>
              <a:buClr>
                <a:schemeClr val="tx1"/>
              </a:buClr>
              <a:buSzPct val="100000"/>
              <a:buFont typeface="Wingdings" pitchFamily="2" charset="2"/>
              <a:buChar char="•"/>
              <a:defRPr sz="2400">
                <a:solidFill>
                  <a:schemeClr val="tx1"/>
                </a:solidFill>
                <a:latin typeface="Arial" pitchFamily="34" charset="0"/>
                <a:ea typeface="宋体" pitchFamily="2" charset="-122"/>
              </a:defRPr>
            </a:lvl4pPr>
            <a:lvl5pPr marL="2057400" indent="-228600" eaLnBrk="0" hangingPunct="0">
              <a:spcBef>
                <a:spcPct val="20000"/>
              </a:spcBef>
              <a:buClr>
                <a:schemeClr val="tx1"/>
              </a:buClr>
              <a:buSzPct val="100000"/>
              <a:buFont typeface="Wingdings" pitchFamily="2" charset="2"/>
              <a:buChar char="–"/>
              <a:defRPr sz="24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9pPr>
          </a:lstStyle>
          <a:p>
            <a:pPr marL="285750" marR="0" lvl="1" indent="-285750" algn="l" defTabSz="914400" rtl="0" eaLnBrk="0" fontAlgn="base" latinLnBrk="0" hangingPunct="0">
              <a:lnSpc>
                <a:spcPct val="150000"/>
              </a:lnSpc>
              <a:spcBef>
                <a:spcPct val="20000"/>
              </a:spcBef>
              <a:spcAft>
                <a:spcPct val="20000"/>
              </a:spcAft>
              <a:buClr>
                <a:srgbClr val="669900"/>
              </a:buClr>
              <a:buSzPct val="60000"/>
              <a:buFont typeface="Wingdings" pitchFamily="2" charset="2"/>
              <a:buNone/>
              <a:defRPr/>
            </a:pPr>
            <a:r>
              <a:rPr kumimoji="0" lang="zh-CN" altLang="en-US" sz="2400" b="1" i="0" u="none" strike="noStrike" kern="1200" cap="none" spc="0" normalizeH="0" baseline="0" noProof="0" dirty="0" smtClean="0">
                <a:ln>
                  <a:noFill/>
                </a:ln>
                <a:solidFill>
                  <a:srgbClr val="FFFFFF"/>
                </a:solidFill>
                <a:effectLst/>
                <a:uLnTx/>
                <a:uFillTx/>
                <a:latin typeface="+mj-ea"/>
                <a:ea typeface="+mj-ea"/>
                <a:cs typeface="+mn-cs"/>
              </a:rPr>
              <a:t>项目具体研究内容</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1186180" y="1692910"/>
            <a:ext cx="7455534" cy="4526915"/>
            <a:chOff x="7678855" y="1846976"/>
            <a:chExt cx="4581530" cy="3291655"/>
          </a:xfrm>
        </p:grpSpPr>
        <p:sp>
          <p:nvSpPr>
            <p:cNvPr id="6" name="矩形 5"/>
            <p:cNvSpPr/>
            <p:nvPr/>
          </p:nvSpPr>
          <p:spPr>
            <a:xfrm>
              <a:off x="8687482" y="1846976"/>
              <a:ext cx="803406" cy="393461"/>
            </a:xfrm>
            <a:prstGeom prst="rec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b="1" dirty="0" smtClean="0">
                  <a:solidFill>
                    <a:schemeClr val="tx1"/>
                  </a:solidFill>
                  <a:latin typeface="微软雅黑" charset="-122"/>
                  <a:ea typeface="微软雅黑" charset="-122"/>
                </a:rPr>
                <a:t>光缆拓扑可视化展示</a:t>
              </a:r>
            </a:p>
          </p:txBody>
        </p:sp>
        <p:sp>
          <p:nvSpPr>
            <p:cNvPr id="10" name="矩形 9"/>
            <p:cNvSpPr/>
            <p:nvPr/>
          </p:nvSpPr>
          <p:spPr>
            <a:xfrm>
              <a:off x="10066979" y="1846976"/>
              <a:ext cx="1263521" cy="393392"/>
            </a:xfrm>
            <a:prstGeom prst="rec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b="1" dirty="0" smtClean="0">
                  <a:solidFill>
                    <a:schemeClr val="tx1"/>
                  </a:solidFill>
                  <a:latin typeface="微软雅黑" charset="-122"/>
                  <a:ea typeface="微软雅黑" charset="-122"/>
                </a:rPr>
                <a:t>传输网逻辑拓扑可视化展现</a:t>
              </a:r>
              <a:endParaRPr lang="zh-CN" altLang="en-US" sz="1600" b="1" dirty="0">
                <a:solidFill>
                  <a:schemeClr val="tx1"/>
                </a:solidFill>
                <a:latin typeface="微软雅黑" charset="-122"/>
                <a:ea typeface="微软雅黑" charset="-122"/>
              </a:endParaRPr>
            </a:p>
          </p:txBody>
        </p:sp>
        <p:sp>
          <p:nvSpPr>
            <p:cNvPr id="11" name="矩形 10"/>
            <p:cNvSpPr/>
            <p:nvPr/>
          </p:nvSpPr>
          <p:spPr>
            <a:xfrm>
              <a:off x="7678855" y="3160129"/>
              <a:ext cx="803456" cy="566078"/>
            </a:xfrm>
            <a:prstGeom prst="rec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b="1" dirty="0" smtClean="0">
                  <a:solidFill>
                    <a:schemeClr val="tx1"/>
                  </a:solidFill>
                  <a:latin typeface="微软雅黑" charset="-122"/>
                  <a:ea typeface="微软雅黑" charset="-122"/>
                </a:rPr>
                <a:t>业务运行方式优化</a:t>
              </a:r>
              <a:endParaRPr lang="zh-CN" altLang="en-US" sz="1600" b="1" dirty="0">
                <a:solidFill>
                  <a:schemeClr val="tx1"/>
                </a:solidFill>
                <a:latin typeface="微软雅黑" charset="-122"/>
                <a:ea typeface="微软雅黑" charset="-122"/>
              </a:endParaRPr>
            </a:p>
          </p:txBody>
        </p:sp>
        <p:sp>
          <p:nvSpPr>
            <p:cNvPr id="12" name="矩形 11"/>
            <p:cNvSpPr/>
            <p:nvPr/>
          </p:nvSpPr>
          <p:spPr>
            <a:xfrm>
              <a:off x="11219678" y="2986981"/>
              <a:ext cx="1040707" cy="708290"/>
            </a:xfrm>
            <a:prstGeom prst="rec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b="1" dirty="0" smtClean="0">
                  <a:solidFill>
                    <a:schemeClr val="tx1"/>
                  </a:solidFill>
                  <a:latin typeface="微软雅黑" charset="-122"/>
                  <a:ea typeface="微软雅黑" charset="-122"/>
                </a:rPr>
                <a:t>光缆开断对承载业务运行影响分析</a:t>
              </a:r>
              <a:endParaRPr lang="zh-CN" altLang="en-US" sz="1600" b="1" dirty="0">
                <a:solidFill>
                  <a:schemeClr val="tx1"/>
                </a:solidFill>
                <a:latin typeface="微软雅黑" charset="-122"/>
                <a:ea typeface="微软雅黑" charset="-122"/>
              </a:endParaRPr>
            </a:p>
          </p:txBody>
        </p:sp>
        <p:sp>
          <p:nvSpPr>
            <p:cNvPr id="13" name="矩形 12"/>
            <p:cNvSpPr/>
            <p:nvPr/>
          </p:nvSpPr>
          <p:spPr>
            <a:xfrm>
              <a:off x="8764827" y="4589637"/>
              <a:ext cx="935349" cy="548994"/>
            </a:xfrm>
            <a:prstGeom prst="rec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b="1" dirty="0" smtClean="0">
                  <a:solidFill>
                    <a:schemeClr val="tx1"/>
                  </a:solidFill>
                  <a:latin typeface="微软雅黑" charset="-122"/>
                  <a:ea typeface="微软雅黑" charset="-122"/>
                </a:rPr>
                <a:t>通信资源管理</a:t>
              </a:r>
              <a:endParaRPr lang="en-US" altLang="zh-CN" sz="1600" b="1" dirty="0" smtClean="0">
                <a:solidFill>
                  <a:schemeClr val="tx1"/>
                </a:solidFill>
                <a:latin typeface="微软雅黑" charset="-122"/>
                <a:ea typeface="微软雅黑" charset="-122"/>
              </a:endParaRPr>
            </a:p>
            <a:p>
              <a:pPr algn="ctr"/>
              <a:r>
                <a:rPr lang="en-US" altLang="zh-CN" sz="1600" b="1" dirty="0" smtClean="0">
                  <a:solidFill>
                    <a:schemeClr val="tx1"/>
                  </a:solidFill>
                  <a:latin typeface="微软雅黑" charset="-122"/>
                  <a:ea typeface="微软雅黑" charset="-122"/>
                </a:rPr>
                <a:t>(</a:t>
              </a:r>
              <a:r>
                <a:rPr lang="zh-CN" altLang="en-US" sz="1600" b="1" dirty="0" smtClean="0">
                  <a:solidFill>
                    <a:schemeClr val="tx1"/>
                  </a:solidFill>
                  <a:latin typeface="微软雅黑" charset="-122"/>
                  <a:ea typeface="微软雅黑" charset="-122"/>
                </a:rPr>
                <a:t>光缆、光配、光路、业务</a:t>
              </a:r>
              <a:r>
                <a:rPr lang="en-US" altLang="zh-CN" sz="1600" b="1" dirty="0" smtClean="0">
                  <a:solidFill>
                    <a:schemeClr val="tx1"/>
                  </a:solidFill>
                  <a:latin typeface="微软雅黑" charset="-122"/>
                  <a:ea typeface="微软雅黑" charset="-122"/>
                </a:rPr>
                <a:t>)</a:t>
              </a:r>
              <a:endParaRPr lang="zh-CN" altLang="en-US" sz="1600" b="1" dirty="0" smtClean="0">
                <a:solidFill>
                  <a:schemeClr val="tx1"/>
                </a:solidFill>
                <a:latin typeface="微软雅黑" charset="-122"/>
                <a:ea typeface="微软雅黑" charset="-122"/>
              </a:endParaRPr>
            </a:p>
          </p:txBody>
        </p:sp>
        <p:sp>
          <p:nvSpPr>
            <p:cNvPr id="14" name="矩形 13"/>
            <p:cNvSpPr/>
            <p:nvPr/>
          </p:nvSpPr>
          <p:spPr>
            <a:xfrm>
              <a:off x="10144430" y="4745169"/>
              <a:ext cx="803406" cy="393461"/>
            </a:xfrm>
            <a:prstGeom prst="rec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b="1" dirty="0" smtClean="0">
                  <a:solidFill>
                    <a:schemeClr val="tx1"/>
                  </a:solidFill>
                  <a:latin typeface="微软雅黑" charset="-122"/>
                  <a:ea typeface="微软雅黑" charset="-122"/>
                </a:rPr>
                <a:t>路由智能化选择分析</a:t>
              </a:r>
              <a:endParaRPr lang="zh-CN" altLang="en-US" sz="1600" b="1" dirty="0">
                <a:solidFill>
                  <a:schemeClr val="tx1"/>
                </a:solidFill>
                <a:latin typeface="微软雅黑" charset="-122"/>
                <a:ea typeface="微软雅黑" charset="-122"/>
              </a:endParaRPr>
            </a:p>
          </p:txBody>
        </p:sp>
        <p:sp>
          <p:nvSpPr>
            <p:cNvPr id="8" name="下箭头 7"/>
            <p:cNvSpPr/>
            <p:nvPr/>
          </p:nvSpPr>
          <p:spPr>
            <a:xfrm rot="19755983">
              <a:off x="9027305" y="2345124"/>
              <a:ext cx="562228" cy="69343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15" name="下箭头 14"/>
            <p:cNvSpPr/>
            <p:nvPr/>
          </p:nvSpPr>
          <p:spPr>
            <a:xfrm rot="1549702">
              <a:off x="10067549" y="2360844"/>
              <a:ext cx="562228" cy="69343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16" name="下箭头 15"/>
            <p:cNvSpPr/>
            <p:nvPr/>
          </p:nvSpPr>
          <p:spPr>
            <a:xfrm rot="16200000">
              <a:off x="8605296" y="3182838"/>
              <a:ext cx="562228" cy="69343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17" name="下箭头 16"/>
            <p:cNvSpPr/>
            <p:nvPr/>
          </p:nvSpPr>
          <p:spPr>
            <a:xfrm rot="5400000">
              <a:off x="10534464" y="3151770"/>
              <a:ext cx="562228" cy="69343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18" name="下箭头 17"/>
            <p:cNvSpPr/>
            <p:nvPr/>
          </p:nvSpPr>
          <p:spPr>
            <a:xfrm rot="13055492">
              <a:off x="9079893" y="3975917"/>
              <a:ext cx="562228" cy="69343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sp>
          <p:nvSpPr>
            <p:cNvPr id="19" name="下箭头 18"/>
            <p:cNvSpPr/>
            <p:nvPr/>
          </p:nvSpPr>
          <p:spPr>
            <a:xfrm rot="8314682">
              <a:off x="10106804" y="3975671"/>
              <a:ext cx="562228" cy="69343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solidFill>
                  <a:schemeClr val="tx1"/>
                </a:solidFill>
              </a:endParaRPr>
            </a:p>
          </p:txBody>
        </p:sp>
        <p:cxnSp>
          <p:nvCxnSpPr>
            <p:cNvPr id="21" name="直接连接符 20"/>
            <p:cNvCxnSpPr/>
            <p:nvPr/>
          </p:nvCxnSpPr>
          <p:spPr>
            <a:xfrm flipH="1">
              <a:off x="9089185" y="2986367"/>
              <a:ext cx="143944" cy="332048"/>
            </a:xfrm>
            <a:prstGeom prst="line">
              <a:avLst/>
            </a:prstGeom>
          </p:spPr>
          <p:style>
            <a:lnRef idx="3">
              <a:schemeClr val="accent1"/>
            </a:lnRef>
            <a:fillRef idx="0">
              <a:schemeClr val="accent1"/>
            </a:fillRef>
            <a:effectRef idx="2">
              <a:schemeClr val="accent1"/>
            </a:effectRef>
            <a:fontRef idx="minor">
              <a:schemeClr val="tx1"/>
            </a:fontRef>
          </p:style>
        </p:cxnSp>
        <p:cxnSp>
          <p:nvCxnSpPr>
            <p:cNvPr id="22" name="直接连接符 21"/>
            <p:cNvCxnSpPr/>
            <p:nvPr/>
          </p:nvCxnSpPr>
          <p:spPr>
            <a:xfrm flipH="1">
              <a:off x="9585772" y="2798437"/>
              <a:ext cx="500272" cy="8155"/>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直接连接符 24"/>
            <p:cNvCxnSpPr/>
            <p:nvPr/>
          </p:nvCxnSpPr>
          <p:spPr>
            <a:xfrm flipH="1">
              <a:off x="9621363" y="4241542"/>
              <a:ext cx="500272" cy="8155"/>
            </a:xfrm>
            <a:prstGeom prst="line">
              <a:avLst/>
            </a:prstGeom>
          </p:spPr>
          <p:style>
            <a:lnRef idx="3">
              <a:schemeClr val="accent1"/>
            </a:lnRef>
            <a:fillRef idx="0">
              <a:schemeClr val="accent1"/>
            </a:fillRef>
            <a:effectRef idx="2">
              <a:schemeClr val="accent1"/>
            </a:effectRef>
            <a:fontRef idx="minor">
              <a:schemeClr val="tx1"/>
            </a:fontRef>
          </p:style>
        </p:cxnSp>
        <p:cxnSp>
          <p:nvCxnSpPr>
            <p:cNvPr id="26" name="直接连接符 25"/>
            <p:cNvCxnSpPr/>
            <p:nvPr/>
          </p:nvCxnSpPr>
          <p:spPr>
            <a:xfrm>
              <a:off x="10374433" y="2992472"/>
              <a:ext cx="233093" cy="282112"/>
            </a:xfrm>
            <a:prstGeom prst="line">
              <a:avLst/>
            </a:prstGeom>
          </p:spPr>
          <p:style>
            <a:lnRef idx="3">
              <a:schemeClr val="accent1"/>
            </a:lnRef>
            <a:fillRef idx="0">
              <a:schemeClr val="accent1"/>
            </a:fillRef>
            <a:effectRef idx="2">
              <a:schemeClr val="accent1"/>
            </a:effectRef>
            <a:fontRef idx="minor">
              <a:schemeClr val="tx1"/>
            </a:fontRef>
          </p:style>
        </p:cxnSp>
        <p:cxnSp>
          <p:nvCxnSpPr>
            <p:cNvPr id="28" name="直接连接符 27"/>
            <p:cNvCxnSpPr/>
            <p:nvPr/>
          </p:nvCxnSpPr>
          <p:spPr>
            <a:xfrm flipH="1">
              <a:off x="10348663" y="3683613"/>
              <a:ext cx="219609" cy="310438"/>
            </a:xfrm>
            <a:prstGeom prst="line">
              <a:avLst/>
            </a:prstGeom>
          </p:spPr>
          <p:style>
            <a:lnRef idx="3">
              <a:schemeClr val="accent1"/>
            </a:lnRef>
            <a:fillRef idx="0">
              <a:schemeClr val="accent1"/>
            </a:fillRef>
            <a:effectRef idx="2">
              <a:schemeClr val="accent1"/>
            </a:effectRef>
            <a:fontRef idx="minor">
              <a:schemeClr val="tx1"/>
            </a:fontRef>
          </p:style>
        </p:cxnSp>
        <p:cxnSp>
          <p:nvCxnSpPr>
            <p:cNvPr id="31" name="直接连接符 30"/>
            <p:cNvCxnSpPr/>
            <p:nvPr/>
          </p:nvCxnSpPr>
          <p:spPr>
            <a:xfrm>
              <a:off x="9104067" y="3693008"/>
              <a:ext cx="254460" cy="309275"/>
            </a:xfrm>
            <a:prstGeom prst="line">
              <a:avLst/>
            </a:prstGeom>
          </p:spPr>
          <p:style>
            <a:lnRef idx="3">
              <a:schemeClr val="accent1"/>
            </a:lnRef>
            <a:fillRef idx="0">
              <a:schemeClr val="accent1"/>
            </a:fillRef>
            <a:effectRef idx="2">
              <a:schemeClr val="accent1"/>
            </a:effectRef>
            <a:fontRef idx="minor">
              <a:schemeClr val="tx1"/>
            </a:fontRef>
          </p:style>
        </p:cxnSp>
        <p:sp>
          <p:nvSpPr>
            <p:cNvPr id="34" name="文本框 33"/>
            <p:cNvSpPr txBox="1"/>
            <p:nvPr/>
          </p:nvSpPr>
          <p:spPr>
            <a:xfrm>
              <a:off x="9203488" y="3382596"/>
              <a:ext cx="1336297" cy="232249"/>
            </a:xfrm>
            <a:prstGeom prst="rect">
              <a:avLst/>
            </a:prstGeom>
            <a:noFill/>
          </p:spPr>
          <p:txBody>
            <a:bodyPr wrap="square" rtlCol="0">
              <a:spAutoFit/>
            </a:bodyPr>
            <a:lstStyle/>
            <a:p>
              <a:pPr algn="ctr"/>
              <a:r>
                <a:rPr lang="zh-CN" altLang="en-US" sz="1400" b="1" dirty="0" smtClean="0">
                  <a:latin typeface="微软雅黑" charset="-122"/>
                  <a:ea typeface="微软雅黑" charset="-122"/>
                </a:rPr>
                <a:t>通信运行分析功能及目标</a:t>
              </a:r>
            </a:p>
          </p:txBody>
        </p:sp>
      </p:grpSp>
      <p:pic>
        <p:nvPicPr>
          <p:cNvPr id="30729" name="Picture 9" descr="anniu"/>
          <p:cNvPicPr>
            <a:picLocks noChangeAspect="1"/>
          </p:cNvPicPr>
          <p:nvPr/>
        </p:nvPicPr>
        <p:blipFill>
          <a:blip r:embed="rId2"/>
          <a:stretch>
            <a:fillRect/>
          </a:stretch>
        </p:blipFill>
        <p:spPr>
          <a:xfrm>
            <a:off x="1314450" y="924560"/>
            <a:ext cx="3949700" cy="659130"/>
          </a:xfrm>
          <a:prstGeom prst="rect">
            <a:avLst/>
          </a:prstGeom>
          <a:noFill/>
          <a:ln w="9525">
            <a:noFill/>
          </a:ln>
        </p:spPr>
      </p:pic>
      <p:sp>
        <p:nvSpPr>
          <p:cNvPr id="35850" name="内容占位符 2"/>
          <p:cNvSpPr>
            <a:spLocks noGrp="1"/>
          </p:cNvSpPr>
          <p:nvPr/>
        </p:nvSpPr>
        <p:spPr bwMode="auto">
          <a:xfrm>
            <a:off x="1636395" y="867410"/>
            <a:ext cx="3404870" cy="675005"/>
          </a:xfrm>
          <a:prstGeom prst="rect">
            <a:avLst/>
          </a:prstGeom>
          <a:noFill/>
          <a:ln>
            <a:noFill/>
          </a:ln>
          <a:effectLst/>
        </p:spPr>
        <p:txBody>
          <a:bodyPr/>
          <a:lstStyle>
            <a:lvl1pPr marL="342900" indent="-342900" eaLnBrk="0" hangingPunct="0">
              <a:spcBef>
                <a:spcPct val="20000"/>
              </a:spcBef>
              <a:spcAft>
                <a:spcPct val="20000"/>
              </a:spcAft>
              <a:buSzPct val="75000"/>
              <a:buFont typeface="Wingdings" pitchFamily="2" charset="2"/>
              <a:buChar char="n"/>
              <a:defRPr sz="2400" b="1">
                <a:solidFill>
                  <a:schemeClr val="bg2"/>
                </a:solidFill>
                <a:latin typeface="华文细黑" pitchFamily="2" charset="-122"/>
                <a:ea typeface="华文细黑" pitchFamily="2" charset="-122"/>
              </a:defRPr>
            </a:lvl1pPr>
            <a:lvl2pPr marL="285750" indent="-285750" eaLnBrk="0" hangingPunct="0">
              <a:spcBef>
                <a:spcPct val="20000"/>
              </a:spcBef>
              <a:spcAft>
                <a:spcPct val="20000"/>
              </a:spcAft>
              <a:buClr>
                <a:srgbClr val="669900"/>
              </a:buClr>
              <a:buSzPct val="60000"/>
              <a:buFont typeface="Wingdings" pitchFamily="2" charset="2"/>
              <a:buChar char="u"/>
              <a:defRPr sz="2000" b="1">
                <a:solidFill>
                  <a:schemeClr val="bg2"/>
                </a:solidFill>
                <a:latin typeface="华文细黑" pitchFamily="2" charset="-122"/>
                <a:ea typeface="华文细黑" pitchFamily="2" charset="-122"/>
              </a:defRPr>
            </a:lvl2pPr>
            <a:lvl3pPr marL="1143000" indent="-228600" eaLnBrk="0" hangingPunct="0">
              <a:spcBef>
                <a:spcPct val="20000"/>
              </a:spcBef>
              <a:spcAft>
                <a:spcPct val="20000"/>
              </a:spcAft>
              <a:buClr>
                <a:srgbClr val="003366"/>
              </a:buClr>
              <a:buSzPct val="60000"/>
              <a:buFont typeface="Wingdings" pitchFamily="2" charset="2"/>
              <a:buChar char="p"/>
              <a:defRPr sz="2000" b="1">
                <a:solidFill>
                  <a:srgbClr val="3333CC"/>
                </a:solidFill>
                <a:latin typeface="华文细黑" pitchFamily="2" charset="-122"/>
                <a:ea typeface="华文细黑" pitchFamily="2" charset="-122"/>
              </a:defRPr>
            </a:lvl3pPr>
            <a:lvl4pPr marL="1600200" indent="-228600" eaLnBrk="0" hangingPunct="0">
              <a:spcBef>
                <a:spcPct val="20000"/>
              </a:spcBef>
              <a:buClr>
                <a:schemeClr val="tx1"/>
              </a:buClr>
              <a:buSzPct val="100000"/>
              <a:buFont typeface="Wingdings" pitchFamily="2" charset="2"/>
              <a:buChar char="•"/>
              <a:defRPr sz="2400">
                <a:solidFill>
                  <a:schemeClr val="tx1"/>
                </a:solidFill>
                <a:latin typeface="Arial" pitchFamily="34" charset="0"/>
                <a:ea typeface="宋体" pitchFamily="2" charset="-122"/>
              </a:defRPr>
            </a:lvl4pPr>
            <a:lvl5pPr marL="2057400" indent="-228600" eaLnBrk="0" hangingPunct="0">
              <a:spcBef>
                <a:spcPct val="20000"/>
              </a:spcBef>
              <a:buClr>
                <a:schemeClr val="tx1"/>
              </a:buClr>
              <a:buSzPct val="100000"/>
              <a:buFont typeface="Wingdings" pitchFamily="2" charset="2"/>
              <a:buChar char="–"/>
              <a:defRPr sz="24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9pPr>
          </a:lstStyle>
          <a:p>
            <a:pPr marL="285750" marR="0" lvl="1" indent="-285750" algn="l" defTabSz="914400" rtl="0" eaLnBrk="0" fontAlgn="base" latinLnBrk="0" hangingPunct="0">
              <a:lnSpc>
                <a:spcPct val="150000"/>
              </a:lnSpc>
              <a:spcBef>
                <a:spcPct val="20000"/>
              </a:spcBef>
              <a:spcAft>
                <a:spcPct val="20000"/>
              </a:spcAft>
              <a:buClr>
                <a:srgbClr val="669900"/>
              </a:buClr>
              <a:buSzPct val="60000"/>
              <a:buFont typeface="Wingdings" pitchFamily="2" charset="2"/>
              <a:buNone/>
              <a:defRPr/>
            </a:pPr>
            <a:r>
              <a:rPr kumimoji="0" lang="zh-CN" altLang="en-US" sz="2400" b="1" i="0" u="none" strike="noStrike" kern="1200" cap="none" spc="0" normalizeH="0" baseline="0" noProof="0" dirty="0" smtClean="0">
                <a:ln>
                  <a:noFill/>
                </a:ln>
                <a:solidFill>
                  <a:srgbClr val="FFFFFF"/>
                </a:solidFill>
                <a:effectLst/>
                <a:uLnTx/>
                <a:uFillTx/>
                <a:latin typeface="+mj-ea"/>
                <a:ea typeface="+mj-ea"/>
                <a:cs typeface="+mn-cs"/>
              </a:rPr>
              <a:t>项目建设目标</a:t>
            </a: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矩形 87"/>
          <p:cNvSpPr>
            <a:spLocks noChangeArrowheads="1"/>
          </p:cNvSpPr>
          <p:nvPr/>
        </p:nvSpPr>
        <p:spPr bwMode="auto">
          <a:xfrm>
            <a:off x="1638301" y="2239434"/>
            <a:ext cx="3057525" cy="2832100"/>
          </a:xfrm>
          <a:prstGeom prst="rect">
            <a:avLst/>
          </a:prstGeom>
          <a:blipFill dpi="0" rotWithShape="0">
            <a:blip r:embed="rId2"/>
            <a:srcRect/>
            <a:tile tx="0" ty="0" sx="100000" sy="100000" flip="none" algn="tl"/>
          </a:blipFill>
          <a:ln w="9525">
            <a:noFill/>
            <a:miter lim="800000"/>
          </a:ln>
        </p:spPr>
        <p:txBody>
          <a:bodyPr anchor="ctr"/>
          <a:lstStyle/>
          <a:p>
            <a:pPr algn="ctr"/>
            <a:endParaRPr lang="zh-CN" altLang="en-US">
              <a:solidFill>
                <a:srgbClr val="FFFFFF"/>
              </a:solidFill>
              <a:latin typeface="Calibri" pitchFamily="34" charset="0"/>
            </a:endParaRPr>
          </a:p>
        </p:txBody>
      </p:sp>
      <p:grpSp>
        <p:nvGrpSpPr>
          <p:cNvPr id="5" name="Group 11"/>
          <p:cNvGrpSpPr/>
          <p:nvPr/>
        </p:nvGrpSpPr>
        <p:grpSpPr bwMode="auto">
          <a:xfrm>
            <a:off x="1624330" y="3100705"/>
            <a:ext cx="2938145" cy="760095"/>
            <a:chOff x="0" y="0"/>
            <a:chExt cx="707" cy="223"/>
          </a:xfrm>
        </p:grpSpPr>
        <p:pic>
          <p:nvPicPr>
            <p:cNvPr id="23598" name="矩形 4"/>
            <p:cNvPicPr>
              <a:picLocks noChangeArrowheads="1"/>
            </p:cNvPicPr>
            <p:nvPr/>
          </p:nvPicPr>
          <p:blipFill>
            <a:blip r:embed="rId3"/>
            <a:srcRect/>
            <a:stretch>
              <a:fillRect/>
            </a:stretch>
          </p:blipFill>
          <p:spPr bwMode="auto">
            <a:xfrm>
              <a:off x="0" y="0"/>
              <a:ext cx="707" cy="223"/>
            </a:xfrm>
            <a:prstGeom prst="rect">
              <a:avLst/>
            </a:prstGeom>
            <a:noFill/>
            <a:ln w="9525">
              <a:noFill/>
              <a:miter lim="800000"/>
              <a:headEnd/>
              <a:tailEnd/>
            </a:ln>
          </p:spPr>
        </p:pic>
        <p:sp>
          <p:nvSpPr>
            <p:cNvPr id="23599" name="Text Box 13"/>
            <p:cNvSpPr txBox="1">
              <a:spLocks noChangeArrowheads="1"/>
            </p:cNvSpPr>
            <p:nvPr/>
          </p:nvSpPr>
          <p:spPr bwMode="auto">
            <a:xfrm>
              <a:off x="13" y="11"/>
              <a:ext cx="682" cy="201"/>
            </a:xfrm>
            <a:prstGeom prst="rect">
              <a:avLst/>
            </a:prstGeom>
            <a:noFill/>
            <a:ln w="9525">
              <a:noFill/>
              <a:miter lim="800000"/>
            </a:ln>
          </p:spPr>
          <p:txBody>
            <a:bodyPr anchor="ctr"/>
            <a:lstStyle/>
            <a:p>
              <a:pPr algn="ctr"/>
              <a:endParaRPr lang="zh-CN" altLang="en-US">
                <a:solidFill>
                  <a:srgbClr val="FFFFFF"/>
                </a:solidFill>
                <a:latin typeface="Calibri" pitchFamily="34" charset="0"/>
              </a:endParaRPr>
            </a:p>
          </p:txBody>
        </p:sp>
      </p:grpSp>
      <p:grpSp>
        <p:nvGrpSpPr>
          <p:cNvPr id="6" name="Group 14"/>
          <p:cNvGrpSpPr/>
          <p:nvPr/>
        </p:nvGrpSpPr>
        <p:grpSpPr bwMode="auto">
          <a:xfrm>
            <a:off x="1624013" y="3983568"/>
            <a:ext cx="2957512" cy="690033"/>
            <a:chOff x="0" y="0"/>
            <a:chExt cx="1863" cy="326"/>
          </a:xfrm>
        </p:grpSpPr>
        <p:pic>
          <p:nvPicPr>
            <p:cNvPr id="23596" name="矩形 5"/>
            <p:cNvPicPr>
              <a:picLocks noChangeArrowheads="1"/>
            </p:cNvPicPr>
            <p:nvPr/>
          </p:nvPicPr>
          <p:blipFill>
            <a:blip r:embed="rId4"/>
            <a:srcRect/>
            <a:stretch>
              <a:fillRect/>
            </a:stretch>
          </p:blipFill>
          <p:spPr bwMode="auto">
            <a:xfrm>
              <a:off x="0" y="0"/>
              <a:ext cx="1863" cy="326"/>
            </a:xfrm>
            <a:prstGeom prst="rect">
              <a:avLst/>
            </a:prstGeom>
            <a:noFill/>
            <a:ln w="9525">
              <a:noFill/>
              <a:miter lim="800000"/>
              <a:headEnd/>
              <a:tailEnd/>
            </a:ln>
          </p:spPr>
        </p:pic>
        <p:sp>
          <p:nvSpPr>
            <p:cNvPr id="23597" name="Text Box 16"/>
            <p:cNvSpPr txBox="1">
              <a:spLocks noChangeArrowheads="1"/>
            </p:cNvSpPr>
            <p:nvPr/>
          </p:nvSpPr>
          <p:spPr bwMode="auto">
            <a:xfrm>
              <a:off x="13" y="11"/>
              <a:ext cx="1838" cy="302"/>
            </a:xfrm>
            <a:prstGeom prst="rect">
              <a:avLst/>
            </a:prstGeom>
            <a:noFill/>
            <a:ln w="9525">
              <a:noFill/>
              <a:miter lim="800000"/>
            </a:ln>
          </p:spPr>
          <p:txBody>
            <a:bodyPr anchor="ctr"/>
            <a:lstStyle/>
            <a:p>
              <a:pPr algn="ctr"/>
              <a:endParaRPr lang="zh-CN" altLang="en-US">
                <a:solidFill>
                  <a:srgbClr val="FFFFFF"/>
                </a:solidFill>
                <a:latin typeface="Calibri" pitchFamily="34" charset="0"/>
              </a:endParaRPr>
            </a:p>
          </p:txBody>
        </p:sp>
      </p:grpSp>
      <p:sp>
        <p:nvSpPr>
          <p:cNvPr id="23558" name="文本框 8"/>
          <p:cNvSpPr txBox="1">
            <a:spLocks noChangeArrowheads="1"/>
          </p:cNvSpPr>
          <p:nvPr/>
        </p:nvSpPr>
        <p:spPr bwMode="auto">
          <a:xfrm>
            <a:off x="574675" y="5130800"/>
            <a:ext cx="4197350" cy="803297"/>
          </a:xfrm>
          <a:prstGeom prst="rect">
            <a:avLst/>
          </a:prstGeom>
          <a:noFill/>
          <a:ln w="9525">
            <a:noFill/>
            <a:miter lim="800000"/>
          </a:ln>
        </p:spPr>
        <p:txBody>
          <a:bodyPr>
            <a:spAutoFit/>
          </a:bodyPr>
          <a:lstStyle/>
          <a:p>
            <a:pPr indent="336550" algn="just">
              <a:lnSpc>
                <a:spcPct val="110000"/>
              </a:lnSpc>
            </a:pPr>
            <a:r>
              <a:rPr lang="zh-CN" altLang="en-US" sz="1400" dirty="0" smtClean="0">
                <a:latin typeface="微软雅黑" charset="-122"/>
                <a:ea typeface="微软雅黑" charset="-122"/>
              </a:rPr>
              <a:t>本次项目研究内容主要从通信网三个方面进行研究：通信资源管理、可视化展示、智能辅助分析</a:t>
            </a:r>
            <a:r>
              <a:rPr sz="1400" dirty="0" smtClean="0">
                <a:latin typeface="微软雅黑" charset="-122"/>
                <a:ea typeface="微软雅黑" charset="-122"/>
              </a:rPr>
              <a:t>。</a:t>
            </a:r>
            <a:r>
              <a:rPr lang="zh-CN" altLang="en-US" sz="1400" dirty="0" smtClean="0">
                <a:latin typeface="微软雅黑" charset="-122"/>
                <a:ea typeface="微软雅黑" charset="-122"/>
              </a:rPr>
              <a:t>提升通信运行统计分析能力水平</a:t>
            </a:r>
            <a:endParaRPr sz="1400" dirty="0">
              <a:latin typeface="微软雅黑" charset="-122"/>
              <a:ea typeface="微软雅黑" charset="-122"/>
            </a:endParaRPr>
          </a:p>
        </p:txBody>
      </p:sp>
      <p:sp>
        <p:nvSpPr>
          <p:cNvPr id="23559" name="文本框 96"/>
          <p:cNvSpPr txBox="1">
            <a:spLocks noChangeArrowheads="1"/>
          </p:cNvSpPr>
          <p:nvPr/>
        </p:nvSpPr>
        <p:spPr bwMode="auto">
          <a:xfrm>
            <a:off x="422274" y="2679990"/>
            <a:ext cx="1317626" cy="350865"/>
          </a:xfrm>
          <a:prstGeom prst="rect">
            <a:avLst/>
          </a:prstGeom>
          <a:noFill/>
          <a:ln w="9525">
            <a:noFill/>
            <a:miter lim="800000"/>
          </a:ln>
        </p:spPr>
        <p:txBody>
          <a:bodyPr wrap="square">
            <a:spAutoFit/>
          </a:bodyPr>
          <a:lstStyle/>
          <a:p>
            <a:pPr>
              <a:lnSpc>
                <a:spcPct val="120000"/>
              </a:lnSpc>
            </a:pPr>
            <a:r>
              <a:rPr lang="zh-CN" altLang="en-US" sz="1400" dirty="0" smtClean="0">
                <a:latin typeface="微软雅黑" charset="-122"/>
                <a:ea typeface="微软雅黑" charset="-122"/>
                <a:sym typeface="宋体" pitchFamily="2" charset="-122"/>
              </a:rPr>
              <a:t>智能辅助分析</a:t>
            </a:r>
            <a:endParaRPr lang="zh-CN" altLang="en-US" sz="1400" dirty="0">
              <a:latin typeface="微软雅黑" charset="-122"/>
              <a:ea typeface="微软雅黑" charset="-122"/>
              <a:sym typeface="宋体" pitchFamily="2" charset="-122"/>
            </a:endParaRPr>
          </a:p>
        </p:txBody>
      </p:sp>
      <p:cxnSp>
        <p:nvCxnSpPr>
          <p:cNvPr id="23560" name="直接箭头连接符 97"/>
          <p:cNvCxnSpPr>
            <a:cxnSpLocks noChangeShapeType="1"/>
          </p:cNvCxnSpPr>
          <p:nvPr/>
        </p:nvCxnSpPr>
        <p:spPr bwMode="auto">
          <a:xfrm flipV="1">
            <a:off x="1641475" y="2224617"/>
            <a:ext cx="0" cy="2819400"/>
          </a:xfrm>
          <a:prstGeom prst="straightConnector1">
            <a:avLst/>
          </a:prstGeom>
          <a:noFill/>
          <a:ln w="22225">
            <a:solidFill>
              <a:srgbClr val="7F7F7F"/>
            </a:solidFill>
            <a:bevel/>
            <a:tailEnd type="triangle" w="lg" len="lg"/>
          </a:ln>
        </p:spPr>
      </p:cxnSp>
      <p:cxnSp>
        <p:nvCxnSpPr>
          <p:cNvPr id="23561" name="直接连接符 98"/>
          <p:cNvCxnSpPr>
            <a:cxnSpLocks noChangeShapeType="1"/>
          </p:cNvCxnSpPr>
          <p:nvPr/>
        </p:nvCxnSpPr>
        <p:spPr bwMode="auto">
          <a:xfrm>
            <a:off x="4845050" y="1193800"/>
            <a:ext cx="0" cy="5596467"/>
          </a:xfrm>
          <a:prstGeom prst="line">
            <a:avLst/>
          </a:prstGeom>
          <a:noFill/>
          <a:ln w="12700">
            <a:solidFill>
              <a:srgbClr val="BFBFBF"/>
            </a:solidFill>
            <a:bevel/>
          </a:ln>
        </p:spPr>
      </p:cxnSp>
      <p:grpSp>
        <p:nvGrpSpPr>
          <p:cNvPr id="7" name="Group 21"/>
          <p:cNvGrpSpPr/>
          <p:nvPr/>
        </p:nvGrpSpPr>
        <p:grpSpPr bwMode="auto">
          <a:xfrm>
            <a:off x="1539875" y="2794000"/>
            <a:ext cx="200025" cy="236855"/>
            <a:chOff x="0" y="0"/>
            <a:chExt cx="126" cy="126"/>
          </a:xfrm>
        </p:grpSpPr>
        <p:pic>
          <p:nvPicPr>
            <p:cNvPr id="23594" name="椭圆 99"/>
            <p:cNvPicPr>
              <a:picLocks noChangeArrowheads="1"/>
            </p:cNvPicPr>
            <p:nvPr/>
          </p:nvPicPr>
          <p:blipFill>
            <a:blip r:embed="rId5"/>
            <a:srcRect/>
            <a:stretch>
              <a:fillRect/>
            </a:stretch>
          </p:blipFill>
          <p:spPr bwMode="auto">
            <a:xfrm>
              <a:off x="0" y="0"/>
              <a:ext cx="126" cy="126"/>
            </a:xfrm>
            <a:prstGeom prst="rect">
              <a:avLst/>
            </a:prstGeom>
            <a:noFill/>
            <a:ln w="9525">
              <a:noFill/>
              <a:miter lim="800000"/>
              <a:headEnd/>
              <a:tailEnd/>
            </a:ln>
          </p:spPr>
        </p:pic>
        <p:sp>
          <p:nvSpPr>
            <p:cNvPr id="23595" name="Text Box 53"/>
            <p:cNvSpPr txBox="1">
              <a:spLocks noChangeArrowheads="1"/>
            </p:cNvSpPr>
            <p:nvPr/>
          </p:nvSpPr>
          <p:spPr bwMode="auto">
            <a:xfrm>
              <a:off x="25" y="25"/>
              <a:ext cx="75" cy="75"/>
            </a:xfrm>
            <a:prstGeom prst="rect">
              <a:avLst/>
            </a:prstGeom>
            <a:noFill/>
            <a:ln w="9525">
              <a:noFill/>
              <a:miter lim="800000"/>
            </a:ln>
          </p:spPr>
          <p:txBody>
            <a:bodyPr anchor="ctr"/>
            <a:lstStyle/>
            <a:p>
              <a:pPr algn="ctr"/>
              <a:endParaRPr lang="zh-CN" altLang="en-US">
                <a:solidFill>
                  <a:srgbClr val="FFFFFF"/>
                </a:solidFill>
                <a:latin typeface="Calibri" pitchFamily="34" charset="0"/>
              </a:endParaRPr>
            </a:p>
          </p:txBody>
        </p:sp>
      </p:grpSp>
      <p:sp>
        <p:nvSpPr>
          <p:cNvPr id="23563" name="文本框 100"/>
          <p:cNvSpPr txBox="1">
            <a:spLocks noChangeArrowheads="1"/>
          </p:cNvSpPr>
          <p:nvPr/>
        </p:nvSpPr>
        <p:spPr bwMode="auto">
          <a:xfrm>
            <a:off x="387351" y="3388784"/>
            <a:ext cx="1165225" cy="328936"/>
          </a:xfrm>
          <a:prstGeom prst="rect">
            <a:avLst/>
          </a:prstGeom>
          <a:noFill/>
          <a:ln w="9525">
            <a:noFill/>
            <a:miter lim="800000"/>
          </a:ln>
        </p:spPr>
        <p:txBody>
          <a:bodyPr>
            <a:spAutoFit/>
          </a:bodyPr>
          <a:lstStyle/>
          <a:p>
            <a:pPr algn="r">
              <a:lnSpc>
                <a:spcPct val="120000"/>
              </a:lnSpc>
            </a:pPr>
            <a:r>
              <a:rPr lang="zh-CN" altLang="en-US" sz="1400" dirty="0" smtClean="0">
                <a:latin typeface="微软雅黑" charset="-122"/>
                <a:ea typeface="微软雅黑" charset="-122"/>
                <a:sym typeface="宋体" pitchFamily="2" charset="-122"/>
              </a:rPr>
              <a:t>可视化展示</a:t>
            </a:r>
            <a:endParaRPr lang="zh-CN" altLang="en-US" sz="1400" dirty="0">
              <a:latin typeface="微软雅黑" charset="-122"/>
              <a:ea typeface="微软雅黑" charset="-122"/>
              <a:sym typeface="宋体" pitchFamily="2" charset="-122"/>
            </a:endParaRPr>
          </a:p>
        </p:txBody>
      </p:sp>
      <p:sp>
        <p:nvSpPr>
          <p:cNvPr id="23564" name="文本框 101"/>
          <p:cNvSpPr txBox="1">
            <a:spLocks noChangeArrowheads="1"/>
          </p:cNvSpPr>
          <p:nvPr/>
        </p:nvSpPr>
        <p:spPr bwMode="auto">
          <a:xfrm>
            <a:off x="387350" y="4072467"/>
            <a:ext cx="1174750" cy="328936"/>
          </a:xfrm>
          <a:prstGeom prst="rect">
            <a:avLst/>
          </a:prstGeom>
          <a:noFill/>
          <a:ln w="9525">
            <a:noFill/>
            <a:miter lim="800000"/>
          </a:ln>
        </p:spPr>
        <p:txBody>
          <a:bodyPr>
            <a:spAutoFit/>
          </a:bodyPr>
          <a:lstStyle/>
          <a:p>
            <a:pPr algn="r">
              <a:lnSpc>
                <a:spcPct val="120000"/>
              </a:lnSpc>
            </a:pPr>
            <a:r>
              <a:rPr lang="zh-CN" altLang="en-US" sz="1400" dirty="0" smtClean="0">
                <a:latin typeface="微软雅黑" charset="-122"/>
                <a:ea typeface="微软雅黑" charset="-122"/>
                <a:sym typeface="宋体" pitchFamily="2" charset="-122"/>
              </a:rPr>
              <a:t>资源管理</a:t>
            </a:r>
            <a:endParaRPr lang="zh-CN" altLang="en-US" sz="1400" dirty="0">
              <a:latin typeface="微软雅黑" charset="-122"/>
              <a:ea typeface="微软雅黑" charset="-122"/>
              <a:sym typeface="宋体" pitchFamily="2" charset="-122"/>
            </a:endParaRPr>
          </a:p>
        </p:txBody>
      </p:sp>
      <p:sp>
        <p:nvSpPr>
          <p:cNvPr id="23565" name="文本框 103"/>
          <p:cNvSpPr txBox="1">
            <a:spLocks noChangeArrowheads="1"/>
          </p:cNvSpPr>
          <p:nvPr/>
        </p:nvSpPr>
        <p:spPr bwMode="auto">
          <a:xfrm>
            <a:off x="1719581" y="3160184"/>
            <a:ext cx="2745327" cy="646331"/>
          </a:xfrm>
          <a:prstGeom prst="rect">
            <a:avLst/>
          </a:prstGeom>
          <a:noFill/>
          <a:ln w="9525">
            <a:noFill/>
            <a:miter lim="800000"/>
          </a:ln>
        </p:spPr>
        <p:txBody>
          <a:bodyPr wrap="square">
            <a:spAutoFit/>
          </a:bodyPr>
          <a:lstStyle/>
          <a:p>
            <a:pPr algn="l">
              <a:lnSpc>
                <a:spcPct val="120000"/>
              </a:lnSpc>
            </a:pPr>
            <a:r>
              <a:rPr lang="zh-CN" altLang="en-US" sz="1000" b="1" dirty="0" smtClean="0">
                <a:solidFill>
                  <a:schemeClr val="bg1"/>
                </a:solidFill>
                <a:latin typeface="微软雅黑" charset="-122"/>
                <a:ea typeface="微软雅黑" charset="-122"/>
                <a:sym typeface="宋体" pitchFamily="2" charset="-122"/>
              </a:rPr>
              <a:t>实现光缆拓扑、光传输网、业务网拓扑可视化展示，同时提供光缆模拟开断等业务影响情况可视化展示</a:t>
            </a:r>
            <a:endParaRPr lang="zh-CN" altLang="en-US" sz="1000" b="1" dirty="0">
              <a:solidFill>
                <a:schemeClr val="bg1"/>
              </a:solidFill>
              <a:latin typeface="微软雅黑" charset="-122"/>
              <a:ea typeface="微软雅黑" charset="-122"/>
              <a:sym typeface="宋体" pitchFamily="2" charset="-122"/>
            </a:endParaRPr>
          </a:p>
        </p:txBody>
      </p:sp>
      <p:sp>
        <p:nvSpPr>
          <p:cNvPr id="23566" name="文本框 104"/>
          <p:cNvSpPr txBox="1">
            <a:spLocks noChangeArrowheads="1"/>
          </p:cNvSpPr>
          <p:nvPr/>
        </p:nvSpPr>
        <p:spPr bwMode="auto">
          <a:xfrm>
            <a:off x="1719264" y="4118822"/>
            <a:ext cx="2745644" cy="461665"/>
          </a:xfrm>
          <a:prstGeom prst="rect">
            <a:avLst/>
          </a:prstGeom>
          <a:noFill/>
          <a:ln w="9525">
            <a:noFill/>
            <a:miter lim="800000"/>
          </a:ln>
        </p:spPr>
        <p:txBody>
          <a:bodyPr wrap="square">
            <a:spAutoFit/>
          </a:bodyPr>
          <a:lstStyle/>
          <a:p>
            <a:pPr algn="l">
              <a:lnSpc>
                <a:spcPct val="120000"/>
              </a:lnSpc>
            </a:pPr>
            <a:r>
              <a:rPr lang="zh-CN" altLang="en-US" sz="1000" b="1" dirty="0" smtClean="0">
                <a:solidFill>
                  <a:schemeClr val="bg1"/>
                </a:solidFill>
                <a:latin typeface="微软雅黑" charset="-122"/>
                <a:ea typeface="微软雅黑" charset="-122"/>
                <a:sym typeface="宋体" pitchFamily="2" charset="-122"/>
              </a:rPr>
              <a:t>细化完善通信光缆、光配、光路、通信业务通道基础资源数据管理。</a:t>
            </a:r>
            <a:endParaRPr sz="1000" b="1" dirty="0">
              <a:solidFill>
                <a:schemeClr val="bg1"/>
              </a:solidFill>
              <a:latin typeface="微软雅黑" charset="-122"/>
              <a:ea typeface="微软雅黑" charset="-122"/>
              <a:sym typeface="宋体" pitchFamily="2" charset="-122"/>
            </a:endParaRPr>
          </a:p>
        </p:txBody>
      </p:sp>
      <p:sp>
        <p:nvSpPr>
          <p:cNvPr id="23573" name="任意多边形 32"/>
          <p:cNvSpPr>
            <a:spLocks noChangeArrowheads="1"/>
          </p:cNvSpPr>
          <p:nvPr/>
        </p:nvSpPr>
        <p:spPr bwMode="auto">
          <a:xfrm flipH="1">
            <a:off x="4914900" y="2068196"/>
            <a:ext cx="2501900" cy="114300"/>
          </a:xfrm>
          <a:custGeom>
            <a:avLst/>
            <a:gdLst>
              <a:gd name="T0" fmla="*/ 0 w 3939"/>
              <a:gd name="T1" fmla="*/ 0 h 134"/>
              <a:gd name="T2" fmla="*/ 621 w 3939"/>
              <a:gd name="T3" fmla="*/ 134 h 134"/>
              <a:gd name="T4" fmla="*/ 3939 w 3939"/>
              <a:gd name="T5" fmla="*/ 134 h 134"/>
              <a:gd name="T6" fmla="*/ 0 60000 65536"/>
              <a:gd name="T7" fmla="*/ 0 60000 65536"/>
              <a:gd name="T8" fmla="*/ 0 60000 65536"/>
              <a:gd name="T9" fmla="*/ 0 w 3939"/>
              <a:gd name="T10" fmla="*/ 0 h 134"/>
              <a:gd name="T11" fmla="*/ 3939 w 3939"/>
              <a:gd name="T12" fmla="*/ 134 h 134"/>
            </a:gdLst>
            <a:ahLst/>
            <a:cxnLst>
              <a:cxn ang="T6">
                <a:pos x="T0" y="T1"/>
              </a:cxn>
              <a:cxn ang="T7">
                <a:pos x="T2" y="T3"/>
              </a:cxn>
              <a:cxn ang="T8">
                <a:pos x="T4" y="T5"/>
              </a:cxn>
            </a:cxnLst>
            <a:rect l="T9" t="T10" r="T11" b="T12"/>
            <a:pathLst>
              <a:path w="3939" h="134">
                <a:moveTo>
                  <a:pt x="0" y="0"/>
                </a:moveTo>
                <a:lnTo>
                  <a:pt x="621" y="134"/>
                </a:lnTo>
                <a:lnTo>
                  <a:pt x="3939" y="134"/>
                </a:lnTo>
              </a:path>
            </a:pathLst>
          </a:custGeom>
          <a:noFill/>
          <a:ln w="19050">
            <a:solidFill>
              <a:srgbClr val="A6A6A6"/>
            </a:solidFill>
            <a:round/>
          </a:ln>
        </p:spPr>
        <p:txBody>
          <a:bodyPr/>
          <a:lstStyle/>
          <a:p>
            <a:endParaRPr lang="zh-CN" altLang="en-US"/>
          </a:p>
        </p:txBody>
      </p:sp>
      <p:sp>
        <p:nvSpPr>
          <p:cNvPr id="23580" name="文本框 60"/>
          <p:cNvSpPr txBox="1">
            <a:spLocks noChangeArrowheads="1"/>
          </p:cNvSpPr>
          <p:nvPr/>
        </p:nvSpPr>
        <p:spPr bwMode="auto">
          <a:xfrm>
            <a:off x="4882515" y="1675640"/>
            <a:ext cx="4645025" cy="446020"/>
          </a:xfrm>
          <a:prstGeom prst="rect">
            <a:avLst/>
          </a:prstGeom>
          <a:noFill/>
          <a:ln w="9525">
            <a:noFill/>
            <a:miter lim="800000"/>
          </a:ln>
        </p:spPr>
        <p:txBody>
          <a:bodyPr wrap="square">
            <a:spAutoFit/>
          </a:bodyPr>
          <a:lstStyle/>
          <a:p>
            <a:pPr>
              <a:lnSpc>
                <a:spcPct val="120000"/>
              </a:lnSpc>
            </a:pPr>
            <a:r>
              <a:rPr lang="zh-CN" altLang="en-US" sz="1000" dirty="0" smtClean="0">
                <a:solidFill>
                  <a:schemeClr val="tx1"/>
                </a:solidFill>
                <a:latin typeface="微软雅黑" charset="-122"/>
                <a:ea typeface="微软雅黑" charset="-122"/>
                <a:sym typeface="宋体" pitchFamily="2" charset="-122"/>
              </a:rPr>
              <a:t>通过先进的可视化和在线绘图技术，实现光缆物理连接拓扑图和传输网逻辑连接拓扑图的自动化布局成图和台账展示</a:t>
            </a:r>
          </a:p>
        </p:txBody>
      </p:sp>
      <p:sp>
        <p:nvSpPr>
          <p:cNvPr id="23582" name="文本框 68"/>
          <p:cNvSpPr txBox="1">
            <a:spLocks noChangeArrowheads="1"/>
          </p:cNvSpPr>
          <p:nvPr/>
        </p:nvSpPr>
        <p:spPr bwMode="auto">
          <a:xfrm>
            <a:off x="4882515" y="2224617"/>
            <a:ext cx="4662170" cy="261354"/>
          </a:xfrm>
          <a:prstGeom prst="rect">
            <a:avLst/>
          </a:prstGeom>
          <a:noFill/>
          <a:ln w="9525">
            <a:noFill/>
            <a:miter lim="800000"/>
          </a:ln>
        </p:spPr>
        <p:txBody>
          <a:bodyPr wrap="square">
            <a:spAutoFit/>
          </a:bodyPr>
          <a:lstStyle/>
          <a:p>
            <a:pPr>
              <a:lnSpc>
                <a:spcPct val="120000"/>
              </a:lnSpc>
            </a:pPr>
            <a:r>
              <a:rPr lang="zh-CN" altLang="en-US" sz="1000" dirty="0" smtClean="0">
                <a:solidFill>
                  <a:schemeClr val="tx1"/>
                </a:solidFill>
                <a:latin typeface="微软雅黑" charset="-122"/>
                <a:ea typeface="微软雅黑" charset="-122"/>
                <a:sym typeface="宋体" pitchFamily="2" charset="-122"/>
              </a:rPr>
              <a:t>实现光缆、光配和承载业务台账管理，同时实现台账与拓扑图的联动。</a:t>
            </a:r>
            <a:endParaRPr lang="zh-CN" altLang="en-US" sz="1000" dirty="0">
              <a:solidFill>
                <a:schemeClr val="tx1"/>
              </a:solidFill>
              <a:latin typeface="微软雅黑" charset="-122"/>
              <a:ea typeface="微软雅黑" charset="-122"/>
              <a:sym typeface="宋体" pitchFamily="2" charset="-122"/>
            </a:endParaRPr>
          </a:p>
        </p:txBody>
      </p:sp>
      <p:sp>
        <p:nvSpPr>
          <p:cNvPr id="23585" name="文本框 85"/>
          <p:cNvSpPr txBox="1">
            <a:spLocks noChangeArrowheads="1"/>
          </p:cNvSpPr>
          <p:nvPr/>
        </p:nvSpPr>
        <p:spPr bwMode="auto">
          <a:xfrm>
            <a:off x="4882515" y="2600696"/>
            <a:ext cx="4554855" cy="1000017"/>
          </a:xfrm>
          <a:prstGeom prst="rect">
            <a:avLst/>
          </a:prstGeom>
          <a:noFill/>
          <a:ln w="9525">
            <a:noFill/>
            <a:miter lim="800000"/>
          </a:ln>
        </p:spPr>
        <p:txBody>
          <a:bodyPr wrap="square">
            <a:spAutoFit/>
          </a:bodyPr>
          <a:lstStyle/>
          <a:p>
            <a:pPr>
              <a:lnSpc>
                <a:spcPct val="120000"/>
              </a:lnSpc>
            </a:pPr>
            <a:r>
              <a:rPr lang="zh-CN" altLang="en-US" sz="1000" dirty="0" smtClean="0">
                <a:solidFill>
                  <a:schemeClr val="tx1"/>
                </a:solidFill>
                <a:latin typeface="微软雅黑" charset="-122"/>
                <a:ea typeface="微软雅黑" charset="-122"/>
                <a:sym typeface="宋体" pitchFamily="2" charset="-122"/>
              </a:rPr>
              <a:t>基于光缆、光配、光路和承载业务台账的管理，建立了四者的关联关系，解决了光配表只能统计出承载的传输网设备光口连接情况以及一些纤芯专用业务情况。传输网专业网管中才能根据端口查询得出具体的业务的情况。由于四种数据相关联，通过光缆拓扑分析和光配拓扑分析，实现光缆网架拓扑图和传输网拓扑图的自动生成，单点维护提高工作效率。</a:t>
            </a:r>
          </a:p>
        </p:txBody>
      </p:sp>
      <p:sp>
        <p:nvSpPr>
          <p:cNvPr id="13" name="日期占位符 12"/>
          <p:cNvSpPr>
            <a:spLocks noGrp="1"/>
          </p:cNvSpPr>
          <p:nvPr>
            <p:ph type="dt" sz="half" idx="10"/>
          </p:nvPr>
        </p:nvSpPr>
        <p:spPr/>
        <p:txBody>
          <a:bodyPr/>
          <a:lstStyle/>
          <a:p>
            <a:r>
              <a:rPr lang="zh-CN" altLang="en-US"/>
              <a:t>*</a:t>
            </a:r>
          </a:p>
        </p:txBody>
      </p:sp>
      <p:pic>
        <p:nvPicPr>
          <p:cNvPr id="30729" name="Picture 9" descr="anniu"/>
          <p:cNvPicPr>
            <a:picLocks noChangeAspect="1"/>
          </p:cNvPicPr>
          <p:nvPr/>
        </p:nvPicPr>
        <p:blipFill>
          <a:blip r:embed="rId6"/>
          <a:stretch>
            <a:fillRect/>
          </a:stretch>
        </p:blipFill>
        <p:spPr>
          <a:xfrm>
            <a:off x="1314450" y="924560"/>
            <a:ext cx="4793615" cy="659130"/>
          </a:xfrm>
          <a:prstGeom prst="rect">
            <a:avLst/>
          </a:prstGeom>
          <a:noFill/>
          <a:ln w="9525">
            <a:noFill/>
          </a:ln>
        </p:spPr>
      </p:pic>
      <p:sp>
        <p:nvSpPr>
          <p:cNvPr id="14" name="内容占位符 2"/>
          <p:cNvSpPr>
            <a:spLocks noGrp="1"/>
          </p:cNvSpPr>
          <p:nvPr/>
        </p:nvSpPr>
        <p:spPr bwMode="auto">
          <a:xfrm>
            <a:off x="1636395" y="867410"/>
            <a:ext cx="4918710" cy="675005"/>
          </a:xfrm>
          <a:prstGeom prst="rect">
            <a:avLst/>
          </a:prstGeom>
          <a:noFill/>
          <a:ln>
            <a:noFill/>
          </a:ln>
          <a:effectLst/>
        </p:spPr>
        <p:txBody>
          <a:bodyPr/>
          <a:lstStyle>
            <a:lvl1pPr marL="342900" indent="-342900" eaLnBrk="0" hangingPunct="0">
              <a:spcBef>
                <a:spcPct val="20000"/>
              </a:spcBef>
              <a:spcAft>
                <a:spcPct val="20000"/>
              </a:spcAft>
              <a:buSzPct val="75000"/>
              <a:buFont typeface="Wingdings" pitchFamily="2" charset="2"/>
              <a:buChar char="n"/>
              <a:defRPr sz="2400" b="1">
                <a:solidFill>
                  <a:schemeClr val="bg2"/>
                </a:solidFill>
                <a:latin typeface="华文细黑" pitchFamily="2" charset="-122"/>
                <a:ea typeface="华文细黑" pitchFamily="2" charset="-122"/>
              </a:defRPr>
            </a:lvl1pPr>
            <a:lvl2pPr marL="285750" indent="-285750" eaLnBrk="0" hangingPunct="0">
              <a:spcBef>
                <a:spcPct val="20000"/>
              </a:spcBef>
              <a:spcAft>
                <a:spcPct val="20000"/>
              </a:spcAft>
              <a:buClr>
                <a:srgbClr val="669900"/>
              </a:buClr>
              <a:buSzPct val="60000"/>
              <a:buFont typeface="Wingdings" pitchFamily="2" charset="2"/>
              <a:buChar char="u"/>
              <a:defRPr sz="2000" b="1">
                <a:solidFill>
                  <a:schemeClr val="bg2"/>
                </a:solidFill>
                <a:latin typeface="华文细黑" pitchFamily="2" charset="-122"/>
                <a:ea typeface="华文细黑" pitchFamily="2" charset="-122"/>
              </a:defRPr>
            </a:lvl2pPr>
            <a:lvl3pPr marL="1143000" indent="-228600" eaLnBrk="0" hangingPunct="0">
              <a:spcBef>
                <a:spcPct val="20000"/>
              </a:spcBef>
              <a:spcAft>
                <a:spcPct val="20000"/>
              </a:spcAft>
              <a:buClr>
                <a:srgbClr val="003366"/>
              </a:buClr>
              <a:buSzPct val="60000"/>
              <a:buFont typeface="Wingdings" pitchFamily="2" charset="2"/>
              <a:buChar char="p"/>
              <a:defRPr sz="2000" b="1">
                <a:solidFill>
                  <a:srgbClr val="3333CC"/>
                </a:solidFill>
                <a:latin typeface="华文细黑" pitchFamily="2" charset="-122"/>
                <a:ea typeface="华文细黑" pitchFamily="2" charset="-122"/>
              </a:defRPr>
            </a:lvl3pPr>
            <a:lvl4pPr marL="1600200" indent="-228600" eaLnBrk="0" hangingPunct="0">
              <a:spcBef>
                <a:spcPct val="20000"/>
              </a:spcBef>
              <a:buClr>
                <a:schemeClr val="tx1"/>
              </a:buClr>
              <a:buSzPct val="100000"/>
              <a:buFont typeface="Wingdings" pitchFamily="2" charset="2"/>
              <a:buChar char="•"/>
              <a:defRPr sz="2400">
                <a:solidFill>
                  <a:schemeClr val="tx1"/>
                </a:solidFill>
                <a:latin typeface="Arial" pitchFamily="34" charset="0"/>
                <a:ea typeface="宋体" pitchFamily="2" charset="-122"/>
              </a:defRPr>
            </a:lvl4pPr>
            <a:lvl5pPr marL="2057400" indent="-228600" eaLnBrk="0" hangingPunct="0">
              <a:spcBef>
                <a:spcPct val="20000"/>
              </a:spcBef>
              <a:buClr>
                <a:schemeClr val="tx1"/>
              </a:buClr>
              <a:buSzPct val="100000"/>
              <a:buFont typeface="Wingdings" pitchFamily="2" charset="2"/>
              <a:buChar char="–"/>
              <a:defRPr sz="24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9pPr>
          </a:lstStyle>
          <a:p>
            <a:pPr marL="285750" marR="0" lvl="1" indent="-285750" algn="l" defTabSz="914400" rtl="0" eaLnBrk="0" fontAlgn="base" latinLnBrk="0" hangingPunct="0">
              <a:lnSpc>
                <a:spcPct val="150000"/>
              </a:lnSpc>
              <a:spcBef>
                <a:spcPct val="20000"/>
              </a:spcBef>
              <a:spcAft>
                <a:spcPct val="20000"/>
              </a:spcAft>
              <a:buClr>
                <a:srgbClr val="669900"/>
              </a:buClr>
              <a:buSzPct val="60000"/>
              <a:buFont typeface="Wingdings" pitchFamily="2" charset="2"/>
              <a:buNone/>
              <a:defRPr/>
            </a:pPr>
            <a:r>
              <a:rPr kumimoji="0" lang="zh-CN" altLang="en-US" sz="2400" b="1" i="0" u="none" strike="noStrike" kern="1200" cap="none" spc="0" normalizeH="0" baseline="0" noProof="0" dirty="0" smtClean="0">
                <a:ln>
                  <a:noFill/>
                </a:ln>
                <a:solidFill>
                  <a:srgbClr val="FFFFFF"/>
                </a:solidFill>
                <a:effectLst/>
                <a:uLnTx/>
                <a:uFillTx/>
                <a:latin typeface="+mj-ea"/>
                <a:ea typeface="+mj-ea"/>
                <a:cs typeface="+mn-cs"/>
              </a:rPr>
              <a:t>项目研究内容</a:t>
            </a:r>
          </a:p>
        </p:txBody>
      </p:sp>
      <p:grpSp>
        <p:nvGrpSpPr>
          <p:cNvPr id="15" name="Group 11"/>
          <p:cNvGrpSpPr/>
          <p:nvPr/>
        </p:nvGrpSpPr>
        <p:grpSpPr bwMode="auto">
          <a:xfrm>
            <a:off x="1719580" y="2068196"/>
            <a:ext cx="2792730" cy="931544"/>
            <a:chOff x="0" y="0"/>
            <a:chExt cx="707" cy="223"/>
          </a:xfrm>
          <a:solidFill>
            <a:schemeClr val="accent1"/>
          </a:solidFill>
        </p:grpSpPr>
        <p:pic>
          <p:nvPicPr>
            <p:cNvPr id="16" name="矩形 4"/>
            <p:cNvPicPr>
              <a:picLocks noChangeArrowheads="1"/>
            </p:cNvPicPr>
            <p:nvPr/>
          </p:nvPicPr>
          <p:blipFill>
            <a:blip r:embed="rId3"/>
            <a:srcRect/>
            <a:stretch>
              <a:fillRect/>
            </a:stretch>
          </p:blipFill>
          <p:spPr bwMode="auto">
            <a:xfrm>
              <a:off x="0" y="0"/>
              <a:ext cx="707" cy="223"/>
            </a:xfrm>
            <a:prstGeom prst="rect">
              <a:avLst/>
            </a:prstGeom>
            <a:grpFill/>
            <a:ln w="9525">
              <a:noFill/>
              <a:miter lim="800000"/>
              <a:headEnd/>
              <a:tailEnd/>
            </a:ln>
          </p:spPr>
        </p:pic>
        <p:sp>
          <p:nvSpPr>
            <p:cNvPr id="17" name="Text Box 13"/>
            <p:cNvSpPr txBox="1">
              <a:spLocks noChangeArrowheads="1"/>
            </p:cNvSpPr>
            <p:nvPr/>
          </p:nvSpPr>
          <p:spPr bwMode="auto">
            <a:xfrm>
              <a:off x="13" y="11"/>
              <a:ext cx="682" cy="201"/>
            </a:xfrm>
            <a:prstGeom prst="rect">
              <a:avLst/>
            </a:prstGeom>
            <a:grpFill/>
            <a:ln w="9525">
              <a:noFill/>
              <a:miter lim="800000"/>
            </a:ln>
          </p:spPr>
          <p:txBody>
            <a:bodyPr anchor="ctr"/>
            <a:lstStyle/>
            <a:p>
              <a:pPr algn="ctr"/>
              <a:endParaRPr lang="zh-CN" altLang="en-US">
                <a:solidFill>
                  <a:srgbClr val="FFFFFF"/>
                </a:solidFill>
                <a:latin typeface="Calibri" pitchFamily="34" charset="0"/>
              </a:endParaRPr>
            </a:p>
          </p:txBody>
        </p:sp>
      </p:grpSp>
      <p:sp>
        <p:nvSpPr>
          <p:cNvPr id="24" name="文本框 103"/>
          <p:cNvSpPr txBox="1">
            <a:spLocks noChangeArrowheads="1"/>
          </p:cNvSpPr>
          <p:nvPr/>
        </p:nvSpPr>
        <p:spPr bwMode="auto">
          <a:xfrm>
            <a:off x="1771016" y="2194664"/>
            <a:ext cx="2539042" cy="646331"/>
          </a:xfrm>
          <a:prstGeom prst="rect">
            <a:avLst/>
          </a:prstGeom>
          <a:noFill/>
          <a:ln w="9525">
            <a:noFill/>
            <a:miter lim="800000"/>
          </a:ln>
        </p:spPr>
        <p:txBody>
          <a:bodyPr wrap="square">
            <a:spAutoFit/>
          </a:bodyPr>
          <a:lstStyle/>
          <a:p>
            <a:pPr algn="l">
              <a:lnSpc>
                <a:spcPct val="120000"/>
              </a:lnSpc>
            </a:pPr>
            <a:r>
              <a:rPr lang="zh-CN" altLang="en-US" sz="1000" b="1" dirty="0" smtClean="0">
                <a:solidFill>
                  <a:schemeClr val="bg1"/>
                </a:solidFill>
                <a:latin typeface="微软雅黑" charset="-122"/>
                <a:ea typeface="微软雅黑" charset="-122"/>
                <a:sym typeface="宋体" pitchFamily="2" charset="-122"/>
              </a:rPr>
              <a:t>实现通信业务运行方式、路由优化调整的智能辅助分析功能，为通信业务运行提出优化建议。</a:t>
            </a:r>
            <a:endParaRPr lang="zh-CN" altLang="en-US" sz="1000" b="1" dirty="0">
              <a:solidFill>
                <a:schemeClr val="bg1"/>
              </a:solidFill>
              <a:latin typeface="微软雅黑" charset="-122"/>
              <a:ea typeface="微软雅黑" charset="-122"/>
              <a:sym typeface="宋体" pitchFamily="2" charset="-122"/>
            </a:endParaRPr>
          </a:p>
        </p:txBody>
      </p:sp>
      <p:sp>
        <p:nvSpPr>
          <p:cNvPr id="34" name="任意多边形 32"/>
          <p:cNvSpPr>
            <a:spLocks noChangeArrowheads="1"/>
          </p:cNvSpPr>
          <p:nvPr/>
        </p:nvSpPr>
        <p:spPr bwMode="auto">
          <a:xfrm flipH="1">
            <a:off x="4914900" y="2428821"/>
            <a:ext cx="2501900" cy="114300"/>
          </a:xfrm>
          <a:custGeom>
            <a:avLst/>
            <a:gdLst>
              <a:gd name="T0" fmla="*/ 0 w 3939"/>
              <a:gd name="T1" fmla="*/ 0 h 134"/>
              <a:gd name="T2" fmla="*/ 621 w 3939"/>
              <a:gd name="T3" fmla="*/ 134 h 134"/>
              <a:gd name="T4" fmla="*/ 3939 w 3939"/>
              <a:gd name="T5" fmla="*/ 134 h 134"/>
              <a:gd name="T6" fmla="*/ 0 60000 65536"/>
              <a:gd name="T7" fmla="*/ 0 60000 65536"/>
              <a:gd name="T8" fmla="*/ 0 60000 65536"/>
              <a:gd name="T9" fmla="*/ 0 w 3939"/>
              <a:gd name="T10" fmla="*/ 0 h 134"/>
              <a:gd name="T11" fmla="*/ 3939 w 3939"/>
              <a:gd name="T12" fmla="*/ 134 h 134"/>
            </a:gdLst>
            <a:ahLst/>
            <a:cxnLst>
              <a:cxn ang="T6">
                <a:pos x="T0" y="T1"/>
              </a:cxn>
              <a:cxn ang="T7">
                <a:pos x="T2" y="T3"/>
              </a:cxn>
              <a:cxn ang="T8">
                <a:pos x="T4" y="T5"/>
              </a:cxn>
            </a:cxnLst>
            <a:rect l="T9" t="T10" r="T11" b="T12"/>
            <a:pathLst>
              <a:path w="3939" h="134">
                <a:moveTo>
                  <a:pt x="0" y="0"/>
                </a:moveTo>
                <a:lnTo>
                  <a:pt x="621" y="134"/>
                </a:lnTo>
                <a:lnTo>
                  <a:pt x="3939" y="134"/>
                </a:lnTo>
              </a:path>
            </a:pathLst>
          </a:custGeom>
          <a:noFill/>
          <a:ln w="19050">
            <a:solidFill>
              <a:srgbClr val="A6A6A6"/>
            </a:solidFill>
            <a:round/>
          </a:ln>
        </p:spPr>
        <p:txBody>
          <a:bodyPr/>
          <a:lstStyle/>
          <a:p>
            <a:endParaRPr lang="zh-CN" altLang="en-US"/>
          </a:p>
        </p:txBody>
      </p:sp>
      <p:sp>
        <p:nvSpPr>
          <p:cNvPr id="35" name="任意多边形 32"/>
          <p:cNvSpPr>
            <a:spLocks noChangeArrowheads="1"/>
          </p:cNvSpPr>
          <p:nvPr/>
        </p:nvSpPr>
        <p:spPr bwMode="auto">
          <a:xfrm flipH="1">
            <a:off x="4914900" y="3543563"/>
            <a:ext cx="2501900" cy="114300"/>
          </a:xfrm>
          <a:custGeom>
            <a:avLst/>
            <a:gdLst>
              <a:gd name="T0" fmla="*/ 0 w 3939"/>
              <a:gd name="T1" fmla="*/ 0 h 134"/>
              <a:gd name="T2" fmla="*/ 621 w 3939"/>
              <a:gd name="T3" fmla="*/ 134 h 134"/>
              <a:gd name="T4" fmla="*/ 3939 w 3939"/>
              <a:gd name="T5" fmla="*/ 134 h 134"/>
              <a:gd name="T6" fmla="*/ 0 60000 65536"/>
              <a:gd name="T7" fmla="*/ 0 60000 65536"/>
              <a:gd name="T8" fmla="*/ 0 60000 65536"/>
              <a:gd name="T9" fmla="*/ 0 w 3939"/>
              <a:gd name="T10" fmla="*/ 0 h 134"/>
              <a:gd name="T11" fmla="*/ 3939 w 3939"/>
              <a:gd name="T12" fmla="*/ 134 h 134"/>
            </a:gdLst>
            <a:ahLst/>
            <a:cxnLst>
              <a:cxn ang="T6">
                <a:pos x="T0" y="T1"/>
              </a:cxn>
              <a:cxn ang="T7">
                <a:pos x="T2" y="T3"/>
              </a:cxn>
              <a:cxn ang="T8">
                <a:pos x="T4" y="T5"/>
              </a:cxn>
            </a:cxnLst>
            <a:rect l="T9" t="T10" r="T11" b="T12"/>
            <a:pathLst>
              <a:path w="3939" h="134">
                <a:moveTo>
                  <a:pt x="0" y="0"/>
                </a:moveTo>
                <a:lnTo>
                  <a:pt x="621" y="134"/>
                </a:lnTo>
                <a:lnTo>
                  <a:pt x="3939" y="134"/>
                </a:lnTo>
              </a:path>
            </a:pathLst>
          </a:custGeom>
          <a:noFill/>
          <a:ln w="19050">
            <a:solidFill>
              <a:srgbClr val="A6A6A6"/>
            </a:solidFill>
            <a:round/>
          </a:ln>
        </p:spPr>
        <p:txBody>
          <a:bodyPr/>
          <a:lstStyle/>
          <a:p>
            <a:endParaRPr lang="zh-CN" altLang="en-US"/>
          </a:p>
        </p:txBody>
      </p:sp>
      <p:sp>
        <p:nvSpPr>
          <p:cNvPr id="36" name="文本框 85"/>
          <p:cNvSpPr txBox="1">
            <a:spLocks noChangeArrowheads="1"/>
          </p:cNvSpPr>
          <p:nvPr/>
        </p:nvSpPr>
        <p:spPr bwMode="auto">
          <a:xfrm>
            <a:off x="4857115" y="3790794"/>
            <a:ext cx="4554855" cy="629018"/>
          </a:xfrm>
          <a:prstGeom prst="rect">
            <a:avLst/>
          </a:prstGeom>
          <a:noFill/>
          <a:ln w="9525">
            <a:noFill/>
            <a:miter lim="800000"/>
          </a:ln>
        </p:spPr>
        <p:txBody>
          <a:bodyPr wrap="square">
            <a:spAutoFit/>
          </a:bodyPr>
          <a:lstStyle/>
          <a:p>
            <a:pPr>
              <a:lnSpc>
                <a:spcPct val="120000"/>
              </a:lnSpc>
            </a:pPr>
            <a:r>
              <a:rPr lang="zh-CN" altLang="en-US" sz="1000" dirty="0" smtClean="0">
                <a:solidFill>
                  <a:schemeClr val="tx1"/>
                </a:solidFill>
                <a:latin typeface="微软雅黑" charset="-122"/>
                <a:ea typeface="微软雅黑" charset="-122"/>
                <a:sym typeface="宋体" pitchFamily="2" charset="-122"/>
              </a:rPr>
              <a:t>实现光缆的模拟检修开断，能够直接查看该光缆开断后影响哪些所承载的业务，同时提示业务是无保护链式业务（开断中间光路业务中断）还是环保护业务（双路由保护，只要有一个路由可达，业务开环运行不中断）。</a:t>
            </a:r>
            <a:endParaRPr lang="en-US" altLang="zh-CN" sz="1000" dirty="0">
              <a:solidFill>
                <a:schemeClr val="tx1"/>
              </a:solidFill>
              <a:latin typeface="微软雅黑" charset="-122"/>
              <a:ea typeface="微软雅黑" charset="-122"/>
              <a:sym typeface="宋体" pitchFamily="2" charset="-122"/>
            </a:endParaRPr>
          </a:p>
        </p:txBody>
      </p:sp>
      <p:sp>
        <p:nvSpPr>
          <p:cNvPr id="37" name="任意多边形 32"/>
          <p:cNvSpPr>
            <a:spLocks noChangeArrowheads="1"/>
          </p:cNvSpPr>
          <p:nvPr/>
        </p:nvSpPr>
        <p:spPr bwMode="auto">
          <a:xfrm flipH="1">
            <a:off x="4914900" y="4476962"/>
            <a:ext cx="2501900" cy="114300"/>
          </a:xfrm>
          <a:custGeom>
            <a:avLst/>
            <a:gdLst>
              <a:gd name="T0" fmla="*/ 0 w 3939"/>
              <a:gd name="T1" fmla="*/ 0 h 134"/>
              <a:gd name="T2" fmla="*/ 621 w 3939"/>
              <a:gd name="T3" fmla="*/ 134 h 134"/>
              <a:gd name="T4" fmla="*/ 3939 w 3939"/>
              <a:gd name="T5" fmla="*/ 134 h 134"/>
              <a:gd name="T6" fmla="*/ 0 60000 65536"/>
              <a:gd name="T7" fmla="*/ 0 60000 65536"/>
              <a:gd name="T8" fmla="*/ 0 60000 65536"/>
              <a:gd name="T9" fmla="*/ 0 w 3939"/>
              <a:gd name="T10" fmla="*/ 0 h 134"/>
              <a:gd name="T11" fmla="*/ 3939 w 3939"/>
              <a:gd name="T12" fmla="*/ 134 h 134"/>
            </a:gdLst>
            <a:ahLst/>
            <a:cxnLst>
              <a:cxn ang="T6">
                <a:pos x="T0" y="T1"/>
              </a:cxn>
              <a:cxn ang="T7">
                <a:pos x="T2" y="T3"/>
              </a:cxn>
              <a:cxn ang="T8">
                <a:pos x="T4" y="T5"/>
              </a:cxn>
            </a:cxnLst>
            <a:rect l="T9" t="T10" r="T11" b="T12"/>
            <a:pathLst>
              <a:path w="3939" h="134">
                <a:moveTo>
                  <a:pt x="0" y="0"/>
                </a:moveTo>
                <a:lnTo>
                  <a:pt x="621" y="134"/>
                </a:lnTo>
                <a:lnTo>
                  <a:pt x="3939" y="134"/>
                </a:lnTo>
              </a:path>
            </a:pathLst>
          </a:custGeom>
          <a:noFill/>
          <a:ln w="19050">
            <a:solidFill>
              <a:srgbClr val="A6A6A6"/>
            </a:solidFill>
            <a:round/>
          </a:ln>
        </p:spPr>
        <p:txBody>
          <a:bodyPr/>
          <a:lstStyle/>
          <a:p>
            <a:endParaRPr lang="zh-CN" altLang="en-US"/>
          </a:p>
        </p:txBody>
      </p:sp>
      <p:sp>
        <p:nvSpPr>
          <p:cNvPr id="38" name="文本框 85"/>
          <p:cNvSpPr txBox="1">
            <a:spLocks noChangeArrowheads="1"/>
          </p:cNvSpPr>
          <p:nvPr/>
        </p:nvSpPr>
        <p:spPr bwMode="auto">
          <a:xfrm>
            <a:off x="4845050" y="4684780"/>
            <a:ext cx="4554855" cy="446020"/>
          </a:xfrm>
          <a:prstGeom prst="rect">
            <a:avLst/>
          </a:prstGeom>
          <a:noFill/>
          <a:ln w="9525">
            <a:noFill/>
            <a:miter lim="800000"/>
          </a:ln>
        </p:spPr>
        <p:txBody>
          <a:bodyPr wrap="square">
            <a:spAutoFit/>
          </a:bodyPr>
          <a:lstStyle/>
          <a:p>
            <a:pPr>
              <a:lnSpc>
                <a:spcPct val="120000"/>
              </a:lnSpc>
            </a:pPr>
            <a:r>
              <a:rPr lang="zh-CN" altLang="en-US" sz="1000" dirty="0" smtClean="0">
                <a:solidFill>
                  <a:schemeClr val="tx1"/>
                </a:solidFill>
                <a:latin typeface="微软雅黑" charset="-122"/>
                <a:ea typeface="微软雅黑" charset="-122"/>
                <a:sym typeface="宋体" pitchFamily="2" charset="-122"/>
              </a:rPr>
              <a:t>提供智能优化算法，实现光缆模拟开断，提出业务运行方式及业务路由优化调整建议。</a:t>
            </a:r>
            <a:endParaRPr lang="en-US" altLang="zh-CN" sz="1000" dirty="0">
              <a:solidFill>
                <a:schemeClr val="tx1"/>
              </a:solidFill>
              <a:latin typeface="微软雅黑" charset="-122"/>
              <a:ea typeface="微软雅黑" charset="-122"/>
              <a:sym typeface="宋体" pitchFamily="2" charset="-122"/>
            </a:endParaRPr>
          </a:p>
        </p:txBody>
      </p:sp>
      <p:sp>
        <p:nvSpPr>
          <p:cNvPr id="39" name="任意多边形 32"/>
          <p:cNvSpPr>
            <a:spLocks noChangeArrowheads="1"/>
          </p:cNvSpPr>
          <p:nvPr/>
        </p:nvSpPr>
        <p:spPr bwMode="auto">
          <a:xfrm flipH="1">
            <a:off x="4914900" y="5130800"/>
            <a:ext cx="2501900" cy="114300"/>
          </a:xfrm>
          <a:custGeom>
            <a:avLst/>
            <a:gdLst>
              <a:gd name="T0" fmla="*/ 0 w 3939"/>
              <a:gd name="T1" fmla="*/ 0 h 134"/>
              <a:gd name="T2" fmla="*/ 621 w 3939"/>
              <a:gd name="T3" fmla="*/ 134 h 134"/>
              <a:gd name="T4" fmla="*/ 3939 w 3939"/>
              <a:gd name="T5" fmla="*/ 134 h 134"/>
              <a:gd name="T6" fmla="*/ 0 60000 65536"/>
              <a:gd name="T7" fmla="*/ 0 60000 65536"/>
              <a:gd name="T8" fmla="*/ 0 60000 65536"/>
              <a:gd name="T9" fmla="*/ 0 w 3939"/>
              <a:gd name="T10" fmla="*/ 0 h 134"/>
              <a:gd name="T11" fmla="*/ 3939 w 3939"/>
              <a:gd name="T12" fmla="*/ 134 h 134"/>
            </a:gdLst>
            <a:ahLst/>
            <a:cxnLst>
              <a:cxn ang="T6">
                <a:pos x="T0" y="T1"/>
              </a:cxn>
              <a:cxn ang="T7">
                <a:pos x="T2" y="T3"/>
              </a:cxn>
              <a:cxn ang="T8">
                <a:pos x="T4" y="T5"/>
              </a:cxn>
            </a:cxnLst>
            <a:rect l="T9" t="T10" r="T11" b="T12"/>
            <a:pathLst>
              <a:path w="3939" h="134">
                <a:moveTo>
                  <a:pt x="0" y="0"/>
                </a:moveTo>
                <a:lnTo>
                  <a:pt x="621" y="134"/>
                </a:lnTo>
                <a:lnTo>
                  <a:pt x="3939" y="134"/>
                </a:lnTo>
              </a:path>
            </a:pathLst>
          </a:custGeom>
          <a:noFill/>
          <a:ln w="19050">
            <a:solidFill>
              <a:srgbClr val="A6A6A6"/>
            </a:solidFill>
            <a:round/>
          </a:ln>
        </p:spPr>
        <p:txBody>
          <a:bodyPr/>
          <a:lstStyle/>
          <a:p>
            <a:endParaRPr lang="zh-CN" altLang="en-US"/>
          </a:p>
        </p:txBody>
      </p:sp>
      <p:sp>
        <p:nvSpPr>
          <p:cNvPr id="40" name="文本框 85"/>
          <p:cNvSpPr txBox="1">
            <a:spLocks noChangeArrowheads="1"/>
          </p:cNvSpPr>
          <p:nvPr/>
        </p:nvSpPr>
        <p:spPr bwMode="auto">
          <a:xfrm>
            <a:off x="4845050" y="5353810"/>
            <a:ext cx="4554855" cy="446020"/>
          </a:xfrm>
          <a:prstGeom prst="rect">
            <a:avLst/>
          </a:prstGeom>
          <a:noFill/>
          <a:ln w="9525">
            <a:noFill/>
            <a:miter lim="800000"/>
          </a:ln>
        </p:spPr>
        <p:txBody>
          <a:bodyPr wrap="square">
            <a:spAutoFit/>
          </a:bodyPr>
          <a:lstStyle/>
          <a:p>
            <a:pPr>
              <a:lnSpc>
                <a:spcPct val="120000"/>
              </a:lnSpc>
            </a:pPr>
            <a:r>
              <a:rPr lang="zh-CN" altLang="en-US" sz="1000" dirty="0" smtClean="0">
                <a:solidFill>
                  <a:schemeClr val="tx1"/>
                </a:solidFill>
                <a:latin typeface="微软雅黑" charset="-122"/>
                <a:ea typeface="微软雅黑" charset="-122"/>
                <a:sym typeface="宋体" pitchFamily="2" charset="-122"/>
              </a:rPr>
              <a:t>实现光缆线路资料和光配资料的统计分析功能，如：线芯利用情况和配线架利用情况等。</a:t>
            </a:r>
            <a:endParaRPr lang="en-US" altLang="zh-CN" sz="1000" dirty="0">
              <a:solidFill>
                <a:schemeClr val="tx1"/>
              </a:solidFill>
              <a:latin typeface="微软雅黑" charset="-122"/>
              <a:ea typeface="微软雅黑" charset="-122"/>
              <a:sym typeface="宋体" pitchFamily="2" charset="-122"/>
            </a:endParaRPr>
          </a:p>
        </p:txBody>
      </p:sp>
    </p:spTree>
  </p:cSld>
  <p:clrMapOvr>
    <a:masterClrMapping/>
  </p:clrMapOvr>
  <p:transition advTm="0">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图片 7"/>
          <p:cNvPicPr>
            <a:picLocks noChangeAspect="1"/>
          </p:cNvPicPr>
          <p:nvPr/>
        </p:nvPicPr>
        <p:blipFill>
          <a:blip r:embed="rId2"/>
          <a:stretch>
            <a:fillRect/>
          </a:stretch>
        </p:blipFill>
        <p:spPr>
          <a:xfrm>
            <a:off x="2829057" y="4216665"/>
            <a:ext cx="4019153" cy="1989799"/>
          </a:xfrm>
          <a:prstGeom prst="rect">
            <a:avLst/>
          </a:prstGeom>
          <a:noFill/>
          <a:ln w="9525">
            <a:noFill/>
          </a:ln>
        </p:spPr>
      </p:pic>
      <p:sp>
        <p:nvSpPr>
          <p:cNvPr id="22531" name="椭圆 9"/>
          <p:cNvSpPr/>
          <p:nvPr/>
        </p:nvSpPr>
        <p:spPr>
          <a:xfrm>
            <a:off x="1023910" y="2042848"/>
            <a:ext cx="1384433" cy="1386152"/>
          </a:xfrm>
          <a:prstGeom prst="ellipse">
            <a:avLst/>
          </a:prstGeom>
          <a:solidFill>
            <a:srgbClr val="7F7F7F"/>
          </a:solidFill>
          <a:ln w="25400" cap="flat" cmpd="sng">
            <a:solidFill>
              <a:schemeClr val="bg1"/>
            </a:solidFill>
            <a:prstDash val="solid"/>
            <a:round/>
            <a:headEnd type="none" w="med" len="med"/>
            <a:tailEnd type="none" w="med" len="med"/>
          </a:ln>
        </p:spPr>
        <p:txBody>
          <a:bodyPr anchor="ctr"/>
          <a:lstStyle/>
          <a:p>
            <a:pPr lvl="0" indent="0" algn="ctr" eaLnBrk="0" hangingPunct="0"/>
            <a:r>
              <a:rPr lang="zh-CN" altLang="en-US" b="1" dirty="0" smtClean="0">
                <a:solidFill>
                  <a:srgbClr val="FFFFFF"/>
                </a:solidFill>
                <a:latin typeface="方正舒体" pitchFamily="2" charset="-122"/>
                <a:ea typeface="方正舒体" pitchFamily="2" charset="-122"/>
                <a:sym typeface="微软雅黑" charset="-122"/>
              </a:rPr>
              <a:t>项目背景及内容</a:t>
            </a:r>
            <a:endParaRPr lang="en-US" altLang="x-none" b="1" dirty="0">
              <a:solidFill>
                <a:srgbClr val="FFFFFF"/>
              </a:solidFill>
              <a:latin typeface="方正舒体" pitchFamily="2" charset="-122"/>
              <a:ea typeface="方正舒体" pitchFamily="2" charset="-122"/>
              <a:sym typeface="微软雅黑" charset="-122"/>
            </a:endParaRPr>
          </a:p>
        </p:txBody>
      </p:sp>
      <p:sp>
        <p:nvSpPr>
          <p:cNvPr id="22532" name="椭圆 11"/>
          <p:cNvSpPr/>
          <p:nvPr/>
        </p:nvSpPr>
        <p:spPr>
          <a:xfrm>
            <a:off x="5238752" y="2042848"/>
            <a:ext cx="1384432" cy="1386152"/>
          </a:xfrm>
          <a:prstGeom prst="ellipse">
            <a:avLst/>
          </a:prstGeom>
          <a:solidFill>
            <a:srgbClr val="7F7F7F"/>
          </a:solidFill>
          <a:ln w="25400" cap="flat" cmpd="sng">
            <a:solidFill>
              <a:schemeClr val="bg1"/>
            </a:solidFill>
            <a:prstDash val="solid"/>
            <a:round/>
            <a:headEnd type="none" w="med" len="med"/>
            <a:tailEnd type="none" w="med" len="med"/>
          </a:ln>
        </p:spPr>
        <p:txBody>
          <a:bodyPr anchor="ctr"/>
          <a:lstStyle/>
          <a:p>
            <a:pPr lvl="0" indent="0" algn="ctr" eaLnBrk="0" hangingPunct="0"/>
            <a:endParaRPr lang="zh-CN" altLang="en-US" sz="2600" b="1" dirty="0">
              <a:latin typeface="黑体" pitchFamily="2" charset="-122"/>
              <a:ea typeface="黑体" pitchFamily="2" charset="-122"/>
            </a:endParaRPr>
          </a:p>
        </p:txBody>
      </p:sp>
      <p:grpSp>
        <p:nvGrpSpPr>
          <p:cNvPr id="2" name="组合 21509"/>
          <p:cNvGrpSpPr/>
          <p:nvPr/>
        </p:nvGrpSpPr>
        <p:grpSpPr>
          <a:xfrm>
            <a:off x="3595678" y="4344277"/>
            <a:ext cx="577850" cy="579570"/>
            <a:chOff x="0" y="0"/>
            <a:chExt cx="692150" cy="692150"/>
          </a:xfrm>
        </p:grpSpPr>
        <p:sp>
          <p:nvSpPr>
            <p:cNvPr id="22534" name="椭圆 13"/>
            <p:cNvSpPr/>
            <p:nvPr/>
          </p:nvSpPr>
          <p:spPr>
            <a:xfrm>
              <a:off x="0" y="0"/>
              <a:ext cx="692150" cy="692150"/>
            </a:xfrm>
            <a:prstGeom prst="ellipse">
              <a:avLst/>
            </a:prstGeom>
            <a:solidFill>
              <a:schemeClr val="bg1"/>
            </a:solidFill>
            <a:ln w="6350" cap="flat" cmpd="sng">
              <a:solidFill>
                <a:srgbClr val="FF8C00"/>
              </a:solidFill>
              <a:prstDash val="solid"/>
              <a:round/>
              <a:headEnd type="none" w="med" len="med"/>
              <a:tailEnd type="none" w="med" len="med"/>
            </a:ln>
          </p:spPr>
          <p:txBody>
            <a:bodyPr anchor="ctr"/>
            <a:lstStyle/>
            <a:p>
              <a:pPr lvl="0" indent="0" eaLnBrk="0" hangingPunct="0"/>
              <a:endParaRPr lang="zh-CN" altLang="en-US" sz="100" dirty="0">
                <a:solidFill>
                  <a:srgbClr val="FFFFFF"/>
                </a:solidFill>
                <a:latin typeface="Impact" pitchFamily="2" charset="0"/>
                <a:ea typeface="宋体" pitchFamily="2" charset="-122"/>
                <a:sym typeface="Impact" pitchFamily="2" charset="0"/>
              </a:endParaRPr>
            </a:p>
          </p:txBody>
        </p:sp>
        <p:sp>
          <p:nvSpPr>
            <p:cNvPr id="22535" name="椭圆 14"/>
            <p:cNvSpPr/>
            <p:nvPr/>
          </p:nvSpPr>
          <p:spPr>
            <a:xfrm>
              <a:off x="76200" y="76200"/>
              <a:ext cx="539750" cy="539750"/>
            </a:xfrm>
            <a:prstGeom prst="ellipse">
              <a:avLst/>
            </a:prstGeom>
            <a:solidFill>
              <a:srgbClr val="FF8C00"/>
            </a:solidFill>
            <a:ln w="9525">
              <a:noFill/>
            </a:ln>
          </p:spPr>
          <p:txBody>
            <a:bodyPr anchor="ctr"/>
            <a:lstStyle/>
            <a:p>
              <a:pPr lvl="0" indent="0" algn="ctr" eaLnBrk="0" hangingPunct="0"/>
              <a:r>
                <a:rPr lang="zh-CN" altLang="en-US" sz="100" dirty="0">
                  <a:solidFill>
                    <a:srgbClr val="FFFFFF"/>
                  </a:solidFill>
                  <a:latin typeface="Impact" pitchFamily="2" charset="0"/>
                  <a:ea typeface="宋体" pitchFamily="2" charset="-122"/>
                  <a:sym typeface="Impact" pitchFamily="2" charset="0"/>
                </a:rPr>
                <a:t>1</a:t>
              </a:r>
              <a:endParaRPr lang="zh-CN" altLang="en-US" sz="100" dirty="0">
                <a:latin typeface="Arial" pitchFamily="34" charset="0"/>
                <a:ea typeface="宋体" pitchFamily="2" charset="-122"/>
              </a:endParaRPr>
            </a:p>
          </p:txBody>
        </p:sp>
      </p:grpSp>
      <p:grpSp>
        <p:nvGrpSpPr>
          <p:cNvPr id="3" name="组合 21512"/>
          <p:cNvGrpSpPr/>
          <p:nvPr/>
        </p:nvGrpSpPr>
        <p:grpSpPr>
          <a:xfrm>
            <a:off x="2728451" y="5315785"/>
            <a:ext cx="577850" cy="579569"/>
            <a:chOff x="0" y="0"/>
            <a:chExt cx="692150" cy="692150"/>
          </a:xfrm>
        </p:grpSpPr>
        <p:sp>
          <p:nvSpPr>
            <p:cNvPr id="22537" name="椭圆 16"/>
            <p:cNvSpPr/>
            <p:nvPr/>
          </p:nvSpPr>
          <p:spPr>
            <a:xfrm>
              <a:off x="0" y="0"/>
              <a:ext cx="692150" cy="692150"/>
            </a:xfrm>
            <a:prstGeom prst="ellipse">
              <a:avLst/>
            </a:prstGeom>
            <a:solidFill>
              <a:schemeClr val="bg1"/>
            </a:solidFill>
            <a:ln w="6350" cap="flat" cmpd="sng">
              <a:solidFill>
                <a:srgbClr val="7F7F7F"/>
              </a:solidFill>
              <a:prstDash val="solid"/>
              <a:round/>
              <a:headEnd type="none" w="med" len="med"/>
              <a:tailEnd type="none" w="med" len="med"/>
            </a:ln>
          </p:spPr>
          <p:txBody>
            <a:bodyPr anchor="ctr"/>
            <a:lstStyle/>
            <a:p>
              <a:pPr lvl="0" indent="0" eaLnBrk="0" hangingPunct="0"/>
              <a:endParaRPr lang="zh-CN" altLang="en-US" sz="100" dirty="0">
                <a:solidFill>
                  <a:srgbClr val="FFFFFF"/>
                </a:solidFill>
                <a:latin typeface="Impact" pitchFamily="2" charset="0"/>
                <a:ea typeface="宋体" pitchFamily="2" charset="-122"/>
                <a:sym typeface="Impact" pitchFamily="2" charset="0"/>
              </a:endParaRPr>
            </a:p>
          </p:txBody>
        </p:sp>
        <p:sp>
          <p:nvSpPr>
            <p:cNvPr id="22538" name="椭圆 17"/>
            <p:cNvSpPr/>
            <p:nvPr/>
          </p:nvSpPr>
          <p:spPr>
            <a:xfrm>
              <a:off x="76200" y="76200"/>
              <a:ext cx="539750" cy="539750"/>
            </a:xfrm>
            <a:prstGeom prst="ellipse">
              <a:avLst/>
            </a:prstGeom>
            <a:solidFill>
              <a:srgbClr val="7F7F7F"/>
            </a:solidFill>
            <a:ln w="9525">
              <a:noFill/>
            </a:ln>
          </p:spPr>
          <p:txBody>
            <a:bodyPr anchor="ctr"/>
            <a:lstStyle/>
            <a:p>
              <a:pPr lvl="0" indent="0" algn="ctr" eaLnBrk="0" hangingPunct="0"/>
              <a:r>
                <a:rPr lang="zh-CN" altLang="en-US" sz="100" dirty="0">
                  <a:solidFill>
                    <a:srgbClr val="FFFFFF"/>
                  </a:solidFill>
                  <a:latin typeface="Impact" pitchFamily="2" charset="0"/>
                  <a:ea typeface="宋体" pitchFamily="2" charset="-122"/>
                  <a:sym typeface="Impact" pitchFamily="2" charset="0"/>
                </a:rPr>
                <a:t>2</a:t>
              </a:r>
              <a:endParaRPr lang="zh-CN" altLang="en-US" sz="100" dirty="0">
                <a:latin typeface="Arial" pitchFamily="34" charset="0"/>
                <a:ea typeface="宋体" pitchFamily="2" charset="-122"/>
              </a:endParaRPr>
            </a:p>
          </p:txBody>
        </p:sp>
      </p:grpSp>
      <p:grpSp>
        <p:nvGrpSpPr>
          <p:cNvPr id="4" name="组合 21515"/>
          <p:cNvGrpSpPr/>
          <p:nvPr/>
        </p:nvGrpSpPr>
        <p:grpSpPr>
          <a:xfrm>
            <a:off x="6268641" y="5251979"/>
            <a:ext cx="579569" cy="579570"/>
            <a:chOff x="0" y="0"/>
            <a:chExt cx="693737" cy="692150"/>
          </a:xfrm>
        </p:grpSpPr>
        <p:sp>
          <p:nvSpPr>
            <p:cNvPr id="22540" name="椭圆 22"/>
            <p:cNvSpPr/>
            <p:nvPr/>
          </p:nvSpPr>
          <p:spPr>
            <a:xfrm>
              <a:off x="0" y="0"/>
              <a:ext cx="693737" cy="692150"/>
            </a:xfrm>
            <a:prstGeom prst="ellipse">
              <a:avLst/>
            </a:prstGeom>
            <a:solidFill>
              <a:schemeClr val="bg1"/>
            </a:solidFill>
            <a:ln w="6350" cap="flat" cmpd="sng">
              <a:solidFill>
                <a:srgbClr val="7F7F7F"/>
              </a:solidFill>
              <a:prstDash val="solid"/>
              <a:round/>
              <a:headEnd type="none" w="med" len="med"/>
              <a:tailEnd type="none" w="med" len="med"/>
            </a:ln>
          </p:spPr>
          <p:txBody>
            <a:bodyPr anchor="ctr"/>
            <a:lstStyle/>
            <a:p>
              <a:pPr lvl="0" indent="0" eaLnBrk="0" hangingPunct="0"/>
              <a:endParaRPr lang="zh-CN" altLang="en-US" sz="100" dirty="0">
                <a:solidFill>
                  <a:srgbClr val="FFFFFF"/>
                </a:solidFill>
                <a:latin typeface="Impact" pitchFamily="2" charset="0"/>
                <a:ea typeface="宋体" pitchFamily="2" charset="-122"/>
                <a:sym typeface="Impact" pitchFamily="2" charset="0"/>
              </a:endParaRPr>
            </a:p>
          </p:txBody>
        </p:sp>
        <p:sp>
          <p:nvSpPr>
            <p:cNvPr id="22541" name="椭圆 23"/>
            <p:cNvSpPr/>
            <p:nvPr/>
          </p:nvSpPr>
          <p:spPr>
            <a:xfrm>
              <a:off x="76993" y="76200"/>
              <a:ext cx="539750" cy="539750"/>
            </a:xfrm>
            <a:prstGeom prst="ellipse">
              <a:avLst/>
            </a:prstGeom>
            <a:solidFill>
              <a:srgbClr val="7F7F7F"/>
            </a:solidFill>
            <a:ln w="9525" cap="flat" cmpd="sng">
              <a:solidFill>
                <a:srgbClr val="7F7F7F"/>
              </a:solidFill>
              <a:prstDash val="solid"/>
              <a:round/>
              <a:headEnd type="none" w="med" len="med"/>
              <a:tailEnd type="none" w="med" len="med"/>
            </a:ln>
          </p:spPr>
          <p:txBody>
            <a:bodyPr anchor="ctr"/>
            <a:lstStyle/>
            <a:p>
              <a:pPr lvl="0" indent="0" algn="ctr" eaLnBrk="0" hangingPunct="0"/>
              <a:r>
                <a:rPr lang="zh-CN" altLang="en-US" sz="100" dirty="0">
                  <a:solidFill>
                    <a:srgbClr val="FFFFFF"/>
                  </a:solidFill>
                  <a:latin typeface="Impact" pitchFamily="2" charset="0"/>
                  <a:ea typeface="宋体" pitchFamily="2" charset="-122"/>
                  <a:sym typeface="Impact" pitchFamily="2" charset="0"/>
                </a:rPr>
                <a:t>3</a:t>
              </a:r>
            </a:p>
          </p:txBody>
        </p:sp>
      </p:grpSp>
      <p:sp>
        <p:nvSpPr>
          <p:cNvPr id="22542" name="任意多边形 24"/>
          <p:cNvSpPr/>
          <p:nvPr/>
        </p:nvSpPr>
        <p:spPr>
          <a:xfrm rot="5400000">
            <a:off x="6134497" y="4232143"/>
            <a:ext cx="1986359" cy="438546"/>
          </a:xfrm>
          <a:custGeom>
            <a:avLst/>
            <a:gdLst/>
            <a:ahLst/>
            <a:cxnLst>
              <a:cxn ang="0">
                <a:pos x="1833562" y="404812"/>
              </a:cxn>
              <a:cxn ang="0">
                <a:pos x="1552613" y="0"/>
              </a:cxn>
              <a:cxn ang="0">
                <a:pos x="0" y="0"/>
              </a:cxn>
            </a:cxnLst>
            <a:rect l="0" t="0" r="0" b="0"/>
            <a:pathLst/>
          </a:custGeom>
          <a:noFill/>
          <a:ln w="19050" cap="flat" cmpd="sng">
            <a:solidFill>
              <a:srgbClr val="7F7F7F"/>
            </a:solidFill>
            <a:prstDash val="solid"/>
            <a:miter/>
            <a:headEnd type="none" w="med" len="med"/>
            <a:tailEnd type="none" w="med" len="med"/>
          </a:ln>
        </p:spPr>
        <p:txBody>
          <a:bodyPr/>
          <a:lstStyle/>
          <a:p>
            <a:endParaRPr lang="zh-CN" altLang="en-US" sz="100"/>
          </a:p>
        </p:txBody>
      </p:sp>
      <p:sp>
        <p:nvSpPr>
          <p:cNvPr id="22543" name="任意多边形 27"/>
          <p:cNvSpPr/>
          <p:nvPr/>
        </p:nvSpPr>
        <p:spPr>
          <a:xfrm rot="5400000" flipV="1">
            <a:off x="1380993" y="4211506"/>
            <a:ext cx="1994958" cy="471223"/>
          </a:xfrm>
          <a:custGeom>
            <a:avLst/>
            <a:gdLst/>
            <a:ahLst/>
            <a:cxnLst>
              <a:cxn ang="0">
                <a:pos x="1841500" y="434975"/>
              </a:cxn>
              <a:cxn ang="0">
                <a:pos x="1559334" y="0"/>
              </a:cxn>
              <a:cxn ang="0">
                <a:pos x="0" y="0"/>
              </a:cxn>
            </a:cxnLst>
            <a:rect l="0" t="0" r="0" b="0"/>
            <a:pathLst/>
          </a:custGeom>
          <a:noFill/>
          <a:ln w="19050" cap="flat" cmpd="sng">
            <a:solidFill>
              <a:srgbClr val="FF9500"/>
            </a:solidFill>
            <a:prstDash val="solid"/>
            <a:miter/>
            <a:headEnd type="none" w="med" len="med"/>
            <a:tailEnd type="none" w="med" len="med"/>
          </a:ln>
        </p:spPr>
        <p:txBody>
          <a:bodyPr/>
          <a:lstStyle/>
          <a:p>
            <a:endParaRPr lang="zh-CN" altLang="en-US" sz="100"/>
          </a:p>
        </p:txBody>
      </p:sp>
      <p:sp>
        <p:nvSpPr>
          <p:cNvPr id="22545" name="Text Box 18"/>
          <p:cNvSpPr txBox="1"/>
          <p:nvPr/>
        </p:nvSpPr>
        <p:spPr>
          <a:xfrm>
            <a:off x="5412451" y="2446843"/>
            <a:ext cx="1069730" cy="646331"/>
          </a:xfrm>
          <a:prstGeom prst="rect">
            <a:avLst/>
          </a:prstGeom>
          <a:noFill/>
          <a:ln w="9525">
            <a:noFill/>
          </a:ln>
        </p:spPr>
        <p:txBody>
          <a:bodyPr wrap="square" anchor="t">
            <a:spAutoFit/>
          </a:bodyPr>
          <a:lstStyle/>
          <a:p>
            <a:pPr lvl="0" indent="0" algn="ctr" eaLnBrk="0" hangingPunct="0"/>
            <a:r>
              <a:rPr lang="zh-CN" altLang="en-US" b="1" dirty="0" smtClean="0">
                <a:solidFill>
                  <a:srgbClr val="FFFFFF"/>
                </a:solidFill>
                <a:latin typeface="方正舒体" pitchFamily="2" charset="-122"/>
                <a:ea typeface="方正舒体" pitchFamily="2" charset="-122"/>
                <a:sym typeface="微软雅黑" charset="-122"/>
              </a:rPr>
              <a:t>系统功能</a:t>
            </a:r>
            <a:endParaRPr lang="zh-CN" altLang="en-US" b="1" dirty="0">
              <a:solidFill>
                <a:srgbClr val="FFFFFF"/>
              </a:solidFill>
              <a:latin typeface="方正舒体" pitchFamily="2" charset="-122"/>
              <a:ea typeface="方正舒体" pitchFamily="2" charset="-122"/>
              <a:sym typeface="微软雅黑" charset="-122"/>
            </a:endParaRPr>
          </a:p>
        </p:txBody>
      </p:sp>
      <p:sp>
        <p:nvSpPr>
          <p:cNvPr id="19" name="椭圆 9"/>
          <p:cNvSpPr/>
          <p:nvPr/>
        </p:nvSpPr>
        <p:spPr>
          <a:xfrm>
            <a:off x="7346950" y="2042848"/>
            <a:ext cx="1384433" cy="1386152"/>
          </a:xfrm>
          <a:prstGeom prst="ellipse">
            <a:avLst/>
          </a:prstGeom>
          <a:solidFill>
            <a:srgbClr val="7F7F7F"/>
          </a:solidFill>
          <a:ln w="25400" cap="flat" cmpd="sng">
            <a:solidFill>
              <a:schemeClr val="bg1"/>
            </a:solidFill>
            <a:prstDash val="solid"/>
            <a:round/>
            <a:headEnd type="none" w="med" len="med"/>
            <a:tailEnd type="none" w="med" len="med"/>
          </a:ln>
        </p:spPr>
        <p:txBody>
          <a:bodyPr anchor="ctr"/>
          <a:lstStyle/>
          <a:p>
            <a:pPr algn="ctr" eaLnBrk="0" hangingPunct="0"/>
            <a:r>
              <a:rPr lang="zh-CN" altLang="en-US" b="1" dirty="0" smtClean="0">
                <a:solidFill>
                  <a:srgbClr val="FFFFFF"/>
                </a:solidFill>
                <a:latin typeface="方正舒体" pitchFamily="2" charset="-122"/>
                <a:ea typeface="方正舒体" pitchFamily="2" charset="-122"/>
                <a:sym typeface="微软雅黑" charset="-122"/>
              </a:rPr>
              <a:t>项目功能亮点</a:t>
            </a:r>
            <a:endParaRPr lang="zh-CN" altLang="en-US" b="1" dirty="0">
              <a:solidFill>
                <a:srgbClr val="FFFFFF"/>
              </a:solidFill>
              <a:latin typeface="方正舒体" pitchFamily="2" charset="-122"/>
              <a:ea typeface="方正舒体" pitchFamily="2" charset="-122"/>
              <a:sym typeface="微软雅黑" charset="-122"/>
            </a:endParaRPr>
          </a:p>
        </p:txBody>
      </p:sp>
      <p:grpSp>
        <p:nvGrpSpPr>
          <p:cNvPr id="5" name="组合 21515"/>
          <p:cNvGrpSpPr/>
          <p:nvPr/>
        </p:nvGrpSpPr>
        <p:grpSpPr>
          <a:xfrm>
            <a:off x="5463778" y="4280471"/>
            <a:ext cx="579569" cy="579570"/>
            <a:chOff x="0" y="0"/>
            <a:chExt cx="693737" cy="692150"/>
          </a:xfrm>
        </p:grpSpPr>
        <p:sp>
          <p:nvSpPr>
            <p:cNvPr id="25" name="椭圆 22"/>
            <p:cNvSpPr/>
            <p:nvPr/>
          </p:nvSpPr>
          <p:spPr>
            <a:xfrm>
              <a:off x="0" y="0"/>
              <a:ext cx="693737" cy="692150"/>
            </a:xfrm>
            <a:prstGeom prst="ellipse">
              <a:avLst/>
            </a:prstGeom>
            <a:solidFill>
              <a:schemeClr val="bg1"/>
            </a:solidFill>
            <a:ln w="6350" cap="flat" cmpd="sng">
              <a:solidFill>
                <a:srgbClr val="7F7F7F"/>
              </a:solidFill>
              <a:prstDash val="solid"/>
              <a:round/>
              <a:headEnd type="none" w="med" len="med"/>
              <a:tailEnd type="none" w="med" len="med"/>
            </a:ln>
          </p:spPr>
          <p:txBody>
            <a:bodyPr anchor="ctr"/>
            <a:lstStyle/>
            <a:p>
              <a:pPr lvl="0" indent="0" eaLnBrk="0" hangingPunct="0"/>
              <a:endParaRPr lang="zh-CN" altLang="en-US" sz="100" dirty="0">
                <a:solidFill>
                  <a:srgbClr val="FFFFFF"/>
                </a:solidFill>
                <a:latin typeface="Impact" pitchFamily="2" charset="0"/>
                <a:ea typeface="宋体" pitchFamily="2" charset="-122"/>
                <a:sym typeface="Impact" pitchFamily="2" charset="0"/>
              </a:endParaRPr>
            </a:p>
          </p:txBody>
        </p:sp>
        <p:sp>
          <p:nvSpPr>
            <p:cNvPr id="26" name="椭圆 23"/>
            <p:cNvSpPr/>
            <p:nvPr/>
          </p:nvSpPr>
          <p:spPr>
            <a:xfrm>
              <a:off x="76993" y="76200"/>
              <a:ext cx="539750" cy="539750"/>
            </a:xfrm>
            <a:prstGeom prst="ellipse">
              <a:avLst/>
            </a:prstGeom>
            <a:solidFill>
              <a:srgbClr val="7F7F7F"/>
            </a:solidFill>
            <a:ln w="9525" cap="flat" cmpd="sng">
              <a:solidFill>
                <a:srgbClr val="7F7F7F"/>
              </a:solidFill>
              <a:prstDash val="solid"/>
              <a:round/>
              <a:headEnd type="none" w="med" len="med"/>
              <a:tailEnd type="none" w="med" len="med"/>
            </a:ln>
          </p:spPr>
          <p:txBody>
            <a:bodyPr anchor="ctr"/>
            <a:lstStyle/>
            <a:p>
              <a:pPr lvl="0" indent="0" algn="ctr" eaLnBrk="0" hangingPunct="0"/>
              <a:r>
                <a:rPr lang="zh-CN" altLang="en-US" sz="100" dirty="0">
                  <a:solidFill>
                    <a:srgbClr val="FFFFFF"/>
                  </a:solidFill>
                  <a:latin typeface="Impact" pitchFamily="2" charset="0"/>
                  <a:ea typeface="宋体" pitchFamily="2" charset="-122"/>
                  <a:sym typeface="Impact" pitchFamily="2" charset="0"/>
                </a:rPr>
                <a:t>3</a:t>
              </a:r>
            </a:p>
          </p:txBody>
        </p:sp>
      </p:grpSp>
      <p:sp>
        <p:nvSpPr>
          <p:cNvPr id="22" name="椭圆 8"/>
          <p:cNvSpPr/>
          <p:nvPr/>
        </p:nvSpPr>
        <p:spPr>
          <a:xfrm>
            <a:off x="3017376" y="2072084"/>
            <a:ext cx="1384432" cy="1386152"/>
          </a:xfrm>
          <a:prstGeom prst="ellipse">
            <a:avLst/>
          </a:prstGeom>
          <a:solidFill>
            <a:schemeClr val="accent6">
              <a:lumMod val="75000"/>
            </a:schemeClr>
          </a:solidFill>
          <a:ln w="25400" cap="flat" cmpd="sng">
            <a:solidFill>
              <a:schemeClr val="bg1"/>
            </a:solidFill>
            <a:prstDash val="solid"/>
            <a:round/>
            <a:headEnd type="none" w="med" len="med"/>
            <a:tailEnd type="none" w="med" len="med"/>
          </a:ln>
        </p:spPr>
        <p:txBody>
          <a:bodyPr anchor="ctr"/>
          <a:lstStyle/>
          <a:p>
            <a:pPr lvl="0" indent="0" algn="ctr" eaLnBrk="0" hangingPunct="0"/>
            <a:r>
              <a:rPr lang="zh-CN" altLang="en-US" b="1" dirty="0" smtClean="0">
                <a:solidFill>
                  <a:srgbClr val="FFFFFF"/>
                </a:solidFill>
                <a:latin typeface="方正舒体" pitchFamily="2" charset="-122"/>
                <a:ea typeface="方正舒体" pitchFamily="2" charset="-122"/>
                <a:sym typeface="微软雅黑" charset="-122"/>
              </a:rPr>
              <a:t>项目实施方案</a:t>
            </a:r>
            <a:endParaRPr lang="en-US" altLang="x-none" b="1" dirty="0">
              <a:solidFill>
                <a:srgbClr val="FFFFFF"/>
              </a:solidFill>
              <a:latin typeface="方正舒体" pitchFamily="2" charset="-122"/>
              <a:ea typeface="方正舒体" pitchFamily="2" charset="-122"/>
              <a:sym typeface="微软雅黑" charset="-122"/>
            </a:endParaRP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矩形 87"/>
          <p:cNvSpPr>
            <a:spLocks noChangeArrowheads="1"/>
          </p:cNvSpPr>
          <p:nvPr/>
        </p:nvSpPr>
        <p:spPr bwMode="auto">
          <a:xfrm>
            <a:off x="1638301" y="2239434"/>
            <a:ext cx="3057525" cy="2832100"/>
          </a:xfrm>
          <a:prstGeom prst="rect">
            <a:avLst/>
          </a:prstGeom>
          <a:blipFill dpi="0" rotWithShape="0">
            <a:blip r:embed="rId3"/>
            <a:srcRect/>
            <a:tile tx="0" ty="0" sx="100000" sy="100000" flip="none" algn="tl"/>
          </a:blipFill>
          <a:ln w="9525">
            <a:noFill/>
            <a:miter lim="800000"/>
          </a:ln>
        </p:spPr>
        <p:txBody>
          <a:bodyPr anchor="ctr"/>
          <a:lstStyle/>
          <a:p>
            <a:pPr algn="ctr"/>
            <a:endParaRPr lang="zh-CN" altLang="en-US">
              <a:solidFill>
                <a:srgbClr val="FFFFFF"/>
              </a:solidFill>
              <a:latin typeface="Calibri" pitchFamily="34" charset="0"/>
            </a:endParaRPr>
          </a:p>
        </p:txBody>
      </p:sp>
      <p:sp>
        <p:nvSpPr>
          <p:cNvPr id="27" name="AutoShape 14"/>
          <p:cNvSpPr>
            <a:spLocks noChangeArrowheads="1"/>
          </p:cNvSpPr>
          <p:nvPr/>
        </p:nvSpPr>
        <p:spPr bwMode="gray">
          <a:xfrm>
            <a:off x="4695579" y="2056919"/>
            <a:ext cx="329422" cy="4392487"/>
          </a:xfrm>
          <a:prstGeom prst="roundRect">
            <a:avLst>
              <a:gd name="adj" fmla="val 50000"/>
            </a:avLst>
          </a:prstGeom>
          <a:solidFill>
            <a:srgbClr val="007DA4">
              <a:alpha val="69804"/>
            </a:srgbClr>
          </a:solidFill>
          <a:ln w="12700" cmpd="sng">
            <a:noFill/>
            <a:round/>
          </a:ln>
          <a:effectLst>
            <a:glow rad="88900">
              <a:schemeClr val="accent1">
                <a:alpha val="30000"/>
              </a:schemeClr>
            </a:glow>
          </a:effectLst>
        </p:spPr>
        <p:txBody>
          <a:bodyPr/>
          <a:lstStyle/>
          <a:p>
            <a:endParaRPr lang="zh-CN" altLang="en-US" sz="1400">
              <a:solidFill>
                <a:schemeClr val="tx1"/>
              </a:solidFill>
              <a:latin typeface="微软雅黑" charset="-122"/>
              <a:ea typeface="微软雅黑" charset="-122"/>
            </a:endParaRPr>
          </a:p>
        </p:txBody>
      </p:sp>
      <p:grpSp>
        <p:nvGrpSpPr>
          <p:cNvPr id="29" name="组合 28"/>
          <p:cNvGrpSpPr/>
          <p:nvPr/>
        </p:nvGrpSpPr>
        <p:grpSpPr>
          <a:xfrm>
            <a:off x="1248390" y="3081035"/>
            <a:ext cx="3726211" cy="764802"/>
            <a:chOff x="946765" y="1891680"/>
            <a:chExt cx="3726211" cy="764802"/>
          </a:xfrm>
        </p:grpSpPr>
        <p:sp>
          <p:nvSpPr>
            <p:cNvPr id="12" name="椭圆 11"/>
            <p:cNvSpPr/>
            <p:nvPr/>
          </p:nvSpPr>
          <p:spPr>
            <a:xfrm flipH="1">
              <a:off x="4483238" y="2152317"/>
              <a:ext cx="189738" cy="189738"/>
            </a:xfrm>
            <a:prstGeom prst="ellipse">
              <a:avLst/>
            </a:prstGeom>
            <a:solidFill>
              <a:schemeClr val="accent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1" i="0" u="none" strike="noStrike" kern="0" cap="none" spc="0" normalizeH="0" baseline="0" noProof="0" dirty="0" smtClean="0">
                <a:ln>
                  <a:noFill/>
                </a:ln>
                <a:solidFill>
                  <a:schemeClr val="tx1"/>
                </a:solidFill>
                <a:effectLst/>
                <a:uLnTx/>
                <a:uFillTx/>
                <a:latin typeface="微软雅黑" charset="-122"/>
                <a:ea typeface="微软雅黑" charset="-122"/>
                <a:cs typeface="+mn-cs"/>
              </a:endParaRPr>
            </a:p>
          </p:txBody>
        </p:sp>
        <p:sp>
          <p:nvSpPr>
            <p:cNvPr id="13" name="椭圆形标注 12"/>
            <p:cNvSpPr/>
            <p:nvPr/>
          </p:nvSpPr>
          <p:spPr>
            <a:xfrm rot="15378986">
              <a:off x="1000171" y="1895528"/>
              <a:ext cx="764802" cy="757106"/>
            </a:xfrm>
            <a:prstGeom prst="wedgeEllipseCallout">
              <a:avLst>
                <a:gd name="adj1" fmla="val -11257"/>
                <a:gd name="adj2" fmla="val 65210"/>
              </a:avLst>
            </a:prstGeom>
            <a:noFill/>
            <a:ln w="12700" cmpd="sng">
              <a:solidFill>
                <a:schemeClr val="accent2"/>
              </a:solidFill>
              <a:round/>
            </a:ln>
            <a:effectLst>
              <a:glow rad="88900">
                <a:schemeClr val="accent1">
                  <a:alpha val="30000"/>
                </a:scheme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a:ln>
                  <a:noFill/>
                </a:ln>
                <a:solidFill>
                  <a:schemeClr val="tx1"/>
                </a:solidFill>
                <a:effectLst/>
                <a:uLnTx/>
                <a:uFillTx/>
                <a:latin typeface="微软雅黑" charset="-122"/>
                <a:ea typeface="微软雅黑" charset="-122"/>
                <a:cs typeface="+mn-cs"/>
              </a:endParaRPr>
            </a:p>
          </p:txBody>
        </p:sp>
        <p:sp>
          <p:nvSpPr>
            <p:cNvPr id="14" name="TextBox 6"/>
            <p:cNvSpPr txBox="1"/>
            <p:nvPr/>
          </p:nvSpPr>
          <p:spPr>
            <a:xfrm>
              <a:off x="946765" y="2071792"/>
              <a:ext cx="844361" cy="31115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1400" b="1" i="0" u="none" strike="noStrike" kern="0" cap="none" spc="0" normalizeH="0" baseline="0" noProof="0" dirty="0" smtClean="0">
                  <a:ln w="18415" cmpd="sng">
                    <a:noFill/>
                    <a:prstDash val="solid"/>
                  </a:ln>
                  <a:solidFill>
                    <a:schemeClr val="tx1"/>
                  </a:solidFill>
                  <a:effectLst/>
                  <a:uLnTx/>
                  <a:uFillTx/>
                  <a:latin typeface="微软雅黑" charset="-122"/>
                  <a:cs typeface="Times New Roman" pitchFamily="18" charset="0"/>
                </a:rPr>
                <a:t>02</a:t>
              </a:r>
            </a:p>
          </p:txBody>
        </p:sp>
        <p:cxnSp>
          <p:nvCxnSpPr>
            <p:cNvPr id="15" name="直接连接符 14"/>
            <p:cNvCxnSpPr>
              <a:stCxn id="12" idx="6"/>
            </p:cNvCxnSpPr>
            <p:nvPr/>
          </p:nvCxnSpPr>
          <p:spPr>
            <a:xfrm flipH="1">
              <a:off x="1827759" y="2239929"/>
              <a:ext cx="2635918" cy="0"/>
            </a:xfrm>
            <a:prstGeom prst="line">
              <a:avLst/>
            </a:prstGeom>
            <a:noFill/>
            <a:ln w="12700" cmpd="sng">
              <a:solidFill>
                <a:schemeClr val="accent2"/>
              </a:solidFill>
              <a:round/>
            </a:ln>
            <a:effectLst>
              <a:glow rad="88900">
                <a:schemeClr val="accent1">
                  <a:alpha val="30000"/>
                </a:schemeClr>
              </a:glow>
            </a:effectLst>
          </p:spPr>
        </p:cxnSp>
      </p:grpSp>
      <p:grpSp>
        <p:nvGrpSpPr>
          <p:cNvPr id="32" name="组合 31"/>
          <p:cNvGrpSpPr/>
          <p:nvPr/>
        </p:nvGrpSpPr>
        <p:grpSpPr>
          <a:xfrm>
            <a:off x="1235055" y="4684042"/>
            <a:ext cx="3726211" cy="764802"/>
            <a:chOff x="946765" y="3540407"/>
            <a:chExt cx="3726211" cy="764802"/>
          </a:xfrm>
        </p:grpSpPr>
        <p:sp>
          <p:nvSpPr>
            <p:cNvPr id="16" name="椭圆 15"/>
            <p:cNvSpPr/>
            <p:nvPr/>
          </p:nvSpPr>
          <p:spPr>
            <a:xfrm flipH="1">
              <a:off x="4483238" y="3801044"/>
              <a:ext cx="189738" cy="189738"/>
            </a:xfrm>
            <a:prstGeom prst="ellipse">
              <a:avLst/>
            </a:prstGeom>
            <a:solidFill>
              <a:schemeClr val="accent3"/>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1" i="0" u="none" strike="noStrike" kern="0" cap="none" spc="0" normalizeH="0" baseline="0" noProof="0" dirty="0" smtClean="0">
                <a:ln>
                  <a:noFill/>
                </a:ln>
                <a:solidFill>
                  <a:schemeClr val="tx1"/>
                </a:solidFill>
                <a:effectLst/>
                <a:uLnTx/>
                <a:uFillTx/>
                <a:latin typeface="微软雅黑" charset="-122"/>
                <a:ea typeface="微软雅黑" charset="-122"/>
                <a:cs typeface="+mn-cs"/>
              </a:endParaRPr>
            </a:p>
          </p:txBody>
        </p:sp>
        <p:cxnSp>
          <p:nvCxnSpPr>
            <p:cNvPr id="17" name="直接连接符 16"/>
            <p:cNvCxnSpPr>
              <a:stCxn id="16" idx="6"/>
            </p:cNvCxnSpPr>
            <p:nvPr/>
          </p:nvCxnSpPr>
          <p:spPr>
            <a:xfrm flipH="1">
              <a:off x="1827759" y="3888656"/>
              <a:ext cx="2635918" cy="0"/>
            </a:xfrm>
            <a:prstGeom prst="line">
              <a:avLst/>
            </a:prstGeom>
            <a:noFill/>
            <a:ln w="12700" cmpd="sng">
              <a:solidFill>
                <a:schemeClr val="accent2"/>
              </a:solidFill>
              <a:round/>
            </a:ln>
            <a:effectLst>
              <a:glow rad="88900">
                <a:schemeClr val="accent1">
                  <a:alpha val="30000"/>
                </a:schemeClr>
              </a:glow>
            </a:effectLst>
          </p:spPr>
        </p:cxnSp>
        <p:sp>
          <p:nvSpPr>
            <p:cNvPr id="18" name="椭圆形标注 17"/>
            <p:cNvSpPr/>
            <p:nvPr/>
          </p:nvSpPr>
          <p:spPr>
            <a:xfrm rot="15378986">
              <a:off x="1000171" y="3544255"/>
              <a:ext cx="764802" cy="757106"/>
            </a:xfrm>
            <a:prstGeom prst="wedgeEllipseCallout">
              <a:avLst>
                <a:gd name="adj1" fmla="val -11257"/>
                <a:gd name="adj2" fmla="val 65210"/>
              </a:avLst>
            </a:prstGeom>
            <a:noFill/>
            <a:ln w="12700" cmpd="sng">
              <a:solidFill>
                <a:schemeClr val="accent2"/>
              </a:solidFill>
              <a:round/>
            </a:ln>
            <a:effectLst>
              <a:glow rad="88900">
                <a:schemeClr val="accent1">
                  <a:alpha val="30000"/>
                </a:schemeClr>
              </a:glow>
            </a:effectLst>
          </p:spPr>
          <p:txBody>
            <a:bodyPr rtlCol="0" anchor="ctr"/>
            <a:lstStyle/>
            <a:p>
              <a:pPr algn="ctr" fontAlgn="auto">
                <a:spcBef>
                  <a:spcPts val="0"/>
                </a:spcBef>
                <a:spcAft>
                  <a:spcPts val="0"/>
                </a:spcAft>
              </a:pPr>
              <a:endParaRPr lang="en-US" sz="1400" kern="0">
                <a:solidFill>
                  <a:schemeClr val="tx1"/>
                </a:solidFill>
                <a:latin typeface="微软雅黑" charset="-122"/>
                <a:ea typeface="微软雅黑" charset="-122"/>
              </a:endParaRPr>
            </a:p>
          </p:txBody>
        </p:sp>
        <p:sp>
          <p:nvSpPr>
            <p:cNvPr id="19" name="TextBox 14"/>
            <p:cNvSpPr txBox="1"/>
            <p:nvPr/>
          </p:nvSpPr>
          <p:spPr>
            <a:xfrm>
              <a:off x="946765" y="3720519"/>
              <a:ext cx="844361" cy="31115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1400" b="1" i="0" u="none" strike="noStrike" kern="0" cap="none" spc="0" normalizeH="0" baseline="0" noProof="0" dirty="0" smtClean="0">
                  <a:ln w="18415" cmpd="sng">
                    <a:noFill/>
                    <a:prstDash val="solid"/>
                  </a:ln>
                  <a:solidFill>
                    <a:schemeClr val="tx1"/>
                  </a:solidFill>
                  <a:effectLst/>
                  <a:uLnTx/>
                  <a:uFillTx/>
                  <a:latin typeface="微软雅黑" charset="-122"/>
                  <a:cs typeface="Times New Roman" pitchFamily="18" charset="0"/>
                </a:rPr>
                <a:t>04</a:t>
              </a:r>
            </a:p>
          </p:txBody>
        </p:sp>
      </p:grpSp>
      <p:grpSp>
        <p:nvGrpSpPr>
          <p:cNvPr id="28" name="组合 27"/>
          <p:cNvGrpSpPr/>
          <p:nvPr/>
        </p:nvGrpSpPr>
        <p:grpSpPr>
          <a:xfrm>
            <a:off x="4768412" y="2207624"/>
            <a:ext cx="3766533" cy="764802"/>
            <a:chOff x="4480122" y="1063989"/>
            <a:chExt cx="3766533" cy="764802"/>
          </a:xfrm>
        </p:grpSpPr>
        <p:sp>
          <p:nvSpPr>
            <p:cNvPr id="20" name="椭圆 19"/>
            <p:cNvSpPr/>
            <p:nvPr/>
          </p:nvSpPr>
          <p:spPr>
            <a:xfrm>
              <a:off x="4480122" y="1324626"/>
              <a:ext cx="189738" cy="189738"/>
            </a:xfrm>
            <a:prstGeom prst="ellipse">
              <a:avLst/>
            </a:prstGeom>
            <a:solidFill>
              <a:schemeClr val="accent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1" i="0" u="none" strike="noStrike" kern="0" cap="none" spc="0" normalizeH="0" baseline="0" noProof="0" dirty="0" smtClean="0">
                <a:ln>
                  <a:noFill/>
                </a:ln>
                <a:solidFill>
                  <a:schemeClr val="tx1"/>
                </a:solidFill>
                <a:effectLst/>
                <a:uLnTx/>
                <a:uFillTx/>
                <a:latin typeface="微软雅黑" charset="-122"/>
                <a:ea typeface="微软雅黑" charset="-122"/>
                <a:cs typeface="+mn-cs"/>
              </a:endParaRPr>
            </a:p>
          </p:txBody>
        </p:sp>
        <p:sp>
          <p:nvSpPr>
            <p:cNvPr id="21" name="椭圆形标注 20"/>
            <p:cNvSpPr/>
            <p:nvPr/>
          </p:nvSpPr>
          <p:spPr>
            <a:xfrm rot="6221014" flipH="1">
              <a:off x="7428447" y="1067837"/>
              <a:ext cx="764802" cy="757106"/>
            </a:xfrm>
            <a:prstGeom prst="wedgeEllipseCallout">
              <a:avLst>
                <a:gd name="adj1" fmla="val -11257"/>
                <a:gd name="adj2" fmla="val 65210"/>
              </a:avLst>
            </a:prstGeom>
            <a:noFill/>
            <a:ln w="12700" cmpd="sng">
              <a:solidFill>
                <a:schemeClr val="accent2"/>
              </a:solidFill>
              <a:round/>
            </a:ln>
            <a:effectLst>
              <a:glow rad="88900">
                <a:schemeClr val="accent1">
                  <a:alpha val="30000"/>
                </a:schemeClr>
              </a:glow>
            </a:effectLst>
          </p:spPr>
          <p:txBody>
            <a:bodyPr/>
            <a:lstStyle/>
            <a:p>
              <a:endParaRPr lang="en-US" sz="1400">
                <a:solidFill>
                  <a:schemeClr val="tx1"/>
                </a:solidFill>
                <a:latin typeface="微软雅黑" charset="-122"/>
                <a:ea typeface="微软雅黑" charset="-122"/>
              </a:endParaRPr>
            </a:p>
          </p:txBody>
        </p:sp>
        <p:sp>
          <p:nvSpPr>
            <p:cNvPr id="22" name="TextBox 3"/>
            <p:cNvSpPr txBox="1"/>
            <p:nvPr/>
          </p:nvSpPr>
          <p:spPr>
            <a:xfrm flipH="1">
              <a:off x="7402294" y="1244101"/>
              <a:ext cx="844361" cy="31115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1400" b="1" i="0" u="none" strike="noStrike" kern="0" cap="none" spc="0" normalizeH="0" baseline="0" noProof="0" dirty="0" smtClean="0">
                  <a:ln w="18415" cmpd="sng">
                    <a:noFill/>
                    <a:prstDash val="solid"/>
                  </a:ln>
                  <a:solidFill>
                    <a:schemeClr val="tx1"/>
                  </a:solidFill>
                  <a:effectLst/>
                  <a:uLnTx/>
                  <a:uFillTx/>
                  <a:latin typeface="微软雅黑" charset="-122"/>
                  <a:cs typeface="Times New Roman" pitchFamily="18" charset="0"/>
                </a:rPr>
                <a:t>01</a:t>
              </a:r>
            </a:p>
          </p:txBody>
        </p:sp>
        <p:cxnSp>
          <p:nvCxnSpPr>
            <p:cNvPr id="23" name="直接连接符 22"/>
            <p:cNvCxnSpPr>
              <a:stCxn id="20" idx="6"/>
            </p:cNvCxnSpPr>
            <p:nvPr/>
          </p:nvCxnSpPr>
          <p:spPr>
            <a:xfrm>
              <a:off x="4650296" y="1412238"/>
              <a:ext cx="2682718" cy="0"/>
            </a:xfrm>
            <a:prstGeom prst="line">
              <a:avLst/>
            </a:prstGeom>
            <a:noFill/>
            <a:ln w="12700" cmpd="sng">
              <a:solidFill>
                <a:schemeClr val="accent2"/>
              </a:solidFill>
              <a:round/>
            </a:ln>
            <a:effectLst>
              <a:glow rad="88900">
                <a:schemeClr val="accent1">
                  <a:alpha val="30000"/>
                </a:schemeClr>
              </a:glow>
            </a:effectLst>
          </p:spPr>
        </p:cxnSp>
      </p:grpSp>
      <p:grpSp>
        <p:nvGrpSpPr>
          <p:cNvPr id="30" name="组合 29"/>
          <p:cNvGrpSpPr/>
          <p:nvPr/>
        </p:nvGrpSpPr>
        <p:grpSpPr>
          <a:xfrm>
            <a:off x="4768412" y="3856351"/>
            <a:ext cx="3766533" cy="764802"/>
            <a:chOff x="4480122" y="2712716"/>
            <a:chExt cx="3766533" cy="764802"/>
          </a:xfrm>
        </p:grpSpPr>
        <p:sp>
          <p:nvSpPr>
            <p:cNvPr id="24" name="椭圆 23"/>
            <p:cNvSpPr/>
            <p:nvPr/>
          </p:nvSpPr>
          <p:spPr>
            <a:xfrm>
              <a:off x="4480122" y="2973353"/>
              <a:ext cx="189738" cy="189738"/>
            </a:xfrm>
            <a:prstGeom prst="ellipse">
              <a:avLst/>
            </a:prstGeom>
            <a:solidFill>
              <a:schemeClr val="accent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1" i="0" u="none" strike="noStrike" kern="0" cap="none" spc="0" normalizeH="0" baseline="0" noProof="0" dirty="0" smtClean="0">
                <a:ln>
                  <a:noFill/>
                </a:ln>
                <a:solidFill>
                  <a:schemeClr val="tx1"/>
                </a:solidFill>
                <a:effectLst/>
                <a:uLnTx/>
                <a:uFillTx/>
                <a:latin typeface="微软雅黑" charset="-122"/>
                <a:ea typeface="微软雅黑" charset="-122"/>
                <a:cs typeface="+mn-cs"/>
              </a:endParaRPr>
            </a:p>
          </p:txBody>
        </p:sp>
        <p:sp>
          <p:nvSpPr>
            <p:cNvPr id="25" name="椭圆形标注 24"/>
            <p:cNvSpPr/>
            <p:nvPr/>
          </p:nvSpPr>
          <p:spPr>
            <a:xfrm rot="6221014" flipH="1">
              <a:off x="7428447" y="2716564"/>
              <a:ext cx="764802" cy="757106"/>
            </a:xfrm>
            <a:prstGeom prst="wedgeEllipseCallout">
              <a:avLst>
                <a:gd name="adj1" fmla="val -11257"/>
                <a:gd name="adj2" fmla="val 65210"/>
              </a:avLst>
            </a:prstGeom>
            <a:noFill/>
            <a:ln w="12700" cmpd="sng">
              <a:solidFill>
                <a:schemeClr val="accent2"/>
              </a:solidFill>
              <a:round/>
            </a:ln>
            <a:effectLst>
              <a:glow rad="88900">
                <a:schemeClr val="accent1">
                  <a:alpha val="30000"/>
                </a:scheme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a:ln>
                  <a:noFill/>
                </a:ln>
                <a:solidFill>
                  <a:schemeClr val="tx1"/>
                </a:solidFill>
                <a:effectLst/>
                <a:uLnTx/>
                <a:uFillTx/>
                <a:latin typeface="微软雅黑" charset="-122"/>
                <a:ea typeface="微软雅黑" charset="-122"/>
                <a:cs typeface="+mn-cs"/>
              </a:endParaRPr>
            </a:p>
          </p:txBody>
        </p:sp>
        <p:sp>
          <p:nvSpPr>
            <p:cNvPr id="26" name="TextBox 9"/>
            <p:cNvSpPr txBox="1"/>
            <p:nvPr/>
          </p:nvSpPr>
          <p:spPr>
            <a:xfrm flipH="1">
              <a:off x="7402294" y="2892828"/>
              <a:ext cx="844361" cy="31115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1400" b="1" i="0" u="none" strike="noStrike" kern="0" cap="none" spc="0" normalizeH="0" baseline="0" noProof="0" dirty="0" smtClean="0">
                  <a:ln w="18415" cmpd="sng">
                    <a:noFill/>
                    <a:prstDash val="solid"/>
                  </a:ln>
                  <a:solidFill>
                    <a:schemeClr val="tx1"/>
                  </a:solidFill>
                  <a:effectLst/>
                  <a:uLnTx/>
                  <a:uFillTx/>
                  <a:latin typeface="微软雅黑" charset="-122"/>
                  <a:cs typeface="Times New Roman" pitchFamily="18" charset="0"/>
                </a:rPr>
                <a:t>03</a:t>
              </a:r>
            </a:p>
          </p:txBody>
        </p:sp>
        <p:cxnSp>
          <p:nvCxnSpPr>
            <p:cNvPr id="31" name="直接连接符 30"/>
            <p:cNvCxnSpPr>
              <a:stCxn id="24" idx="6"/>
            </p:cNvCxnSpPr>
            <p:nvPr/>
          </p:nvCxnSpPr>
          <p:spPr>
            <a:xfrm>
              <a:off x="4650291" y="3060965"/>
              <a:ext cx="2682718" cy="0"/>
            </a:xfrm>
            <a:prstGeom prst="line">
              <a:avLst/>
            </a:prstGeom>
            <a:noFill/>
            <a:ln w="12700" cmpd="sng">
              <a:solidFill>
                <a:schemeClr val="accent2"/>
              </a:solidFill>
              <a:round/>
            </a:ln>
            <a:effectLst>
              <a:glow rad="88900">
                <a:schemeClr val="accent1">
                  <a:alpha val="30000"/>
                </a:schemeClr>
              </a:glow>
            </a:effectLst>
          </p:spPr>
        </p:cxnSp>
      </p:grpSp>
      <p:grpSp>
        <p:nvGrpSpPr>
          <p:cNvPr id="34" name="组合 33"/>
          <p:cNvGrpSpPr/>
          <p:nvPr/>
        </p:nvGrpSpPr>
        <p:grpSpPr>
          <a:xfrm>
            <a:off x="4768412" y="5527541"/>
            <a:ext cx="3766533" cy="764802"/>
            <a:chOff x="4480122" y="4383906"/>
            <a:chExt cx="3766533" cy="764802"/>
          </a:xfrm>
        </p:grpSpPr>
        <p:sp>
          <p:nvSpPr>
            <p:cNvPr id="33" name="椭圆形标注 32"/>
            <p:cNvSpPr/>
            <p:nvPr/>
          </p:nvSpPr>
          <p:spPr>
            <a:xfrm rot="6221014" flipH="1">
              <a:off x="7428447" y="4387754"/>
              <a:ext cx="764802" cy="757106"/>
            </a:xfrm>
            <a:prstGeom prst="wedgeEllipseCallout">
              <a:avLst>
                <a:gd name="adj1" fmla="val -11257"/>
                <a:gd name="adj2" fmla="val 65210"/>
              </a:avLst>
            </a:prstGeom>
            <a:noFill/>
            <a:ln w="12700" cmpd="sng">
              <a:solidFill>
                <a:schemeClr val="accent2"/>
              </a:solidFill>
              <a:round/>
            </a:ln>
            <a:effectLst>
              <a:glow rad="88900">
                <a:schemeClr val="accent1">
                  <a:alpha val="30000"/>
                </a:schemeClr>
              </a:glo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0" i="0" u="none" strike="noStrike" kern="0" cap="none" spc="0" normalizeH="0" baseline="0" noProof="0">
                <a:ln>
                  <a:noFill/>
                </a:ln>
                <a:solidFill>
                  <a:schemeClr val="tx1"/>
                </a:solidFill>
                <a:effectLst/>
                <a:uLnTx/>
                <a:uFillTx/>
                <a:latin typeface="微软雅黑" charset="-122"/>
                <a:ea typeface="微软雅黑" charset="-122"/>
                <a:cs typeface="+mn-cs"/>
              </a:endParaRPr>
            </a:p>
          </p:txBody>
        </p:sp>
        <p:grpSp>
          <p:nvGrpSpPr>
            <p:cNvPr id="35" name="组合 34"/>
            <p:cNvGrpSpPr/>
            <p:nvPr/>
          </p:nvGrpSpPr>
          <p:grpSpPr>
            <a:xfrm>
              <a:off x="4480122" y="4564018"/>
              <a:ext cx="3766533" cy="311150"/>
              <a:chOff x="4480122" y="4564018"/>
              <a:chExt cx="3766533" cy="311150"/>
            </a:xfrm>
          </p:grpSpPr>
          <p:sp>
            <p:nvSpPr>
              <p:cNvPr id="36" name="椭圆 35"/>
              <p:cNvSpPr/>
              <p:nvPr/>
            </p:nvSpPr>
            <p:spPr>
              <a:xfrm>
                <a:off x="4480122" y="4644543"/>
                <a:ext cx="189738" cy="189738"/>
              </a:xfrm>
              <a:prstGeom prst="ellipse">
                <a:avLst/>
              </a:prstGeom>
              <a:solidFill>
                <a:schemeClr val="accent2"/>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400" b="1" i="0" u="none" strike="noStrike" kern="0" cap="none" spc="0" normalizeH="0" baseline="0" noProof="0" dirty="0" smtClean="0">
                  <a:ln>
                    <a:noFill/>
                  </a:ln>
                  <a:solidFill>
                    <a:schemeClr val="tx1"/>
                  </a:solidFill>
                  <a:effectLst/>
                  <a:uLnTx/>
                  <a:uFillTx/>
                  <a:latin typeface="微软雅黑" charset="-122"/>
                  <a:ea typeface="微软雅黑" charset="-122"/>
                  <a:cs typeface="+mn-cs"/>
                </a:endParaRPr>
              </a:p>
            </p:txBody>
          </p:sp>
          <p:cxnSp>
            <p:nvCxnSpPr>
              <p:cNvPr id="37" name="直接连接符 36"/>
              <p:cNvCxnSpPr>
                <a:stCxn id="36" idx="6"/>
              </p:cNvCxnSpPr>
              <p:nvPr/>
            </p:nvCxnSpPr>
            <p:spPr>
              <a:xfrm>
                <a:off x="4650291" y="4732155"/>
                <a:ext cx="2682718" cy="0"/>
              </a:xfrm>
              <a:prstGeom prst="line">
                <a:avLst/>
              </a:prstGeom>
              <a:noFill/>
              <a:ln w="12700" cmpd="sng">
                <a:solidFill>
                  <a:schemeClr val="accent2"/>
                </a:solidFill>
                <a:round/>
              </a:ln>
              <a:effectLst>
                <a:glow rad="88900">
                  <a:schemeClr val="accent1">
                    <a:alpha val="30000"/>
                  </a:schemeClr>
                </a:glow>
              </a:effectLst>
            </p:spPr>
          </p:cxnSp>
          <p:sp>
            <p:nvSpPr>
              <p:cNvPr id="38" name="TextBox 20"/>
              <p:cNvSpPr txBox="1"/>
              <p:nvPr/>
            </p:nvSpPr>
            <p:spPr>
              <a:xfrm flipH="1">
                <a:off x="7402294" y="4564018"/>
                <a:ext cx="844361" cy="311150"/>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charset="-122"/>
                  </a:defRPr>
                </a:lvl1pPr>
              </a:lstStyle>
              <a:p>
                <a:pPr marL="0" marR="0" lvl="0" indent="0" algn="ctr" defTabSz="914400" eaLnBrk="1" fontAlgn="auto" latinLnBrk="0" hangingPunct="1">
                  <a:lnSpc>
                    <a:spcPct val="80000"/>
                  </a:lnSpc>
                  <a:spcBef>
                    <a:spcPts val="0"/>
                  </a:spcBef>
                  <a:spcAft>
                    <a:spcPts val="0"/>
                  </a:spcAft>
                  <a:buClrTx/>
                  <a:buSzTx/>
                  <a:buFontTx/>
                  <a:buNone/>
                  <a:defRPr/>
                </a:pPr>
                <a:r>
                  <a:rPr kumimoji="0" lang="en-US" altLang="zh-CN" sz="1400" b="1" i="0" u="none" strike="noStrike" kern="0" cap="none" spc="0" normalizeH="0" baseline="0" noProof="0" dirty="0" smtClean="0">
                    <a:ln w="18415" cmpd="sng">
                      <a:noFill/>
                      <a:prstDash val="solid"/>
                    </a:ln>
                    <a:solidFill>
                      <a:schemeClr val="tx1"/>
                    </a:solidFill>
                    <a:effectLst/>
                    <a:uLnTx/>
                    <a:uFillTx/>
                    <a:latin typeface="微软雅黑" charset="-122"/>
                    <a:cs typeface="Times New Roman" pitchFamily="18" charset="0"/>
                  </a:rPr>
                  <a:t>05</a:t>
                </a:r>
              </a:p>
            </p:txBody>
          </p:sp>
        </p:grpSp>
      </p:grpSp>
      <p:sp>
        <p:nvSpPr>
          <p:cNvPr id="40" name="TextBox 22"/>
          <p:cNvSpPr txBox="1"/>
          <p:nvPr/>
        </p:nvSpPr>
        <p:spPr>
          <a:xfrm>
            <a:off x="5068284" y="2698720"/>
            <a:ext cx="2552440" cy="319405"/>
          </a:xfrm>
          <a:prstGeom prst="rect">
            <a:avLst/>
          </a:prstGeom>
          <a:noFill/>
        </p:spPr>
        <p:txBody>
          <a:bodyPr wrap="square" rtlCol="0">
            <a:spAutoFit/>
          </a:bodyPr>
          <a:lstStyle/>
          <a:p>
            <a:pPr algn="just">
              <a:defRPr/>
            </a:pPr>
            <a:r>
              <a:rPr lang="zh-CN" altLang="en-US" sz="1400" dirty="0" smtClean="0">
                <a:latin typeface="微软雅黑" charset="-122"/>
                <a:ea typeface="微软雅黑" charset="-122"/>
                <a:sym typeface="+mn-ea"/>
              </a:rPr>
              <a:t>整体架构</a:t>
            </a:r>
            <a:endParaRPr lang="zh-CN" altLang="en-US" sz="1400" dirty="0">
              <a:solidFill>
                <a:schemeClr val="tx1"/>
              </a:solidFill>
              <a:latin typeface="微软雅黑" charset="-122"/>
              <a:ea typeface="微软雅黑" charset="-122"/>
            </a:endParaRPr>
          </a:p>
        </p:txBody>
      </p:sp>
      <p:sp>
        <p:nvSpPr>
          <p:cNvPr id="41" name="TextBox 23"/>
          <p:cNvSpPr txBox="1"/>
          <p:nvPr/>
        </p:nvSpPr>
        <p:spPr>
          <a:xfrm>
            <a:off x="2143418" y="3559056"/>
            <a:ext cx="2552440" cy="319405"/>
          </a:xfrm>
          <a:prstGeom prst="rect">
            <a:avLst/>
          </a:prstGeom>
          <a:noFill/>
        </p:spPr>
        <p:txBody>
          <a:bodyPr wrap="square" rtlCol="0">
            <a:spAutoFit/>
          </a:bodyPr>
          <a:lstStyle/>
          <a:p>
            <a:pPr algn="just">
              <a:defRPr/>
            </a:pPr>
            <a:r>
              <a:rPr lang="zh-CN" altLang="en-US" sz="1400" dirty="0" smtClean="0">
                <a:latin typeface="微软雅黑" charset="-122"/>
                <a:ea typeface="微软雅黑" charset="-122"/>
                <a:sym typeface="+mn-ea"/>
              </a:rPr>
              <a:t>数据流图</a:t>
            </a:r>
            <a:endParaRPr lang="zh-CN" altLang="en-US" sz="1400" dirty="0">
              <a:solidFill>
                <a:schemeClr val="tx1"/>
              </a:solidFill>
              <a:latin typeface="微软雅黑" charset="-122"/>
              <a:ea typeface="微软雅黑" charset="-122"/>
            </a:endParaRPr>
          </a:p>
        </p:txBody>
      </p:sp>
      <p:sp>
        <p:nvSpPr>
          <p:cNvPr id="42" name="TextBox 24"/>
          <p:cNvSpPr txBox="1"/>
          <p:nvPr/>
        </p:nvSpPr>
        <p:spPr>
          <a:xfrm>
            <a:off x="5087969" y="4348055"/>
            <a:ext cx="2552440" cy="319405"/>
          </a:xfrm>
          <a:prstGeom prst="rect">
            <a:avLst/>
          </a:prstGeom>
          <a:noFill/>
        </p:spPr>
        <p:txBody>
          <a:bodyPr wrap="square" rtlCol="0">
            <a:spAutoFit/>
          </a:bodyPr>
          <a:lstStyle/>
          <a:p>
            <a:pPr algn="just">
              <a:defRPr/>
            </a:pPr>
            <a:r>
              <a:rPr lang="zh-CN" altLang="en-US" sz="1400" dirty="0" smtClean="0">
                <a:latin typeface="微软雅黑" charset="-122"/>
                <a:ea typeface="微软雅黑" charset="-122"/>
                <a:sym typeface="+mn-ea"/>
              </a:rPr>
              <a:t>网络拓扑</a:t>
            </a:r>
            <a:endParaRPr lang="zh-CN" altLang="en-US" sz="1400" dirty="0">
              <a:solidFill>
                <a:schemeClr val="tx1"/>
              </a:solidFill>
              <a:latin typeface="微软雅黑" charset="-122"/>
              <a:ea typeface="微软雅黑" charset="-122"/>
            </a:endParaRPr>
          </a:p>
        </p:txBody>
      </p:sp>
      <p:sp>
        <p:nvSpPr>
          <p:cNvPr id="43" name="TextBox 25"/>
          <p:cNvSpPr txBox="1"/>
          <p:nvPr/>
        </p:nvSpPr>
        <p:spPr>
          <a:xfrm>
            <a:off x="2030730" y="5208270"/>
            <a:ext cx="2722880" cy="319405"/>
          </a:xfrm>
          <a:prstGeom prst="rect">
            <a:avLst/>
          </a:prstGeom>
          <a:noFill/>
        </p:spPr>
        <p:txBody>
          <a:bodyPr wrap="square" rtlCol="0">
            <a:spAutoFit/>
          </a:bodyPr>
          <a:lstStyle/>
          <a:p>
            <a:pPr algn="just">
              <a:defRPr/>
            </a:pPr>
            <a:r>
              <a:rPr lang="zh-CN" altLang="en-US" sz="1400" dirty="0" smtClean="0">
                <a:latin typeface="微软雅黑" charset="-122"/>
                <a:ea typeface="微软雅黑" charset="-122"/>
                <a:sym typeface="+mn-ea"/>
              </a:rPr>
              <a:t>数据结构</a:t>
            </a:r>
            <a:endParaRPr sz="1400" dirty="0">
              <a:latin typeface="微软雅黑" charset="-122"/>
              <a:ea typeface="微软雅黑" charset="-122"/>
              <a:sym typeface="+mn-ea"/>
            </a:endParaRPr>
          </a:p>
        </p:txBody>
      </p:sp>
      <p:sp>
        <p:nvSpPr>
          <p:cNvPr id="44" name="TextBox 25"/>
          <p:cNvSpPr txBox="1"/>
          <p:nvPr/>
        </p:nvSpPr>
        <p:spPr>
          <a:xfrm>
            <a:off x="5381628" y="6000768"/>
            <a:ext cx="1341755" cy="319405"/>
          </a:xfrm>
          <a:prstGeom prst="rect">
            <a:avLst/>
          </a:prstGeom>
          <a:noFill/>
        </p:spPr>
        <p:txBody>
          <a:bodyPr wrap="square" rtlCol="0">
            <a:spAutoFit/>
          </a:bodyPr>
          <a:lstStyle/>
          <a:p>
            <a:pPr algn="just">
              <a:defRPr/>
            </a:pPr>
            <a:r>
              <a:rPr lang="zh-CN" altLang="en-US" sz="1400" dirty="0" smtClean="0">
                <a:latin typeface="微软雅黑" charset="-122"/>
                <a:ea typeface="微软雅黑" charset="-122"/>
                <a:sym typeface="+mn-ea"/>
              </a:rPr>
              <a:t>关键技术</a:t>
            </a:r>
            <a:endParaRPr lang="zh-CN" altLang="en-US" sz="1400" dirty="0">
              <a:solidFill>
                <a:schemeClr val="tx1"/>
              </a:solidFill>
              <a:latin typeface="微软雅黑" charset="-122"/>
              <a:ea typeface="微软雅黑" charset="-122"/>
              <a:sym typeface="+mn-ea"/>
            </a:endParaRPr>
          </a:p>
        </p:txBody>
      </p:sp>
      <p:sp>
        <p:nvSpPr>
          <p:cNvPr id="6" name="日期占位符 5"/>
          <p:cNvSpPr>
            <a:spLocks noGrp="1"/>
          </p:cNvSpPr>
          <p:nvPr>
            <p:ph type="dt" sz="half" idx="10"/>
          </p:nvPr>
        </p:nvSpPr>
        <p:spPr/>
        <p:txBody>
          <a:bodyPr/>
          <a:lstStyle/>
          <a:p>
            <a:r>
              <a:rPr lang="zh-CN" altLang="en-US"/>
              <a:t>*</a:t>
            </a:r>
          </a:p>
        </p:txBody>
      </p:sp>
      <p:sp>
        <p:nvSpPr>
          <p:cNvPr id="33797" name="标题 1"/>
          <p:cNvSpPr txBox="1">
            <a:spLocks noChangeArrowheads="1"/>
          </p:cNvSpPr>
          <p:nvPr/>
        </p:nvSpPr>
        <p:spPr bwMode="auto">
          <a:xfrm>
            <a:off x="1827213" y="688658"/>
            <a:ext cx="4027488" cy="557213"/>
          </a:xfrm>
          <a:prstGeom prst="rect">
            <a:avLst/>
          </a:prstGeom>
          <a:noFill/>
          <a:ln>
            <a:noFill/>
          </a:ln>
        </p:spPr>
        <p:txBody>
          <a:bodyPr lIns="92075" tIns="46038" rIns="92075" bIns="46038" anchor="ctr"/>
          <a:lstStyle>
            <a:lvl1pPr eaLnBrk="0" hangingPunct="0">
              <a:defRPr sz="2400" b="1">
                <a:solidFill>
                  <a:schemeClr val="tx1"/>
                </a:solidFill>
                <a:latin typeface="Arial" pitchFamily="34" charset="0"/>
                <a:ea typeface="黑体" pitchFamily="2" charset="-122"/>
              </a:defRPr>
            </a:lvl1pPr>
            <a:lvl2pPr marL="742950" indent="-285750" eaLnBrk="0" hangingPunct="0">
              <a:defRPr sz="2400" b="1">
                <a:solidFill>
                  <a:schemeClr val="tx1"/>
                </a:solidFill>
                <a:latin typeface="Arial" pitchFamily="34" charset="0"/>
                <a:ea typeface="黑体" pitchFamily="2" charset="-122"/>
              </a:defRPr>
            </a:lvl2pPr>
            <a:lvl3pPr marL="1143000" indent="-228600" eaLnBrk="0" hangingPunct="0">
              <a:defRPr sz="2400" b="1">
                <a:solidFill>
                  <a:schemeClr val="tx1"/>
                </a:solidFill>
                <a:latin typeface="Arial" pitchFamily="34" charset="0"/>
                <a:ea typeface="黑体" pitchFamily="2" charset="-122"/>
              </a:defRPr>
            </a:lvl3pPr>
            <a:lvl4pPr marL="1600200" indent="-228600" eaLnBrk="0" hangingPunct="0">
              <a:defRPr sz="2400" b="1">
                <a:solidFill>
                  <a:schemeClr val="tx1"/>
                </a:solidFill>
                <a:latin typeface="Arial" pitchFamily="34" charset="0"/>
                <a:ea typeface="黑体" pitchFamily="2" charset="-122"/>
              </a:defRPr>
            </a:lvl4pPr>
            <a:lvl5pPr marL="2057400" indent="-228600" eaLnBrk="0" hangingPunct="0">
              <a:defRPr sz="2400" b="1">
                <a:solidFill>
                  <a:schemeClr val="tx1"/>
                </a:solidFill>
                <a:latin typeface="Arial" pitchFamily="34" charset="0"/>
                <a:ea typeface="黑体" pitchFamily="2" charset="-122"/>
              </a:defRPr>
            </a:lvl5pPr>
            <a:lvl6pPr marL="2514600" indent="-228600" eaLnBrk="0" fontAlgn="base" hangingPunct="0">
              <a:spcBef>
                <a:spcPct val="0"/>
              </a:spcBef>
              <a:spcAft>
                <a:spcPct val="0"/>
              </a:spcAft>
              <a:buFont typeface="Arial" pitchFamily="34" charset="0"/>
              <a:defRPr sz="2400" b="1">
                <a:solidFill>
                  <a:schemeClr val="tx1"/>
                </a:solidFill>
                <a:latin typeface="Arial" pitchFamily="34" charset="0"/>
                <a:ea typeface="黑体" pitchFamily="2" charset="-122"/>
              </a:defRPr>
            </a:lvl6pPr>
            <a:lvl7pPr marL="2971800" indent="-228600" eaLnBrk="0" fontAlgn="base" hangingPunct="0">
              <a:spcBef>
                <a:spcPct val="0"/>
              </a:spcBef>
              <a:spcAft>
                <a:spcPct val="0"/>
              </a:spcAft>
              <a:buFont typeface="Arial" pitchFamily="34" charset="0"/>
              <a:defRPr sz="2400" b="1">
                <a:solidFill>
                  <a:schemeClr val="tx1"/>
                </a:solidFill>
                <a:latin typeface="Arial" pitchFamily="34" charset="0"/>
                <a:ea typeface="黑体" pitchFamily="2" charset="-122"/>
              </a:defRPr>
            </a:lvl7pPr>
            <a:lvl8pPr marL="3429000" indent="-228600" eaLnBrk="0" fontAlgn="base" hangingPunct="0">
              <a:spcBef>
                <a:spcPct val="0"/>
              </a:spcBef>
              <a:spcAft>
                <a:spcPct val="0"/>
              </a:spcAft>
              <a:buFont typeface="Arial" pitchFamily="34" charset="0"/>
              <a:defRPr sz="2400" b="1">
                <a:solidFill>
                  <a:schemeClr val="tx1"/>
                </a:solidFill>
                <a:latin typeface="Arial" pitchFamily="34" charset="0"/>
                <a:ea typeface="黑体" pitchFamily="2" charset="-122"/>
              </a:defRPr>
            </a:lvl8pPr>
            <a:lvl9pPr marL="3886200" indent="-228600" eaLnBrk="0" fontAlgn="base" hangingPunct="0">
              <a:spcBef>
                <a:spcPct val="0"/>
              </a:spcBef>
              <a:spcAft>
                <a:spcPct val="0"/>
              </a:spcAft>
              <a:buFont typeface="Arial" pitchFamily="34" charset="0"/>
              <a:defRPr sz="2400" b="1">
                <a:solidFill>
                  <a:schemeClr val="tx1"/>
                </a:solidFill>
                <a:latin typeface="Arial" pitchFamily="34" charset="0"/>
                <a:ea typeface="黑体" pitchFamily="2" charset="-122"/>
              </a:defRPr>
            </a:lvl9pPr>
          </a:lstStyle>
          <a:p>
            <a:pPr marL="0" marR="0" lvl="0" indent="0" algn="just" defTabSz="914400" rtl="0" eaLnBrk="0" fontAlgn="base" latinLnBrk="0" hangingPunct="0">
              <a:lnSpc>
                <a:spcPct val="100000"/>
              </a:lnSpc>
              <a:spcBef>
                <a:spcPct val="0"/>
              </a:spcBef>
              <a:spcAft>
                <a:spcPct val="0"/>
              </a:spcAft>
              <a:buClrTx/>
              <a:buSzTx/>
              <a:buFont typeface="Arial" pitchFamily="34" charset="0"/>
              <a:buNone/>
              <a:defRPr/>
            </a:pPr>
            <a:r>
              <a:rPr kumimoji="0" lang="zh-CN" altLang="en-US" sz="3200" b="1" i="0" u="none" strike="noStrike" kern="1200" cap="none" spc="0" normalizeH="0" baseline="0" noProof="0" dirty="0" smtClean="0">
                <a:ln>
                  <a:noFill/>
                </a:ln>
                <a:solidFill>
                  <a:srgbClr val="006F68"/>
                </a:solidFill>
                <a:effectLst/>
                <a:uLnTx/>
                <a:uFillTx/>
                <a:latin typeface="Arial" pitchFamily="34" charset="0"/>
                <a:ea typeface="黑体" pitchFamily="2" charset="-122"/>
                <a:cs typeface="+mn-cs"/>
                <a:sym typeface="Calibri" pitchFamily="34" charset="0"/>
              </a:rPr>
              <a:t>二、项目实施方案</a:t>
            </a:r>
            <a:endParaRPr kumimoji="0" lang="zh-CN" altLang="en-US" sz="3200" b="1" i="0" u="none" strike="noStrike" kern="1200" cap="none" spc="0" normalizeH="0" baseline="0" noProof="0" dirty="0">
              <a:ln>
                <a:noFill/>
              </a:ln>
              <a:solidFill>
                <a:srgbClr val="FF0000"/>
              </a:solidFill>
              <a:effectLst/>
              <a:uLnTx/>
              <a:uFillTx/>
              <a:latin typeface="+mj-ea"/>
              <a:ea typeface="黑体" pitchFamily="2" charset="-122"/>
              <a:cs typeface="+mn-cs"/>
            </a:endParaRPr>
          </a:p>
        </p:txBody>
      </p:sp>
    </p:spTree>
  </p:cSld>
  <p:clrMapOvr>
    <a:masterClrMapping/>
  </p:clrMapOvr>
  <p:transition advTm="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2000" fill="hold"/>
                                        <p:tgtEl>
                                          <p:spTgt spid="27"/>
                                        </p:tgtEl>
                                        <p:attrNameLst>
                                          <p:attrName>ppt_w</p:attrName>
                                        </p:attrNameLst>
                                      </p:cBhvr>
                                      <p:tavLst>
                                        <p:tav tm="0">
                                          <p:val>
                                            <p:fltVal val="0"/>
                                          </p:val>
                                        </p:tav>
                                        <p:tav tm="100000">
                                          <p:val>
                                            <p:strVal val="#ppt_w"/>
                                          </p:val>
                                        </p:tav>
                                      </p:tavLst>
                                    </p:anim>
                                    <p:anim calcmode="lin" valueType="num">
                                      <p:cBhvr>
                                        <p:cTn id="8" dur="2000" fill="hold"/>
                                        <p:tgtEl>
                                          <p:spTgt spid="27"/>
                                        </p:tgtEl>
                                        <p:attrNameLst>
                                          <p:attrName>ppt_h</p:attrName>
                                        </p:attrNameLst>
                                      </p:cBhvr>
                                      <p:tavLst>
                                        <p:tav tm="0">
                                          <p:val>
                                            <p:fltVal val="0"/>
                                          </p:val>
                                        </p:tav>
                                        <p:tav tm="100000">
                                          <p:val>
                                            <p:strVal val="#ppt_h"/>
                                          </p:val>
                                        </p:tav>
                                      </p:tavLst>
                                    </p:anim>
                                    <p:animEffect transition="in" filter="fade">
                                      <p:cBhvr>
                                        <p:cTn id="9" dur="2000"/>
                                        <p:tgtEl>
                                          <p:spTgt spid="27"/>
                                        </p:tgtEl>
                                      </p:cBhvr>
                                    </p:animEffect>
                                  </p:childTnLst>
                                </p:cTn>
                              </p:par>
                            </p:childTnLst>
                          </p:cTn>
                        </p:par>
                        <p:par>
                          <p:cTn id="10" fill="hold">
                            <p:stCondLst>
                              <p:cond delay="2000"/>
                            </p:stCondLst>
                            <p:childTnLst>
                              <p:par>
                                <p:cTn id="11" presetID="22" presetClass="entr" presetSubtype="8" fill="hold" nodeType="after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wipe(left)">
                                      <p:cBhvr>
                                        <p:cTn id="13" dur="500"/>
                                        <p:tgtEl>
                                          <p:spTgt spid="28"/>
                                        </p:tgtEl>
                                      </p:cBhvr>
                                    </p:animEffect>
                                  </p:childTnLst>
                                </p:cTn>
                              </p:par>
                            </p:childTnLst>
                          </p:cTn>
                        </p:par>
                        <p:par>
                          <p:cTn id="14" fill="hold">
                            <p:stCondLst>
                              <p:cond delay="2500"/>
                            </p:stCondLst>
                            <p:childTnLst>
                              <p:par>
                                <p:cTn id="15" presetID="22" presetClass="entr" presetSubtype="8" fill="hold" grpId="0"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wipe(left)">
                                      <p:cBhvr>
                                        <p:cTn id="17" dur="500"/>
                                        <p:tgtEl>
                                          <p:spTgt spid="40"/>
                                        </p:tgtEl>
                                      </p:cBhvr>
                                    </p:animEffect>
                                  </p:childTnLst>
                                </p:cTn>
                              </p:par>
                              <p:par>
                                <p:cTn id="18" presetID="22" presetClass="entr" presetSubtype="2" fill="hold"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wipe(right)">
                                      <p:cBhvr>
                                        <p:cTn id="20" dur="500"/>
                                        <p:tgtEl>
                                          <p:spTgt spid="29"/>
                                        </p:tgtEl>
                                      </p:cBhvr>
                                    </p:animEffect>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left)">
                                      <p:cBhvr>
                                        <p:cTn id="24" dur="2000"/>
                                        <p:tgtEl>
                                          <p:spTgt spid="30"/>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right)">
                                      <p:cBhvr>
                                        <p:cTn id="27" dur="500"/>
                                        <p:tgtEl>
                                          <p:spTgt spid="41"/>
                                        </p:tgtEl>
                                      </p:cBhvr>
                                    </p:animEffect>
                                  </p:childTnLst>
                                </p:cTn>
                              </p:par>
                            </p:childTnLst>
                          </p:cTn>
                        </p:par>
                        <p:par>
                          <p:cTn id="28" fill="hold">
                            <p:stCondLst>
                              <p:cond delay="5000"/>
                            </p:stCondLst>
                            <p:childTnLst>
                              <p:par>
                                <p:cTn id="29" presetID="22" presetClass="entr" presetSubtype="8" fill="hold" grpId="0"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wipe(left)">
                                      <p:cBhvr>
                                        <p:cTn id="31" dur="500"/>
                                        <p:tgtEl>
                                          <p:spTgt spid="42"/>
                                        </p:tgtEl>
                                      </p:cBhvr>
                                    </p:animEffect>
                                  </p:childTnLst>
                                </p:cTn>
                              </p:par>
                              <p:par>
                                <p:cTn id="32" presetID="22" presetClass="entr" presetSubtype="2"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wipe(right)">
                                      <p:cBhvr>
                                        <p:cTn id="34" dur="500"/>
                                        <p:tgtEl>
                                          <p:spTgt spid="32"/>
                                        </p:tgtEl>
                                      </p:cBhvr>
                                    </p:animEffect>
                                  </p:childTnLst>
                                </p:cTn>
                              </p:par>
                            </p:childTnLst>
                          </p:cTn>
                        </p:par>
                        <p:par>
                          <p:cTn id="35" fill="hold">
                            <p:stCondLst>
                              <p:cond delay="5500"/>
                            </p:stCondLst>
                            <p:childTnLst>
                              <p:par>
                                <p:cTn id="36" presetID="22" presetClass="entr" presetSubtype="8" fill="hold" nodeType="after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wipe(left)">
                                      <p:cBhvr>
                                        <p:cTn id="38" dur="2000"/>
                                        <p:tgtEl>
                                          <p:spTgt spid="34"/>
                                        </p:tgtEl>
                                      </p:cBhvr>
                                    </p:animEffect>
                                  </p:childTnLst>
                                </p:cTn>
                              </p:par>
                              <p:par>
                                <p:cTn id="39" presetID="22" presetClass="entr" presetSubtype="2"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wipe(right)">
                                      <p:cBhvr>
                                        <p:cTn id="41" dur="500"/>
                                        <p:tgtEl>
                                          <p:spTgt spid="43"/>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wipe(right)">
                                      <p:cBhvr>
                                        <p:cTn id="4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r>
              <a:rPr lang="zh-CN" altLang="en-US"/>
              <a:t>*</a:t>
            </a:r>
          </a:p>
        </p:txBody>
      </p:sp>
      <p:pic>
        <p:nvPicPr>
          <p:cNvPr id="30729" name="Picture 9" descr="anniu"/>
          <p:cNvPicPr>
            <a:picLocks noChangeAspect="1"/>
          </p:cNvPicPr>
          <p:nvPr/>
        </p:nvPicPr>
        <p:blipFill>
          <a:blip r:embed="rId2"/>
          <a:stretch>
            <a:fillRect/>
          </a:stretch>
        </p:blipFill>
        <p:spPr>
          <a:xfrm>
            <a:off x="1256665" y="908050"/>
            <a:ext cx="3949700" cy="659130"/>
          </a:xfrm>
          <a:prstGeom prst="rect">
            <a:avLst/>
          </a:prstGeom>
          <a:noFill/>
          <a:ln w="9525">
            <a:noFill/>
          </a:ln>
        </p:spPr>
      </p:pic>
      <p:sp>
        <p:nvSpPr>
          <p:cNvPr id="8" name="内容占位符 2"/>
          <p:cNvSpPr>
            <a:spLocks noGrp="1"/>
          </p:cNvSpPr>
          <p:nvPr/>
        </p:nvSpPr>
        <p:spPr bwMode="auto">
          <a:xfrm>
            <a:off x="1636395" y="867410"/>
            <a:ext cx="3318510" cy="675005"/>
          </a:xfrm>
          <a:prstGeom prst="rect">
            <a:avLst/>
          </a:prstGeom>
          <a:noFill/>
          <a:ln>
            <a:noFill/>
          </a:ln>
          <a:effectLst/>
        </p:spPr>
        <p:txBody>
          <a:bodyPr/>
          <a:lstStyle>
            <a:lvl1pPr marL="342900" indent="-342900" eaLnBrk="0" hangingPunct="0">
              <a:spcBef>
                <a:spcPct val="20000"/>
              </a:spcBef>
              <a:spcAft>
                <a:spcPct val="20000"/>
              </a:spcAft>
              <a:buSzPct val="75000"/>
              <a:buFont typeface="Wingdings" pitchFamily="2" charset="2"/>
              <a:buChar char="n"/>
              <a:defRPr sz="2400" b="1">
                <a:solidFill>
                  <a:schemeClr val="bg2"/>
                </a:solidFill>
                <a:latin typeface="华文细黑" pitchFamily="2" charset="-122"/>
                <a:ea typeface="华文细黑" pitchFamily="2" charset="-122"/>
              </a:defRPr>
            </a:lvl1pPr>
            <a:lvl2pPr marL="285750" indent="-285750" eaLnBrk="0" hangingPunct="0">
              <a:spcBef>
                <a:spcPct val="20000"/>
              </a:spcBef>
              <a:spcAft>
                <a:spcPct val="20000"/>
              </a:spcAft>
              <a:buClr>
                <a:srgbClr val="669900"/>
              </a:buClr>
              <a:buSzPct val="60000"/>
              <a:buFont typeface="Wingdings" pitchFamily="2" charset="2"/>
              <a:buChar char="u"/>
              <a:defRPr sz="2000" b="1">
                <a:solidFill>
                  <a:schemeClr val="bg2"/>
                </a:solidFill>
                <a:latin typeface="华文细黑" pitchFamily="2" charset="-122"/>
                <a:ea typeface="华文细黑" pitchFamily="2" charset="-122"/>
              </a:defRPr>
            </a:lvl2pPr>
            <a:lvl3pPr marL="1143000" indent="-228600" eaLnBrk="0" hangingPunct="0">
              <a:spcBef>
                <a:spcPct val="20000"/>
              </a:spcBef>
              <a:spcAft>
                <a:spcPct val="20000"/>
              </a:spcAft>
              <a:buClr>
                <a:srgbClr val="003366"/>
              </a:buClr>
              <a:buSzPct val="60000"/>
              <a:buFont typeface="Wingdings" pitchFamily="2" charset="2"/>
              <a:buChar char="p"/>
              <a:defRPr sz="2000" b="1">
                <a:solidFill>
                  <a:srgbClr val="3333CC"/>
                </a:solidFill>
                <a:latin typeface="华文细黑" pitchFamily="2" charset="-122"/>
                <a:ea typeface="华文细黑" pitchFamily="2" charset="-122"/>
              </a:defRPr>
            </a:lvl3pPr>
            <a:lvl4pPr marL="1600200" indent="-228600" eaLnBrk="0" hangingPunct="0">
              <a:spcBef>
                <a:spcPct val="20000"/>
              </a:spcBef>
              <a:buClr>
                <a:schemeClr val="tx1"/>
              </a:buClr>
              <a:buSzPct val="100000"/>
              <a:buFont typeface="Wingdings" pitchFamily="2" charset="2"/>
              <a:buChar char="•"/>
              <a:defRPr sz="2400">
                <a:solidFill>
                  <a:schemeClr val="tx1"/>
                </a:solidFill>
                <a:latin typeface="Arial" pitchFamily="34" charset="0"/>
                <a:ea typeface="宋体" pitchFamily="2" charset="-122"/>
              </a:defRPr>
            </a:lvl4pPr>
            <a:lvl5pPr marL="2057400" indent="-228600" eaLnBrk="0" hangingPunct="0">
              <a:spcBef>
                <a:spcPct val="20000"/>
              </a:spcBef>
              <a:buClr>
                <a:schemeClr val="tx1"/>
              </a:buClr>
              <a:buSzPct val="100000"/>
              <a:buFont typeface="Wingdings" pitchFamily="2" charset="2"/>
              <a:buChar char="–"/>
              <a:defRPr sz="24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lr>
                <a:schemeClr val="tx1"/>
              </a:buClr>
              <a:buSzPct val="100000"/>
              <a:buFont typeface="Wingdings" pitchFamily="2" charset="2"/>
              <a:buChar char="–"/>
              <a:defRPr sz="2400">
                <a:solidFill>
                  <a:schemeClr val="tx1"/>
                </a:solidFill>
                <a:latin typeface="Arial" pitchFamily="34" charset="0"/>
                <a:ea typeface="宋体" pitchFamily="2" charset="-122"/>
              </a:defRPr>
            </a:lvl9pPr>
          </a:lstStyle>
          <a:p>
            <a:pPr marL="285750" marR="0" lvl="1" indent="-285750" algn="l" defTabSz="914400" rtl="0" eaLnBrk="0" fontAlgn="base" latinLnBrk="0" hangingPunct="0">
              <a:lnSpc>
                <a:spcPct val="150000"/>
              </a:lnSpc>
              <a:spcBef>
                <a:spcPct val="20000"/>
              </a:spcBef>
              <a:spcAft>
                <a:spcPct val="20000"/>
              </a:spcAft>
              <a:buClr>
                <a:srgbClr val="669900"/>
              </a:buClr>
              <a:buSzPct val="60000"/>
              <a:buFont typeface="Wingdings" pitchFamily="2" charset="2"/>
              <a:buNone/>
              <a:defRPr/>
            </a:pPr>
            <a:r>
              <a:rPr kumimoji="0" lang="zh-CN" altLang="en-US" sz="2400" b="1" i="0" u="none" strike="noStrike" kern="1200" cap="none" spc="0" normalizeH="0" baseline="0" noProof="0" dirty="0" smtClean="0">
                <a:ln>
                  <a:noFill/>
                </a:ln>
                <a:solidFill>
                  <a:srgbClr val="FFFFFF"/>
                </a:solidFill>
                <a:effectLst/>
                <a:uLnTx/>
                <a:uFillTx/>
                <a:latin typeface="+mj-ea"/>
                <a:ea typeface="+mj-ea"/>
                <a:cs typeface="+mn-cs"/>
              </a:rPr>
              <a:t>整体架构</a:t>
            </a:r>
          </a:p>
        </p:txBody>
      </p:sp>
      <p:pic>
        <p:nvPicPr>
          <p:cNvPr id="16" name="图片 15"/>
          <p:cNvPicPr/>
          <p:nvPr/>
        </p:nvPicPr>
        <p:blipFill>
          <a:blip r:embed="rId3"/>
          <a:stretch>
            <a:fillRect/>
          </a:stretch>
        </p:blipFill>
        <p:spPr>
          <a:xfrm>
            <a:off x="1952604" y="1846580"/>
            <a:ext cx="6215106" cy="4398645"/>
          </a:xfrm>
          <a:prstGeom prst="rect">
            <a:avLst/>
          </a:prstGeom>
          <a:noFill/>
          <a:ln w="9525">
            <a:noFill/>
          </a:ln>
        </p:spPr>
      </p:pic>
    </p:spTree>
  </p:cSld>
  <p:clrMapOvr>
    <a:masterClrMapping/>
  </p:clrMapOvr>
  <p:transition>
    <p:blinds dir="vert"/>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596"/>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596"/>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596"/>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596"/>
</p:tagLst>
</file>

<file path=ppt/theme/theme1.xml><?xml version="1.0" encoding="utf-8"?>
<a:theme xmlns:a="http://schemas.openxmlformats.org/drawingml/2006/main" name="S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gradFill rotWithShape="1">
          <a:gsLst>
            <a:gs pos="0">
              <a:srgbClr val="84B75D"/>
            </a:gs>
            <a:gs pos="100000">
              <a:srgbClr val="84B75D">
                <a:gamma/>
                <a:shade val="72549"/>
                <a:invGamma/>
              </a:srgbClr>
            </a:gs>
          </a:gsLst>
          <a:lin ang="5400000" scaled="1"/>
        </a:gradFill>
        <a:ln w="9525" algn="ctr">
          <a:solidFill>
            <a:srgbClr val="FFFFFF"/>
          </a:solidFill>
          <a:miter lim="800000"/>
        </a:ln>
        <a:effectLst>
          <a:outerShdw sy="50000" kx="2453608" rotWithShape="0">
            <a:schemeClr val="bg1">
              <a:alpha val="50000"/>
            </a:schemeClr>
          </a:outerShdw>
        </a:effectLst>
      </a:spPr>
      <a:bodyPr wrap="none" anchor="ctr" anchorCtr="1">
        <a:noAutofit/>
      </a:bodyPr>
      <a:lstStyle>
        <a:defPPr marL="0" marR="0" indent="0" defTabSz="914400" eaLnBrk="1" fontAlgn="auto" latinLnBrk="0" hangingPunct="1">
          <a:lnSpc>
            <a:spcPct val="100000"/>
          </a:lnSpc>
          <a:spcBef>
            <a:spcPts val="0"/>
          </a:spcBef>
          <a:spcAft>
            <a:spcPts val="0"/>
          </a:spcAft>
          <a:buClrTx/>
          <a:buSzTx/>
          <a:buFontTx/>
          <a:buNone/>
          <a:defRPr kumimoji="0" sz="1400" b="0" i="0" u="none" strike="noStrike" kern="0" cap="none" spc="0" normalizeH="0" baseline="0" noProof="0" smtClean="0">
            <a:ln>
              <a:noFill/>
            </a:ln>
            <a:solidFill>
              <a:sysClr val="windowText" lastClr="000000"/>
            </a:solidFill>
            <a:effectLst/>
            <a:uLnTx/>
            <a:uFillTx/>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b"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GB" sz="3200" b="0" i="0" u="none" strike="noStrike" cap="none" normalizeH="0" baseline="0" smtClean="0">
            <a:ln>
              <a:noFill/>
            </a:ln>
            <a:solidFill>
              <a:schemeClr val="tx1"/>
            </a:solidFill>
            <a:effectLst/>
            <a:latin typeface="黑体" pitchFamily="2" charset="-122"/>
            <a:ea typeface="黑体" pitchFamily="2" charset="-122"/>
          </a:defRPr>
        </a:defPPr>
      </a:lstStyle>
    </a:lnDef>
  </a:objectDefaults>
  <a:extraClrSchemeLst>
    <a:extraClrScheme>
      <a:clrScheme name="国家电网公司背景模板（浅）－演示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国家电网公司背景模板（浅）－演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国家电网公司背景模板（浅）－演示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国家电网公司背景模板（浅）－演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国家电网公司背景模板（浅）－演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国家电网公司背景模板（浅）－演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国家电网公司背景模板（浅）－演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国家电网公司背景模板（浅）－演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国家电网公司背景模板（浅）－演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国家电网公司背景模板（浅）－演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国家电网公司背景模板（浅）－演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国家电网公司背景模板（浅）－演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1728</Words>
  <Application>WPS 演示</Application>
  <PresentationFormat>A4 纸张(210x297 毫米)</PresentationFormat>
  <Paragraphs>162</Paragraphs>
  <Slides>26</Slides>
  <Notes>13</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26</vt:i4>
      </vt:variant>
    </vt:vector>
  </HeadingPairs>
  <TitlesOfParts>
    <vt:vector size="29" baseType="lpstr">
      <vt:lpstr>SG</vt:lpstr>
      <vt:lpstr>Visio</vt:lpstr>
      <vt:lpstr>Microsoft Visio 绘图</vt:lpstr>
      <vt:lpstr>幻灯片 0</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Yaqiang</dc:creator>
  <cp:lastModifiedBy>aa</cp:lastModifiedBy>
  <cp:revision>2563</cp:revision>
  <cp:lastPrinted>2411-12-30T00:00:00Z</cp:lastPrinted>
  <dcterms:created xsi:type="dcterms:W3CDTF">2014-06-09T05:07:00Z</dcterms:created>
  <dcterms:modified xsi:type="dcterms:W3CDTF">2017-07-29T05:51:32Z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2052-10.1.0.5777</vt:lpwstr>
  </property>
</Properties>
</file>