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9" r:id="rId4"/>
    <p:sldId id="268" r:id="rId5"/>
    <p:sldId id="271" r:id="rId6"/>
    <p:sldId id="272" r:id="rId7"/>
    <p:sldId id="267" r:id="rId8"/>
    <p:sldId id="270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9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DEE-D945-47C3-A5B0-CD4BE45B4F8F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8BE6-C99A-4A33-88EF-9F3C41F14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A960E-D2DD-4C19-BF2D-A5A276DE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Anti-spoofing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Attack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99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ACA65-7624-4C79-87DC-44D331CF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B62A7-6DBF-4FF1-B1E2-6F36FD0E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  <a:endParaRPr lang="en-US" altLang="zh-TW" dirty="0"/>
          </a:p>
          <a:p>
            <a:pPr lvl="1"/>
            <a:r>
              <a:rPr lang="zh-TW" altLang="en-US" dirty="0"/>
              <a:t>已經能夠算出</a:t>
            </a:r>
            <a:r>
              <a:rPr lang="en-US" altLang="zh-TW" dirty="0"/>
              <a:t>Gradient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能用</a:t>
            </a:r>
            <a:r>
              <a:rPr lang="en-US" altLang="zh-TW" dirty="0">
                <a:sym typeface="Wingdings" panose="05000000000000000000" pitchFamily="2" charset="2"/>
              </a:rPr>
              <a:t>FGSM</a:t>
            </a:r>
          </a:p>
          <a:p>
            <a:pPr marL="45720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規劃</a:t>
            </a:r>
            <a:endParaRPr lang="en-US" altLang="zh-TW" dirty="0"/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FGSM</a:t>
            </a:r>
            <a:r>
              <a:rPr lang="zh-TW" altLang="en-US" dirty="0">
                <a:sym typeface="Wingdings" panose="05000000000000000000" pitchFamily="2" charset="2"/>
              </a:rPr>
              <a:t>用在</a:t>
            </a:r>
            <a:r>
              <a:rPr lang="en-US" altLang="zh-TW" dirty="0">
                <a:sym typeface="Wingdings" panose="05000000000000000000" pitchFamily="2" charset="2"/>
              </a:rPr>
              <a:t>train</a:t>
            </a:r>
            <a:r>
              <a:rPr lang="zh-TW" altLang="en-US" dirty="0">
                <a:sym typeface="Wingdings" panose="05000000000000000000" pitchFamily="2" charset="2"/>
              </a:rPr>
              <a:t>好的</a:t>
            </a:r>
            <a:r>
              <a:rPr lang="en-US" altLang="zh-TW" dirty="0">
                <a:sym typeface="Wingdings" panose="05000000000000000000" pitchFamily="2" charset="2"/>
              </a:rPr>
              <a:t>model</a:t>
            </a:r>
            <a:r>
              <a:rPr lang="zh-TW" altLang="en-US" dirty="0">
                <a:sym typeface="Wingdings" panose="05000000000000000000" pitchFamily="2" charset="2"/>
              </a:rPr>
              <a:t>上，找出最好的參數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加入</a:t>
            </a:r>
            <a:r>
              <a:rPr lang="en-US" altLang="zh-TW" dirty="0" err="1">
                <a:sym typeface="Wingdings" panose="05000000000000000000" pitchFamily="2" charset="2"/>
              </a:rPr>
              <a:t>ifgsm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922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CBFB2-136D-4753-8BF9-A37D81E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前情提要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426A5-65A5-4069-8CAA-A8E3767E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算</a:t>
            </a:r>
            <a:r>
              <a:rPr lang="en-US" altLang="zh-TW" dirty="0"/>
              <a:t>gradient</a:t>
            </a:r>
            <a:r>
              <a:rPr lang="zh-TW" altLang="en-US" dirty="0"/>
              <a:t>會</a:t>
            </a:r>
            <a:r>
              <a:rPr lang="en-US" altLang="zh-TW" dirty="0"/>
              <a:t>OOM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Multiply = 1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之前用</a:t>
            </a:r>
            <a:r>
              <a:rPr lang="en-US" altLang="zh-TW" dirty="0">
                <a:sym typeface="Wingdings" panose="05000000000000000000" pitchFamily="2" charset="2"/>
              </a:rPr>
              <a:t>finetune</a:t>
            </a:r>
            <a:r>
              <a:rPr lang="zh-TW" altLang="en-US" dirty="0">
                <a:sym typeface="Wingdings" panose="05000000000000000000" pitchFamily="2" charset="2"/>
              </a:rPr>
              <a:t>好的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改</a:t>
            </a:r>
            <a:r>
              <a:rPr lang="en-US" altLang="zh-TW" dirty="0">
                <a:sym typeface="Wingdings" panose="05000000000000000000" pitchFamily="2" charset="2"/>
              </a:rPr>
              <a:t>depth map</a:t>
            </a:r>
            <a:r>
              <a:rPr lang="zh-TW" altLang="en-US" dirty="0">
                <a:sym typeface="Wingdings" panose="05000000000000000000" pitchFamily="2" charset="2"/>
              </a:rPr>
              <a:t>大小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3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Multiply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2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frame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13841"/>
              </p:ext>
            </p:extLst>
          </p:nvPr>
        </p:nvGraphicFramePr>
        <p:xfrm>
          <a:off x="2290439" y="2274190"/>
          <a:ext cx="6296695" cy="265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3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714002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99.8333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0.8333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0.4167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83.3333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34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 frame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90128"/>
              </p:ext>
            </p:extLst>
          </p:nvPr>
        </p:nvGraphicFramePr>
        <p:xfrm>
          <a:off x="2290439" y="2274190"/>
          <a:ext cx="6296695" cy="265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3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714002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99.8296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0.8403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0.4202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34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5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Multiply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9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frame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87173"/>
              </p:ext>
            </p:extLst>
          </p:nvPr>
        </p:nvGraphicFramePr>
        <p:xfrm>
          <a:off x="2219418" y="1794796"/>
          <a:ext cx="6296695" cy="385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3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714002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735661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</a:t>
                      </a: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8333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8333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0.4167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99.9074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2.7778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1.3888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473620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99.6667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1.6667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0.8333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36212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98.3333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65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5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 frame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19546"/>
              </p:ext>
            </p:extLst>
          </p:nvPr>
        </p:nvGraphicFramePr>
        <p:xfrm>
          <a:off x="5814874" y="3714811"/>
          <a:ext cx="4933705" cy="258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41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986741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986741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986741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986741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517356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5562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99.8296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0.8403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0.4202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99.9066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0.2793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0.1397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47362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99.6540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1.6950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0.8475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3621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98.1481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5.2632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2.6315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65011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22BE9-E3E4-4FAF-842D-55AF2DC3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2762"/>
              </p:ext>
            </p:extLst>
          </p:nvPr>
        </p:nvGraphicFramePr>
        <p:xfrm>
          <a:off x="455392" y="2940530"/>
          <a:ext cx="3956828" cy="268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207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98920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989207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989207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573979">
                <a:tc>
                  <a:txBody>
                    <a:bodyPr/>
                    <a:lstStyle/>
                    <a:p>
                      <a:r>
                        <a:rPr lang="en-US" altLang="zh-TW" dirty="0"/>
                        <a:t>protocol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59139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483841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483841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340144"/>
                  </a:ext>
                </a:extLst>
              </a:tr>
              <a:tr h="48384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84467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A2AF52A-A79C-4A8F-991A-A1EFF8ACA7CC}"/>
              </a:ext>
            </a:extLst>
          </p:cNvPr>
          <p:cNvSpPr txBox="1"/>
          <p:nvPr/>
        </p:nvSpPr>
        <p:spPr>
          <a:xfrm>
            <a:off x="455392" y="2219417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PAPER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D757BA-94A5-4EFF-94EA-86D4D575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57019"/>
              </p:ext>
            </p:extLst>
          </p:nvPr>
        </p:nvGraphicFramePr>
        <p:xfrm>
          <a:off x="5429682" y="460198"/>
          <a:ext cx="5318895" cy="279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7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06377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06377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06377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06377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524474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4578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97.8495</a:t>
                      </a:r>
                      <a:endParaRPr lang="zh-TW" sz="1800" kern="10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2.7778</a:t>
                      </a:r>
                      <a:endParaRPr lang="zh-TW" sz="1800" kern="10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1.3889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774709"/>
                  </a:ext>
                </a:extLst>
              </a:tr>
              <a:tr h="484578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96.2457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3.6325</a:t>
                      </a:r>
                      <a:endParaRPr lang="zh-TW" sz="1800" kern="10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4.2373</a:t>
                      </a:r>
                      <a:endParaRPr lang="zh-TW" sz="1800" kern="10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3.9349</a:t>
                      </a:r>
                      <a:endParaRPr lang="zh-TW" sz="1800" kern="10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645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94.2002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6.8724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3.6517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5.2620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39645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92.3345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9.1304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1.7543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5.4424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340144"/>
                  </a:ext>
                </a:extLst>
              </a:tr>
              <a:tr h="39645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</a:t>
                      </a: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98.1132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5.5556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2.7778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84467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AE8E96E-7D68-4C6E-AD46-CE7CEAE007DC}"/>
              </a:ext>
            </a:extLst>
          </p:cNvPr>
          <p:cNvSpPr txBox="1"/>
          <p:nvPr/>
        </p:nvSpPr>
        <p:spPr>
          <a:xfrm>
            <a:off x="4975668" y="335333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F228F2-6763-4412-B67F-98CA726E2FC0}"/>
              </a:ext>
            </a:extLst>
          </p:cNvPr>
          <p:cNvSpPr txBox="1"/>
          <p:nvPr/>
        </p:nvSpPr>
        <p:spPr>
          <a:xfrm>
            <a:off x="4638254" y="94638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06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 frame</a:t>
            </a:r>
            <a:br>
              <a:rPr lang="en-US" altLang="zh-TW" dirty="0"/>
            </a:br>
            <a:r>
              <a:rPr lang="en-US" altLang="zh-TW" sz="2000" dirty="0"/>
              <a:t>-CASIA</a:t>
            </a:r>
            <a:endParaRPr lang="zh-TW" altLang="en-US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37291"/>
              </p:ext>
            </p:extLst>
          </p:nvPr>
        </p:nvGraphicFramePr>
        <p:xfrm>
          <a:off x="2219418" y="1794796"/>
          <a:ext cx="6296695" cy="312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3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25933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</a:tblGrid>
              <a:tr h="714002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BPCER(%)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ACER(%)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99.8296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0.8403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0.4201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99.9066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0.2793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0.1397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473620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99.6540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1.694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0.8475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36212"/>
                  </a:ext>
                </a:extLst>
              </a:tr>
              <a:tr h="601874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OULU-4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98.1481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5.2632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2.6316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65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8477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1251</TotalTime>
  <Words>272</Words>
  <Application>Microsoft Office PowerPoint</Application>
  <PresentationFormat>寬螢幕</PresentationFormat>
  <Paragraphs>195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Bahnschrift</vt:lpstr>
      <vt:lpstr>Times New Roman</vt:lpstr>
      <vt:lpstr>Trebuchet MS</vt:lpstr>
      <vt:lpstr>Wingdings</vt:lpstr>
      <vt:lpstr>Wingdings 3</vt:lpstr>
      <vt:lpstr>多面向</vt:lpstr>
      <vt:lpstr>進度報告</vt:lpstr>
      <vt:lpstr>前情提要</vt:lpstr>
      <vt:lpstr>Multiply = 1</vt:lpstr>
      <vt:lpstr>Single frame</vt:lpstr>
      <vt:lpstr>Multi frame</vt:lpstr>
      <vt:lpstr>Multiply = 2</vt:lpstr>
      <vt:lpstr>Single frame</vt:lpstr>
      <vt:lpstr>Multi frame</vt:lpstr>
      <vt:lpstr>Multi frame -CASIA</vt:lpstr>
      <vt:lpstr>Attack</vt:lpstr>
      <vt:lpstr>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秉茂 黃</dc:creator>
  <cp:lastModifiedBy>秉茂 黃</cp:lastModifiedBy>
  <cp:revision>50</cp:revision>
  <dcterms:created xsi:type="dcterms:W3CDTF">2020-11-05T09:24:07Z</dcterms:created>
  <dcterms:modified xsi:type="dcterms:W3CDTF">2021-03-31T10:20:11Z</dcterms:modified>
</cp:coreProperties>
</file>