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84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 snapToGrid="0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B799C-A866-4E32-89EC-E9685B33363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83C4-B759-46A2-8D4E-C7C50F46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1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78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1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9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55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51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4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2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1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6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7996-43B2-4B5E-970A-88CE3AA868B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3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1677509"/>
            <a:ext cx="8596668" cy="4362131"/>
          </a:xfrm>
        </p:spPr>
        <p:txBody>
          <a:bodyPr>
            <a:normAutofit/>
          </a:bodyPr>
          <a:lstStyle/>
          <a:p>
            <a:r>
              <a:rPr lang="zh-TW" altLang="en-US" dirty="0"/>
              <a:t>請用下列程式讀取</a:t>
            </a:r>
            <a:r>
              <a:rPr lang="en-US" altLang="zh-TW" dirty="0"/>
              <a:t>iris</a:t>
            </a:r>
            <a:r>
              <a:rPr lang="zh-TW" altLang="en-US" dirty="0"/>
              <a:t>資料庫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iris.data</a:t>
            </a:r>
            <a:r>
              <a:rPr lang="zh-TW" altLang="en-US" dirty="0"/>
              <a:t>紀錄著</a:t>
            </a:r>
            <a:r>
              <a:rPr lang="en-US" altLang="zh-TW" dirty="0"/>
              <a:t>150</a:t>
            </a:r>
            <a:r>
              <a:rPr lang="zh-TW" altLang="en-US" dirty="0"/>
              <a:t>朵鳶尾花萼片及花瓣的長及寬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4</a:t>
            </a:r>
            <a:r>
              <a:rPr lang="zh-TW" altLang="en-US" dirty="0"/>
              <a:t>個數值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Iris.target</a:t>
            </a:r>
            <a:r>
              <a:rPr lang="zh-TW" altLang="en-US" dirty="0"/>
              <a:t>紀錄著</a:t>
            </a:r>
            <a:r>
              <a:rPr lang="en-US" altLang="zh-TW" dirty="0"/>
              <a:t>3</a:t>
            </a:r>
            <a:r>
              <a:rPr lang="zh-TW" altLang="en-US" dirty="0"/>
              <a:t>種不同的花 </a:t>
            </a:r>
            <a:r>
              <a:rPr lang="en-US" altLang="zh-TW" dirty="0"/>
              <a:t>=&gt;</a:t>
            </a:r>
            <a:r>
              <a:rPr lang="zh-TW" altLang="en-US" dirty="0"/>
              <a:t> 只留</a:t>
            </a:r>
            <a:r>
              <a:rPr lang="en-US" altLang="zh-TW" dirty="0"/>
              <a:t>0, 1</a:t>
            </a:r>
            <a:r>
              <a:rPr lang="zh-TW" altLang="en-US" dirty="0"/>
              <a:t>類</a:t>
            </a:r>
            <a:endParaRPr lang="en-US" altLang="zh-TW" dirty="0"/>
          </a:p>
          <a:p>
            <a:r>
              <a:rPr lang="zh-TW" altLang="en-US" dirty="0"/>
              <a:t>請完成下列程式</a:t>
            </a:r>
            <a:endParaRPr lang="en-US" altLang="zh-TW" dirty="0"/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target=2</a:t>
            </a:r>
            <a:r>
              <a:rPr lang="zh-TW" altLang="en-US" dirty="0"/>
              <a:t>的花</a:t>
            </a:r>
            <a:endParaRPr lang="en-US" altLang="zh-TW" dirty="0"/>
          </a:p>
          <a:p>
            <a:pPr lvl="1"/>
            <a:r>
              <a:rPr lang="zh-TW" altLang="en-US" dirty="0"/>
              <a:t>計算</a:t>
            </a:r>
            <a:r>
              <a:rPr lang="en-US" altLang="zh-TW" dirty="0"/>
              <a:t>k-fold cross validation</a:t>
            </a:r>
            <a:r>
              <a:rPr lang="zh-TW" altLang="en-US" dirty="0"/>
              <a:t>，分成</a:t>
            </a:r>
            <a:r>
              <a:rPr lang="en-US" altLang="zh-TW" dirty="0"/>
              <a:t>10</a:t>
            </a:r>
            <a:r>
              <a:rPr lang="zh-TW" altLang="en-US" dirty="0"/>
              <a:t>群，每次取出</a:t>
            </a:r>
            <a:r>
              <a:rPr lang="en-US" altLang="zh-TW" dirty="0"/>
              <a:t>1</a:t>
            </a:r>
            <a:r>
              <a:rPr lang="zh-TW" altLang="en-US" dirty="0"/>
              <a:t>群測試，其他</a:t>
            </a:r>
            <a:r>
              <a:rPr lang="en-US" altLang="zh-TW" dirty="0"/>
              <a:t>9</a:t>
            </a:r>
            <a:r>
              <a:rPr lang="zh-TW" altLang="en-US" dirty="0"/>
              <a:t>群建模，重覆</a:t>
            </a:r>
            <a:r>
              <a:rPr lang="en-US" altLang="zh-TW" dirty="0"/>
              <a:t>10</a:t>
            </a:r>
            <a:r>
              <a:rPr lang="zh-TW" altLang="en-US"/>
              <a:t>次計算錯誤率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373095" y="2086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datasets</a:t>
            </a:r>
          </a:p>
          <a:p>
            <a:r>
              <a:rPr lang="en-US" altLang="zh-TW" dirty="0"/>
              <a:t>iris = </a:t>
            </a:r>
            <a:r>
              <a:rPr lang="en-US" altLang="zh-TW" dirty="0" err="1"/>
              <a:t>datasets.load_iris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89886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</TotalTime>
  <Words>85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HW5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資財導論</dc:title>
  <dc:creator>Panda</dc:creator>
  <cp:lastModifiedBy>Windows 使用者</cp:lastModifiedBy>
  <cp:revision>44</cp:revision>
  <dcterms:created xsi:type="dcterms:W3CDTF">2015-11-16T07:04:05Z</dcterms:created>
  <dcterms:modified xsi:type="dcterms:W3CDTF">2020-10-28T13:39:09Z</dcterms:modified>
</cp:coreProperties>
</file>