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2"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Lst>
  <p:sldSz cy="5143500" cx="9144000"/>
  <p:notesSz cx="6858000" cy="9144000"/>
  <p:embeddedFontLst>
    <p:embeddedFont>
      <p:font typeface="Fira Sans Extra Condensed Medium"/>
      <p:regular r:id="rId32"/>
      <p:bold r:id="rId33"/>
      <p:italic r:id="rId34"/>
      <p:boldItalic r:id="rId35"/>
    </p:embeddedFont>
    <p:embeddedFont>
      <p:font typeface="Roboto Condensed"/>
      <p:regular r:id="rId36"/>
      <p:bold r:id="rId37"/>
      <p:italic r:id="rId38"/>
      <p:boldItalic r:id="rId39"/>
    </p:embeddedFont>
    <p:embeddedFont>
      <p:font typeface="Squada One"/>
      <p:regular r:id="rId40"/>
    </p:embeddedFont>
    <p:embeddedFont>
      <p:font typeface="Roboto Condensed Light"/>
      <p:regular r:id="rId41"/>
      <p:bold r:id="rId42"/>
      <p:italic r:id="rId43"/>
      <p:boldItalic r:id="rId44"/>
    </p:embeddedFont>
    <p:embeddedFont>
      <p:font typeface="Exo 2"/>
      <p:regular r:id="rId45"/>
      <p:bold r:id="rId46"/>
      <p:italic r:id="rId47"/>
      <p:boldItalic r:id="rId4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SquadaOne-regular.fntdata"/><Relationship Id="rId20" Type="http://schemas.openxmlformats.org/officeDocument/2006/relationships/slide" Target="slides/slide16.xml"/><Relationship Id="rId42" Type="http://schemas.openxmlformats.org/officeDocument/2006/relationships/font" Target="fonts/RobotoCondensedLight-bold.fntdata"/><Relationship Id="rId41" Type="http://schemas.openxmlformats.org/officeDocument/2006/relationships/font" Target="fonts/RobotoCondensedLight-regular.fntdata"/><Relationship Id="rId22" Type="http://schemas.openxmlformats.org/officeDocument/2006/relationships/slide" Target="slides/slide18.xml"/><Relationship Id="rId44" Type="http://schemas.openxmlformats.org/officeDocument/2006/relationships/font" Target="fonts/RobotoCondensedLight-boldItalic.fntdata"/><Relationship Id="rId21" Type="http://schemas.openxmlformats.org/officeDocument/2006/relationships/slide" Target="slides/slide17.xml"/><Relationship Id="rId43" Type="http://schemas.openxmlformats.org/officeDocument/2006/relationships/font" Target="fonts/RobotoCondensedLight-italic.fntdata"/><Relationship Id="rId24" Type="http://schemas.openxmlformats.org/officeDocument/2006/relationships/slide" Target="slides/slide20.xml"/><Relationship Id="rId46" Type="http://schemas.openxmlformats.org/officeDocument/2006/relationships/font" Target="fonts/Exo2-bold.fntdata"/><Relationship Id="rId23" Type="http://schemas.openxmlformats.org/officeDocument/2006/relationships/slide" Target="slides/slide19.xml"/><Relationship Id="rId45" Type="http://schemas.openxmlformats.org/officeDocument/2006/relationships/font" Target="fonts/Exo2-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48" Type="http://schemas.openxmlformats.org/officeDocument/2006/relationships/font" Target="fonts/Exo2-boldItalic.fntdata"/><Relationship Id="rId25" Type="http://schemas.openxmlformats.org/officeDocument/2006/relationships/slide" Target="slides/slide21.xml"/><Relationship Id="rId47" Type="http://schemas.openxmlformats.org/officeDocument/2006/relationships/font" Target="fonts/Exo2-italic.fntdata"/><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font" Target="fonts/FiraSansExtraCondensedMedium-bold.fntdata"/><Relationship Id="rId10" Type="http://schemas.openxmlformats.org/officeDocument/2006/relationships/slide" Target="slides/slide6.xml"/><Relationship Id="rId32" Type="http://schemas.openxmlformats.org/officeDocument/2006/relationships/font" Target="fonts/FiraSansExtraCondensedMedium-regular.fntdata"/><Relationship Id="rId13" Type="http://schemas.openxmlformats.org/officeDocument/2006/relationships/slide" Target="slides/slide9.xml"/><Relationship Id="rId35" Type="http://schemas.openxmlformats.org/officeDocument/2006/relationships/font" Target="fonts/FiraSansExtraCondensedMedium-boldItalic.fntdata"/><Relationship Id="rId12" Type="http://schemas.openxmlformats.org/officeDocument/2006/relationships/slide" Target="slides/slide8.xml"/><Relationship Id="rId34" Type="http://schemas.openxmlformats.org/officeDocument/2006/relationships/font" Target="fonts/FiraSansExtraCondensedMedium-italic.fntdata"/><Relationship Id="rId15" Type="http://schemas.openxmlformats.org/officeDocument/2006/relationships/slide" Target="slides/slide11.xml"/><Relationship Id="rId37" Type="http://schemas.openxmlformats.org/officeDocument/2006/relationships/font" Target="fonts/RobotoCondensed-bold.fntdata"/><Relationship Id="rId14" Type="http://schemas.openxmlformats.org/officeDocument/2006/relationships/slide" Target="slides/slide10.xml"/><Relationship Id="rId36" Type="http://schemas.openxmlformats.org/officeDocument/2006/relationships/font" Target="fonts/RobotoCondensed-regular.fntdata"/><Relationship Id="rId17" Type="http://schemas.openxmlformats.org/officeDocument/2006/relationships/slide" Target="slides/slide13.xml"/><Relationship Id="rId39" Type="http://schemas.openxmlformats.org/officeDocument/2006/relationships/font" Target="fonts/RobotoCondensed-boldItalic.fntdata"/><Relationship Id="rId16" Type="http://schemas.openxmlformats.org/officeDocument/2006/relationships/slide" Target="slides/slide12.xml"/><Relationship Id="rId38" Type="http://schemas.openxmlformats.org/officeDocument/2006/relationships/font" Target="fonts/RobotoCondensed-italic.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4dfce81f19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4dfce81f19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784ee48680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784ee48680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784ee48680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784ee48680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784ee48680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784ee48680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784ee48680_1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784ee48680_1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784ee48680_1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784ee48680_1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784ee48680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784ee48680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784ee48680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784ee48680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784ee48680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784ee48680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784ee48680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784ee48680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784ee48680_1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784ee48680_1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784ee48680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784ee48680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784ee48680_1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784ee48680_1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784ee48680_1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784ee48680_1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784ee48680_1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784ee48680_1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784ee48680_1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784ee48680_1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784ee48680_1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784ee48680_1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784ee48680_1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784ee48680_1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58c66ba33b_0_9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58c66ba33b_0_9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784ee48680_1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784ee48680_1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784ee48680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784ee48680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784ee48680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784ee48680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784ee48680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784ee48680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784ee48680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784ee48680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784ee48680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784ee48680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784ee48680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784ee48680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58d3b44f0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58d3b44f0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6.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8.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7.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3.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9.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1.png"/><Relationship Id="rId3" Type="http://schemas.openxmlformats.org/officeDocument/2006/relationships/hyperlink" Target="http://bit.ly/2Tynxth" TargetMode="External"/><Relationship Id="rId4" Type="http://schemas.openxmlformats.org/officeDocument/2006/relationships/hyperlink" Target="http://bit.ly/2TyoMsr" TargetMode="External"/><Relationship Id="rId5" Type="http://schemas.openxmlformats.org/officeDocument/2006/relationships/hyperlink" Target="http://bit.ly/2TtBDfr" TargetMode="Externa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0.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pening slide">
  <p:cSld name="CUSTOM_7">
    <p:bg>
      <p:bgPr>
        <a:blipFill>
          <a:blip r:embed="rId2">
            <a:alphaModFix/>
          </a:blip>
          <a:stretch>
            <a:fillRect/>
          </a:stretch>
        </a:blipFill>
      </p:bgPr>
    </p:bg>
    <p:spTree>
      <p:nvGrpSpPr>
        <p:cNvPr id="8" name="Shape 8"/>
        <p:cNvGrpSpPr/>
        <p:nvPr/>
      </p:nvGrpSpPr>
      <p:grpSpPr>
        <a:xfrm>
          <a:off x="0" y="0"/>
          <a:ext cx="0" cy="0"/>
          <a:chOff x="0" y="0"/>
          <a:chExt cx="0" cy="0"/>
        </a:xfrm>
      </p:grpSpPr>
      <p:sp>
        <p:nvSpPr>
          <p:cNvPr id="9" name="Google Shape;9;p2"/>
          <p:cNvSpPr txBox="1"/>
          <p:nvPr>
            <p:ph type="ctrTitle"/>
          </p:nvPr>
        </p:nvSpPr>
        <p:spPr>
          <a:xfrm>
            <a:off x="1135981" y="1393699"/>
            <a:ext cx="6886800" cy="1782300"/>
          </a:xfrm>
          <a:prstGeom prst="rect">
            <a:avLst/>
          </a:prstGeom>
        </p:spPr>
        <p:txBody>
          <a:bodyPr anchorCtr="0" anchor="b" bIns="91425" lIns="91425" spcFirstLastPara="1" rIns="91425" wrap="square" tIns="91425">
            <a:noAutofit/>
          </a:bodyPr>
          <a:lstStyle>
            <a:lvl1pPr lvl="0" rtl="0" algn="r">
              <a:spcBef>
                <a:spcPts val="0"/>
              </a:spcBef>
              <a:spcAft>
                <a:spcPts val="0"/>
              </a:spcAft>
              <a:buSzPts val="6000"/>
              <a:buNone/>
              <a:defRPr sz="4800"/>
            </a:lvl1pPr>
            <a:lvl2pPr lvl="1" rtl="0">
              <a:spcBef>
                <a:spcPts val="0"/>
              </a:spcBef>
              <a:spcAft>
                <a:spcPts val="0"/>
              </a:spcAft>
              <a:buSzPts val="5200"/>
              <a:buNone/>
              <a:defRPr sz="5200"/>
            </a:lvl2pPr>
            <a:lvl3pPr lvl="2" rtl="0">
              <a:spcBef>
                <a:spcPts val="0"/>
              </a:spcBef>
              <a:spcAft>
                <a:spcPts val="0"/>
              </a:spcAft>
              <a:buSzPts val="5200"/>
              <a:buNone/>
              <a:defRPr sz="5200"/>
            </a:lvl3pPr>
            <a:lvl4pPr lvl="3" rtl="0">
              <a:spcBef>
                <a:spcPts val="0"/>
              </a:spcBef>
              <a:spcAft>
                <a:spcPts val="0"/>
              </a:spcAft>
              <a:buSzPts val="5200"/>
              <a:buNone/>
              <a:defRPr sz="5200"/>
            </a:lvl4pPr>
            <a:lvl5pPr lvl="4" rtl="0">
              <a:spcBef>
                <a:spcPts val="0"/>
              </a:spcBef>
              <a:spcAft>
                <a:spcPts val="0"/>
              </a:spcAft>
              <a:buSzPts val="5200"/>
              <a:buNone/>
              <a:defRPr sz="5200"/>
            </a:lvl5pPr>
            <a:lvl6pPr lvl="5" rtl="0">
              <a:spcBef>
                <a:spcPts val="0"/>
              </a:spcBef>
              <a:spcAft>
                <a:spcPts val="0"/>
              </a:spcAft>
              <a:buSzPts val="5200"/>
              <a:buNone/>
              <a:defRPr sz="5200"/>
            </a:lvl6pPr>
            <a:lvl7pPr lvl="6" rtl="0">
              <a:spcBef>
                <a:spcPts val="0"/>
              </a:spcBef>
              <a:spcAft>
                <a:spcPts val="0"/>
              </a:spcAft>
              <a:buSzPts val="5200"/>
              <a:buNone/>
              <a:defRPr sz="5200"/>
            </a:lvl7pPr>
            <a:lvl8pPr lvl="7" rtl="0">
              <a:spcBef>
                <a:spcPts val="0"/>
              </a:spcBef>
              <a:spcAft>
                <a:spcPts val="0"/>
              </a:spcAft>
              <a:buSzPts val="5200"/>
              <a:buNone/>
              <a:defRPr sz="5200"/>
            </a:lvl8pPr>
            <a:lvl9pPr lvl="8" rtl="0">
              <a:spcBef>
                <a:spcPts val="0"/>
              </a:spcBef>
              <a:spcAft>
                <a:spcPts val="0"/>
              </a:spcAft>
              <a:buSzPts val="5200"/>
              <a:buNone/>
              <a:defRPr sz="5200"/>
            </a:lvl9pPr>
          </a:lstStyle>
          <a:p/>
        </p:txBody>
      </p:sp>
      <p:sp>
        <p:nvSpPr>
          <p:cNvPr id="10" name="Google Shape;10;p2"/>
          <p:cNvSpPr txBox="1"/>
          <p:nvPr>
            <p:ph idx="1" type="subTitle"/>
          </p:nvPr>
        </p:nvSpPr>
        <p:spPr>
          <a:xfrm>
            <a:off x="3670681" y="2933522"/>
            <a:ext cx="4352100" cy="7170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SzPts val="1200"/>
              <a:buNone/>
              <a:defRPr/>
            </a:lvl1pPr>
            <a:lvl2pPr lvl="1" rtl="0" algn="r">
              <a:lnSpc>
                <a:spcPct val="100000"/>
              </a:lnSpc>
              <a:spcBef>
                <a:spcPts val="0"/>
              </a:spcBef>
              <a:spcAft>
                <a:spcPts val="0"/>
              </a:spcAft>
              <a:buSzPts val="2800"/>
              <a:buNone/>
              <a:defRPr sz="2800"/>
            </a:lvl2pPr>
            <a:lvl3pPr lvl="2" rtl="0" algn="r">
              <a:lnSpc>
                <a:spcPct val="100000"/>
              </a:lnSpc>
              <a:spcBef>
                <a:spcPts val="0"/>
              </a:spcBef>
              <a:spcAft>
                <a:spcPts val="0"/>
              </a:spcAft>
              <a:buSzPts val="2800"/>
              <a:buNone/>
              <a:defRPr sz="2800"/>
            </a:lvl3pPr>
            <a:lvl4pPr lvl="3" rtl="0" algn="r">
              <a:lnSpc>
                <a:spcPct val="100000"/>
              </a:lnSpc>
              <a:spcBef>
                <a:spcPts val="0"/>
              </a:spcBef>
              <a:spcAft>
                <a:spcPts val="0"/>
              </a:spcAft>
              <a:buSzPts val="2800"/>
              <a:buNone/>
              <a:defRPr sz="2800"/>
            </a:lvl4pPr>
            <a:lvl5pPr lvl="4" rtl="0" algn="r">
              <a:lnSpc>
                <a:spcPct val="100000"/>
              </a:lnSpc>
              <a:spcBef>
                <a:spcPts val="0"/>
              </a:spcBef>
              <a:spcAft>
                <a:spcPts val="0"/>
              </a:spcAft>
              <a:buSzPts val="2800"/>
              <a:buNone/>
              <a:defRPr sz="2800"/>
            </a:lvl5pPr>
            <a:lvl6pPr lvl="5" rtl="0" algn="r">
              <a:lnSpc>
                <a:spcPct val="100000"/>
              </a:lnSpc>
              <a:spcBef>
                <a:spcPts val="0"/>
              </a:spcBef>
              <a:spcAft>
                <a:spcPts val="0"/>
              </a:spcAft>
              <a:buSzPts val="2800"/>
              <a:buNone/>
              <a:defRPr sz="2800"/>
            </a:lvl6pPr>
            <a:lvl7pPr lvl="6" rtl="0" algn="r">
              <a:lnSpc>
                <a:spcPct val="100000"/>
              </a:lnSpc>
              <a:spcBef>
                <a:spcPts val="0"/>
              </a:spcBef>
              <a:spcAft>
                <a:spcPts val="0"/>
              </a:spcAft>
              <a:buSzPts val="2800"/>
              <a:buNone/>
              <a:defRPr sz="2800"/>
            </a:lvl7pPr>
            <a:lvl8pPr lvl="7" rtl="0" algn="r">
              <a:lnSpc>
                <a:spcPct val="100000"/>
              </a:lnSpc>
              <a:spcBef>
                <a:spcPts val="0"/>
              </a:spcBef>
              <a:spcAft>
                <a:spcPts val="0"/>
              </a:spcAft>
              <a:buSzPts val="2800"/>
              <a:buNone/>
              <a:defRPr sz="2800"/>
            </a:lvl8pPr>
            <a:lvl9pPr lvl="8" rtl="0" algn="r">
              <a:lnSpc>
                <a:spcPct val="100000"/>
              </a:lnSpc>
              <a:spcBef>
                <a:spcPts val="0"/>
              </a:spcBef>
              <a:spcAft>
                <a:spcPts val="0"/>
              </a:spcAft>
              <a:buSzPts val="2800"/>
              <a:buNone/>
              <a:defRPr sz="2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3">
  <p:cSld name="CUSTOM_22">
    <p:bg>
      <p:bgPr>
        <a:blipFill>
          <a:blip r:embed="rId2">
            <a:alphaModFix/>
          </a:blip>
          <a:stretch>
            <a:fillRect/>
          </a:stretch>
        </a:blipFill>
      </p:bgPr>
    </p:bg>
    <p:spTree>
      <p:nvGrpSpPr>
        <p:cNvPr id="64" name="Shape 64"/>
        <p:cNvGrpSpPr/>
        <p:nvPr/>
      </p:nvGrpSpPr>
      <p:grpSpPr>
        <a:xfrm>
          <a:off x="0" y="0"/>
          <a:ext cx="0" cy="0"/>
          <a:chOff x="0" y="0"/>
          <a:chExt cx="0" cy="0"/>
        </a:xfrm>
      </p:grpSpPr>
      <p:sp>
        <p:nvSpPr>
          <p:cNvPr id="65" name="Google Shape;65;p11"/>
          <p:cNvSpPr txBox="1"/>
          <p:nvPr>
            <p:ph type="ctrTitle"/>
          </p:nvPr>
        </p:nvSpPr>
        <p:spPr>
          <a:xfrm flipH="1">
            <a:off x="2754543" y="1347038"/>
            <a:ext cx="5195700" cy="1921200"/>
          </a:xfrm>
          <a:prstGeom prst="rect">
            <a:avLst/>
          </a:prstGeom>
        </p:spPr>
        <p:txBody>
          <a:bodyPr anchorCtr="0" anchor="ctr" bIns="91425" lIns="91425" spcFirstLastPara="1" rIns="91425" wrap="square" tIns="91425">
            <a:noAutofit/>
          </a:bodyPr>
          <a:lstStyle>
            <a:lvl1pPr lvl="0" rtl="0" algn="r">
              <a:spcBef>
                <a:spcPts val="0"/>
              </a:spcBef>
              <a:spcAft>
                <a:spcPts val="0"/>
              </a:spcAft>
              <a:buClr>
                <a:srgbClr val="000000"/>
              </a:buClr>
              <a:buSzPts val="3600"/>
              <a:buNone/>
              <a:defRPr sz="3600"/>
            </a:lvl1pPr>
            <a:lvl2pPr lvl="1" rtl="0" algn="r">
              <a:spcBef>
                <a:spcPts val="0"/>
              </a:spcBef>
              <a:spcAft>
                <a:spcPts val="0"/>
              </a:spcAft>
              <a:buClr>
                <a:srgbClr val="FFFFFF"/>
              </a:buClr>
              <a:buSzPts val="6500"/>
              <a:buNone/>
              <a:defRPr sz="6500">
                <a:solidFill>
                  <a:srgbClr val="FFFFFF"/>
                </a:solidFill>
              </a:defRPr>
            </a:lvl2pPr>
            <a:lvl3pPr lvl="2" rtl="0" algn="r">
              <a:spcBef>
                <a:spcPts val="0"/>
              </a:spcBef>
              <a:spcAft>
                <a:spcPts val="0"/>
              </a:spcAft>
              <a:buClr>
                <a:srgbClr val="FFFFFF"/>
              </a:buClr>
              <a:buSzPts val="6500"/>
              <a:buNone/>
              <a:defRPr sz="6500">
                <a:solidFill>
                  <a:srgbClr val="FFFFFF"/>
                </a:solidFill>
              </a:defRPr>
            </a:lvl3pPr>
            <a:lvl4pPr lvl="3" rtl="0" algn="r">
              <a:spcBef>
                <a:spcPts val="0"/>
              </a:spcBef>
              <a:spcAft>
                <a:spcPts val="0"/>
              </a:spcAft>
              <a:buClr>
                <a:srgbClr val="FFFFFF"/>
              </a:buClr>
              <a:buSzPts val="6500"/>
              <a:buNone/>
              <a:defRPr sz="6500">
                <a:solidFill>
                  <a:srgbClr val="FFFFFF"/>
                </a:solidFill>
              </a:defRPr>
            </a:lvl4pPr>
            <a:lvl5pPr lvl="4" rtl="0" algn="r">
              <a:spcBef>
                <a:spcPts val="0"/>
              </a:spcBef>
              <a:spcAft>
                <a:spcPts val="0"/>
              </a:spcAft>
              <a:buClr>
                <a:srgbClr val="FFFFFF"/>
              </a:buClr>
              <a:buSzPts val="6500"/>
              <a:buNone/>
              <a:defRPr sz="6500">
                <a:solidFill>
                  <a:srgbClr val="FFFFFF"/>
                </a:solidFill>
              </a:defRPr>
            </a:lvl5pPr>
            <a:lvl6pPr lvl="5" rtl="0" algn="r">
              <a:spcBef>
                <a:spcPts val="0"/>
              </a:spcBef>
              <a:spcAft>
                <a:spcPts val="0"/>
              </a:spcAft>
              <a:buClr>
                <a:srgbClr val="FFFFFF"/>
              </a:buClr>
              <a:buSzPts val="6500"/>
              <a:buNone/>
              <a:defRPr sz="6500">
                <a:solidFill>
                  <a:srgbClr val="FFFFFF"/>
                </a:solidFill>
              </a:defRPr>
            </a:lvl6pPr>
            <a:lvl7pPr lvl="6" rtl="0" algn="r">
              <a:spcBef>
                <a:spcPts val="0"/>
              </a:spcBef>
              <a:spcAft>
                <a:spcPts val="0"/>
              </a:spcAft>
              <a:buClr>
                <a:srgbClr val="FFFFFF"/>
              </a:buClr>
              <a:buSzPts val="6500"/>
              <a:buNone/>
              <a:defRPr sz="6500">
                <a:solidFill>
                  <a:srgbClr val="FFFFFF"/>
                </a:solidFill>
              </a:defRPr>
            </a:lvl7pPr>
            <a:lvl8pPr lvl="7" rtl="0" algn="r">
              <a:spcBef>
                <a:spcPts val="0"/>
              </a:spcBef>
              <a:spcAft>
                <a:spcPts val="0"/>
              </a:spcAft>
              <a:buClr>
                <a:srgbClr val="FFFFFF"/>
              </a:buClr>
              <a:buSzPts val="6500"/>
              <a:buNone/>
              <a:defRPr sz="6500">
                <a:solidFill>
                  <a:srgbClr val="FFFFFF"/>
                </a:solidFill>
              </a:defRPr>
            </a:lvl8pPr>
            <a:lvl9pPr lvl="8" rtl="0" algn="r">
              <a:spcBef>
                <a:spcPts val="0"/>
              </a:spcBef>
              <a:spcAft>
                <a:spcPts val="0"/>
              </a:spcAft>
              <a:buClr>
                <a:srgbClr val="FFFFFF"/>
              </a:buClr>
              <a:buSzPts val="6500"/>
              <a:buNone/>
              <a:defRPr sz="6500">
                <a:solidFill>
                  <a:srgbClr val="FFFFFF"/>
                </a:solidFill>
              </a:defRPr>
            </a:lvl9pPr>
          </a:lstStyle>
          <a:p/>
        </p:txBody>
      </p:sp>
      <p:sp>
        <p:nvSpPr>
          <p:cNvPr id="66" name="Google Shape;66;p11"/>
          <p:cNvSpPr txBox="1"/>
          <p:nvPr>
            <p:ph hasCustomPrompt="1" idx="2" type="title"/>
          </p:nvPr>
        </p:nvSpPr>
        <p:spPr>
          <a:xfrm flipH="1">
            <a:off x="4970943" y="1035213"/>
            <a:ext cx="2979300" cy="754500"/>
          </a:xfrm>
          <a:prstGeom prst="rect">
            <a:avLst/>
          </a:prstGeom>
        </p:spPr>
        <p:txBody>
          <a:bodyPr anchorCtr="0" anchor="ctr" bIns="91425" lIns="91425" spcFirstLastPara="1" rIns="91425" wrap="square" tIns="91425">
            <a:noAutofit/>
          </a:bodyPr>
          <a:lstStyle>
            <a:lvl1pPr lvl="0" rtl="0" algn="r">
              <a:spcBef>
                <a:spcPts val="0"/>
              </a:spcBef>
              <a:spcAft>
                <a:spcPts val="0"/>
              </a:spcAft>
              <a:buClr>
                <a:srgbClr val="000000"/>
              </a:buClr>
              <a:buSzPts val="9600"/>
              <a:buNone/>
              <a:defRPr sz="9600"/>
            </a:lvl1pPr>
            <a:lvl2pPr lvl="1" rtl="0" algn="r">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2pPr>
            <a:lvl3pPr lvl="2" rtl="0" algn="r">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3pPr>
            <a:lvl4pPr lvl="3" rtl="0" algn="r">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4pPr>
            <a:lvl5pPr lvl="4" rtl="0" algn="r">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5pPr>
            <a:lvl6pPr lvl="5" rtl="0" algn="r">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6pPr>
            <a:lvl7pPr lvl="6" rtl="0" algn="r">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7pPr>
            <a:lvl8pPr lvl="7" rtl="0" algn="r">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8pPr>
            <a:lvl9pPr lvl="8" rtl="0" algn="r">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67" name="Google Shape;67;p11"/>
          <p:cNvSpPr txBox="1"/>
          <p:nvPr>
            <p:ph idx="1" type="subTitle"/>
          </p:nvPr>
        </p:nvSpPr>
        <p:spPr>
          <a:xfrm>
            <a:off x="3725343" y="2742989"/>
            <a:ext cx="4224900" cy="536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200"/>
              <a:buNone/>
              <a:defRPr sz="1100"/>
            </a:lvl1pPr>
            <a:lvl2pPr lvl="1" rtl="0" algn="r">
              <a:lnSpc>
                <a:spcPct val="100000"/>
              </a:lnSpc>
              <a:spcBef>
                <a:spcPts val="0"/>
              </a:spcBef>
              <a:spcAft>
                <a:spcPts val="0"/>
              </a:spcAft>
              <a:buSzPts val="1200"/>
              <a:buNone/>
              <a:defRPr/>
            </a:lvl2pPr>
            <a:lvl3pPr lvl="2" rtl="0" algn="r">
              <a:lnSpc>
                <a:spcPct val="100000"/>
              </a:lnSpc>
              <a:spcBef>
                <a:spcPts val="0"/>
              </a:spcBef>
              <a:spcAft>
                <a:spcPts val="0"/>
              </a:spcAft>
              <a:buSzPts val="1200"/>
              <a:buNone/>
              <a:defRPr/>
            </a:lvl3pPr>
            <a:lvl4pPr lvl="3" rtl="0" algn="r">
              <a:lnSpc>
                <a:spcPct val="100000"/>
              </a:lnSpc>
              <a:spcBef>
                <a:spcPts val="0"/>
              </a:spcBef>
              <a:spcAft>
                <a:spcPts val="0"/>
              </a:spcAft>
              <a:buSzPts val="1200"/>
              <a:buNone/>
              <a:defRPr/>
            </a:lvl4pPr>
            <a:lvl5pPr lvl="4" rtl="0" algn="r">
              <a:lnSpc>
                <a:spcPct val="100000"/>
              </a:lnSpc>
              <a:spcBef>
                <a:spcPts val="0"/>
              </a:spcBef>
              <a:spcAft>
                <a:spcPts val="0"/>
              </a:spcAft>
              <a:buSzPts val="1200"/>
              <a:buNone/>
              <a:defRPr/>
            </a:lvl5pPr>
            <a:lvl6pPr lvl="5" rtl="0" algn="r">
              <a:lnSpc>
                <a:spcPct val="100000"/>
              </a:lnSpc>
              <a:spcBef>
                <a:spcPts val="0"/>
              </a:spcBef>
              <a:spcAft>
                <a:spcPts val="0"/>
              </a:spcAft>
              <a:buSzPts val="1200"/>
              <a:buNone/>
              <a:defRPr/>
            </a:lvl6pPr>
            <a:lvl7pPr lvl="6" rtl="0" algn="r">
              <a:lnSpc>
                <a:spcPct val="100000"/>
              </a:lnSpc>
              <a:spcBef>
                <a:spcPts val="0"/>
              </a:spcBef>
              <a:spcAft>
                <a:spcPts val="0"/>
              </a:spcAft>
              <a:buSzPts val="1200"/>
              <a:buNone/>
              <a:defRPr/>
            </a:lvl7pPr>
            <a:lvl8pPr lvl="7" rtl="0" algn="r">
              <a:lnSpc>
                <a:spcPct val="100000"/>
              </a:lnSpc>
              <a:spcBef>
                <a:spcPts val="0"/>
              </a:spcBef>
              <a:spcAft>
                <a:spcPts val="0"/>
              </a:spcAft>
              <a:buSzPts val="1200"/>
              <a:buNone/>
              <a:defRPr/>
            </a:lvl8pPr>
            <a:lvl9pPr lvl="8" rtl="0" algn="r">
              <a:lnSpc>
                <a:spcPct val="100000"/>
              </a:lnSpc>
              <a:spcBef>
                <a:spcPts val="0"/>
              </a:spcBef>
              <a:spcAft>
                <a:spcPts val="0"/>
              </a:spcAft>
              <a:buSzPts val="12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x Columns">
  <p:cSld name="CUSTOM_25">
    <p:bg>
      <p:bgPr>
        <a:blipFill>
          <a:blip r:embed="rId2">
            <a:alphaModFix/>
          </a:blip>
          <a:stretch>
            <a:fillRect/>
          </a:stretch>
        </a:blipFill>
      </p:bgPr>
    </p:bg>
    <p:spTree>
      <p:nvGrpSpPr>
        <p:cNvPr id="68" name="Shape 68"/>
        <p:cNvGrpSpPr/>
        <p:nvPr/>
      </p:nvGrpSpPr>
      <p:grpSpPr>
        <a:xfrm>
          <a:off x="0" y="0"/>
          <a:ext cx="0" cy="0"/>
          <a:chOff x="0" y="0"/>
          <a:chExt cx="0" cy="0"/>
        </a:xfrm>
      </p:grpSpPr>
      <p:sp>
        <p:nvSpPr>
          <p:cNvPr id="69" name="Google Shape;69;p12"/>
          <p:cNvSpPr txBox="1"/>
          <p:nvPr>
            <p:ph type="ctrTitle"/>
          </p:nvPr>
        </p:nvSpPr>
        <p:spPr>
          <a:xfrm>
            <a:off x="1964851" y="352850"/>
            <a:ext cx="5214300" cy="946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sp>
        <p:nvSpPr>
          <p:cNvPr id="70" name="Google Shape;70;p12"/>
          <p:cNvSpPr txBox="1"/>
          <p:nvPr>
            <p:ph idx="2" type="ctrTitle"/>
          </p:nvPr>
        </p:nvSpPr>
        <p:spPr>
          <a:xfrm>
            <a:off x="464478" y="1806500"/>
            <a:ext cx="1780500" cy="427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None/>
              <a:defRPr sz="1400"/>
            </a:lvl1pPr>
            <a:lvl2pPr lvl="1" rtl="0">
              <a:spcBef>
                <a:spcPts val="0"/>
              </a:spcBef>
              <a:spcAft>
                <a:spcPts val="0"/>
              </a:spcAft>
              <a:buClr>
                <a:srgbClr val="000000"/>
              </a:buClr>
              <a:buSzPts val="1400"/>
              <a:buNone/>
              <a:defRPr sz="1400">
                <a:solidFill>
                  <a:srgbClr val="000000"/>
                </a:solidFill>
              </a:defRPr>
            </a:lvl2pPr>
            <a:lvl3pPr lvl="2" rtl="0">
              <a:spcBef>
                <a:spcPts val="0"/>
              </a:spcBef>
              <a:spcAft>
                <a:spcPts val="0"/>
              </a:spcAft>
              <a:buClr>
                <a:srgbClr val="000000"/>
              </a:buClr>
              <a:buSzPts val="1400"/>
              <a:buNone/>
              <a:defRPr sz="1400">
                <a:solidFill>
                  <a:srgbClr val="000000"/>
                </a:solidFill>
              </a:defRPr>
            </a:lvl3pPr>
            <a:lvl4pPr lvl="3" rtl="0">
              <a:spcBef>
                <a:spcPts val="0"/>
              </a:spcBef>
              <a:spcAft>
                <a:spcPts val="0"/>
              </a:spcAft>
              <a:buClr>
                <a:srgbClr val="000000"/>
              </a:buClr>
              <a:buSzPts val="1400"/>
              <a:buNone/>
              <a:defRPr sz="1400">
                <a:solidFill>
                  <a:srgbClr val="000000"/>
                </a:solidFill>
              </a:defRPr>
            </a:lvl4pPr>
            <a:lvl5pPr lvl="4" rtl="0">
              <a:spcBef>
                <a:spcPts val="0"/>
              </a:spcBef>
              <a:spcAft>
                <a:spcPts val="0"/>
              </a:spcAft>
              <a:buClr>
                <a:srgbClr val="000000"/>
              </a:buClr>
              <a:buSzPts val="1400"/>
              <a:buNone/>
              <a:defRPr sz="1400">
                <a:solidFill>
                  <a:srgbClr val="000000"/>
                </a:solidFill>
              </a:defRPr>
            </a:lvl5pPr>
            <a:lvl6pPr lvl="5" rtl="0">
              <a:spcBef>
                <a:spcPts val="0"/>
              </a:spcBef>
              <a:spcAft>
                <a:spcPts val="0"/>
              </a:spcAft>
              <a:buClr>
                <a:srgbClr val="000000"/>
              </a:buClr>
              <a:buSzPts val="1400"/>
              <a:buNone/>
              <a:defRPr sz="1400">
                <a:solidFill>
                  <a:srgbClr val="000000"/>
                </a:solidFill>
              </a:defRPr>
            </a:lvl6pPr>
            <a:lvl7pPr lvl="6" rtl="0">
              <a:spcBef>
                <a:spcPts val="0"/>
              </a:spcBef>
              <a:spcAft>
                <a:spcPts val="0"/>
              </a:spcAft>
              <a:buClr>
                <a:srgbClr val="000000"/>
              </a:buClr>
              <a:buSzPts val="1400"/>
              <a:buNone/>
              <a:defRPr sz="1400">
                <a:solidFill>
                  <a:srgbClr val="000000"/>
                </a:solidFill>
              </a:defRPr>
            </a:lvl7pPr>
            <a:lvl8pPr lvl="7" rtl="0">
              <a:spcBef>
                <a:spcPts val="0"/>
              </a:spcBef>
              <a:spcAft>
                <a:spcPts val="0"/>
              </a:spcAft>
              <a:buClr>
                <a:srgbClr val="000000"/>
              </a:buClr>
              <a:buSzPts val="1400"/>
              <a:buNone/>
              <a:defRPr sz="1400">
                <a:solidFill>
                  <a:srgbClr val="000000"/>
                </a:solidFill>
              </a:defRPr>
            </a:lvl8pPr>
            <a:lvl9pPr lvl="8" rtl="0">
              <a:spcBef>
                <a:spcPts val="0"/>
              </a:spcBef>
              <a:spcAft>
                <a:spcPts val="0"/>
              </a:spcAft>
              <a:buClr>
                <a:srgbClr val="000000"/>
              </a:buClr>
              <a:buSzPts val="1400"/>
              <a:buNone/>
              <a:defRPr sz="1400">
                <a:solidFill>
                  <a:srgbClr val="000000"/>
                </a:solidFill>
              </a:defRPr>
            </a:lvl9pPr>
          </a:lstStyle>
          <a:p/>
        </p:txBody>
      </p:sp>
      <p:sp>
        <p:nvSpPr>
          <p:cNvPr id="71" name="Google Shape;71;p12"/>
          <p:cNvSpPr txBox="1"/>
          <p:nvPr>
            <p:ph idx="1" type="subTitle"/>
          </p:nvPr>
        </p:nvSpPr>
        <p:spPr>
          <a:xfrm>
            <a:off x="616128" y="2100749"/>
            <a:ext cx="1477200" cy="1003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sz="900"/>
            </a:lvl1pPr>
            <a:lvl2pPr lvl="1" rtl="0">
              <a:lnSpc>
                <a:spcPct val="100000"/>
              </a:lnSpc>
              <a:spcBef>
                <a:spcPts val="0"/>
              </a:spcBef>
              <a:spcAft>
                <a:spcPts val="0"/>
              </a:spcAft>
              <a:buSzPts val="1100"/>
              <a:buNone/>
              <a:defRPr sz="1100"/>
            </a:lvl2pPr>
            <a:lvl3pPr lvl="2" rtl="0">
              <a:lnSpc>
                <a:spcPct val="100000"/>
              </a:lnSpc>
              <a:spcBef>
                <a:spcPts val="0"/>
              </a:spcBef>
              <a:spcAft>
                <a:spcPts val="0"/>
              </a:spcAft>
              <a:buSzPts val="1100"/>
              <a:buNone/>
              <a:defRPr sz="1100"/>
            </a:lvl3pPr>
            <a:lvl4pPr lvl="3" rtl="0">
              <a:lnSpc>
                <a:spcPct val="100000"/>
              </a:lnSpc>
              <a:spcBef>
                <a:spcPts val="0"/>
              </a:spcBef>
              <a:spcAft>
                <a:spcPts val="0"/>
              </a:spcAft>
              <a:buSzPts val="1100"/>
              <a:buNone/>
              <a:defRPr sz="1100"/>
            </a:lvl4pPr>
            <a:lvl5pPr lvl="4" rtl="0">
              <a:lnSpc>
                <a:spcPct val="100000"/>
              </a:lnSpc>
              <a:spcBef>
                <a:spcPts val="0"/>
              </a:spcBef>
              <a:spcAft>
                <a:spcPts val="0"/>
              </a:spcAft>
              <a:buSzPts val="1100"/>
              <a:buNone/>
              <a:defRPr sz="1100"/>
            </a:lvl5pPr>
            <a:lvl6pPr lvl="5" rtl="0">
              <a:lnSpc>
                <a:spcPct val="100000"/>
              </a:lnSpc>
              <a:spcBef>
                <a:spcPts val="0"/>
              </a:spcBef>
              <a:spcAft>
                <a:spcPts val="0"/>
              </a:spcAft>
              <a:buSzPts val="1100"/>
              <a:buNone/>
              <a:defRPr sz="1100"/>
            </a:lvl6pPr>
            <a:lvl7pPr lvl="6" rtl="0">
              <a:lnSpc>
                <a:spcPct val="100000"/>
              </a:lnSpc>
              <a:spcBef>
                <a:spcPts val="0"/>
              </a:spcBef>
              <a:spcAft>
                <a:spcPts val="0"/>
              </a:spcAft>
              <a:buSzPts val="1100"/>
              <a:buNone/>
              <a:defRPr sz="1100"/>
            </a:lvl7pPr>
            <a:lvl8pPr lvl="7" rtl="0">
              <a:lnSpc>
                <a:spcPct val="100000"/>
              </a:lnSpc>
              <a:spcBef>
                <a:spcPts val="0"/>
              </a:spcBef>
              <a:spcAft>
                <a:spcPts val="0"/>
              </a:spcAft>
              <a:buSzPts val="1100"/>
              <a:buNone/>
              <a:defRPr sz="1100"/>
            </a:lvl8pPr>
            <a:lvl9pPr lvl="8" rtl="0">
              <a:lnSpc>
                <a:spcPct val="100000"/>
              </a:lnSpc>
              <a:spcBef>
                <a:spcPts val="0"/>
              </a:spcBef>
              <a:spcAft>
                <a:spcPts val="0"/>
              </a:spcAft>
              <a:buSzPts val="1100"/>
              <a:buNone/>
              <a:defRPr sz="1100"/>
            </a:lvl9pPr>
          </a:lstStyle>
          <a:p/>
        </p:txBody>
      </p:sp>
      <p:sp>
        <p:nvSpPr>
          <p:cNvPr id="72" name="Google Shape;72;p12"/>
          <p:cNvSpPr txBox="1"/>
          <p:nvPr>
            <p:ph idx="3" type="ctrTitle"/>
          </p:nvPr>
        </p:nvSpPr>
        <p:spPr>
          <a:xfrm>
            <a:off x="2077426" y="1806500"/>
            <a:ext cx="1780500" cy="427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None/>
              <a:defRPr sz="1400"/>
            </a:lvl1pPr>
            <a:lvl2pPr lvl="1" rtl="0">
              <a:spcBef>
                <a:spcPts val="0"/>
              </a:spcBef>
              <a:spcAft>
                <a:spcPts val="0"/>
              </a:spcAft>
              <a:buClr>
                <a:srgbClr val="000000"/>
              </a:buClr>
              <a:buSzPts val="1400"/>
              <a:buNone/>
              <a:defRPr sz="1400">
                <a:solidFill>
                  <a:srgbClr val="000000"/>
                </a:solidFill>
              </a:defRPr>
            </a:lvl2pPr>
            <a:lvl3pPr lvl="2" rtl="0">
              <a:spcBef>
                <a:spcPts val="0"/>
              </a:spcBef>
              <a:spcAft>
                <a:spcPts val="0"/>
              </a:spcAft>
              <a:buClr>
                <a:srgbClr val="000000"/>
              </a:buClr>
              <a:buSzPts val="1400"/>
              <a:buNone/>
              <a:defRPr sz="1400">
                <a:solidFill>
                  <a:srgbClr val="000000"/>
                </a:solidFill>
              </a:defRPr>
            </a:lvl3pPr>
            <a:lvl4pPr lvl="3" rtl="0">
              <a:spcBef>
                <a:spcPts val="0"/>
              </a:spcBef>
              <a:spcAft>
                <a:spcPts val="0"/>
              </a:spcAft>
              <a:buClr>
                <a:srgbClr val="000000"/>
              </a:buClr>
              <a:buSzPts val="1400"/>
              <a:buNone/>
              <a:defRPr sz="1400">
                <a:solidFill>
                  <a:srgbClr val="000000"/>
                </a:solidFill>
              </a:defRPr>
            </a:lvl4pPr>
            <a:lvl5pPr lvl="4" rtl="0">
              <a:spcBef>
                <a:spcPts val="0"/>
              </a:spcBef>
              <a:spcAft>
                <a:spcPts val="0"/>
              </a:spcAft>
              <a:buClr>
                <a:srgbClr val="000000"/>
              </a:buClr>
              <a:buSzPts val="1400"/>
              <a:buNone/>
              <a:defRPr sz="1400">
                <a:solidFill>
                  <a:srgbClr val="000000"/>
                </a:solidFill>
              </a:defRPr>
            </a:lvl5pPr>
            <a:lvl6pPr lvl="5" rtl="0">
              <a:spcBef>
                <a:spcPts val="0"/>
              </a:spcBef>
              <a:spcAft>
                <a:spcPts val="0"/>
              </a:spcAft>
              <a:buClr>
                <a:srgbClr val="000000"/>
              </a:buClr>
              <a:buSzPts val="1400"/>
              <a:buNone/>
              <a:defRPr sz="1400">
                <a:solidFill>
                  <a:srgbClr val="000000"/>
                </a:solidFill>
              </a:defRPr>
            </a:lvl6pPr>
            <a:lvl7pPr lvl="6" rtl="0">
              <a:spcBef>
                <a:spcPts val="0"/>
              </a:spcBef>
              <a:spcAft>
                <a:spcPts val="0"/>
              </a:spcAft>
              <a:buClr>
                <a:srgbClr val="000000"/>
              </a:buClr>
              <a:buSzPts val="1400"/>
              <a:buNone/>
              <a:defRPr sz="1400">
                <a:solidFill>
                  <a:srgbClr val="000000"/>
                </a:solidFill>
              </a:defRPr>
            </a:lvl7pPr>
            <a:lvl8pPr lvl="7" rtl="0">
              <a:spcBef>
                <a:spcPts val="0"/>
              </a:spcBef>
              <a:spcAft>
                <a:spcPts val="0"/>
              </a:spcAft>
              <a:buClr>
                <a:srgbClr val="000000"/>
              </a:buClr>
              <a:buSzPts val="1400"/>
              <a:buNone/>
              <a:defRPr sz="1400">
                <a:solidFill>
                  <a:srgbClr val="000000"/>
                </a:solidFill>
              </a:defRPr>
            </a:lvl8pPr>
            <a:lvl9pPr lvl="8" rtl="0">
              <a:spcBef>
                <a:spcPts val="0"/>
              </a:spcBef>
              <a:spcAft>
                <a:spcPts val="0"/>
              </a:spcAft>
              <a:buClr>
                <a:srgbClr val="000000"/>
              </a:buClr>
              <a:buSzPts val="1400"/>
              <a:buNone/>
              <a:defRPr sz="1400">
                <a:solidFill>
                  <a:srgbClr val="000000"/>
                </a:solidFill>
              </a:defRPr>
            </a:lvl9pPr>
          </a:lstStyle>
          <a:p/>
        </p:txBody>
      </p:sp>
      <p:sp>
        <p:nvSpPr>
          <p:cNvPr id="73" name="Google Shape;73;p12"/>
          <p:cNvSpPr txBox="1"/>
          <p:nvPr>
            <p:ph idx="4" type="subTitle"/>
          </p:nvPr>
        </p:nvSpPr>
        <p:spPr>
          <a:xfrm>
            <a:off x="2229076" y="2100749"/>
            <a:ext cx="1477200" cy="1003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sz="900"/>
            </a:lvl1pPr>
            <a:lvl2pPr lvl="1" rtl="0">
              <a:lnSpc>
                <a:spcPct val="100000"/>
              </a:lnSpc>
              <a:spcBef>
                <a:spcPts val="0"/>
              </a:spcBef>
              <a:spcAft>
                <a:spcPts val="0"/>
              </a:spcAft>
              <a:buSzPts val="1100"/>
              <a:buNone/>
              <a:defRPr sz="1100"/>
            </a:lvl2pPr>
            <a:lvl3pPr lvl="2" rtl="0">
              <a:lnSpc>
                <a:spcPct val="100000"/>
              </a:lnSpc>
              <a:spcBef>
                <a:spcPts val="0"/>
              </a:spcBef>
              <a:spcAft>
                <a:spcPts val="0"/>
              </a:spcAft>
              <a:buSzPts val="1100"/>
              <a:buNone/>
              <a:defRPr sz="1100"/>
            </a:lvl3pPr>
            <a:lvl4pPr lvl="3" rtl="0">
              <a:lnSpc>
                <a:spcPct val="100000"/>
              </a:lnSpc>
              <a:spcBef>
                <a:spcPts val="0"/>
              </a:spcBef>
              <a:spcAft>
                <a:spcPts val="0"/>
              </a:spcAft>
              <a:buSzPts val="1100"/>
              <a:buNone/>
              <a:defRPr sz="1100"/>
            </a:lvl4pPr>
            <a:lvl5pPr lvl="4" rtl="0">
              <a:lnSpc>
                <a:spcPct val="100000"/>
              </a:lnSpc>
              <a:spcBef>
                <a:spcPts val="0"/>
              </a:spcBef>
              <a:spcAft>
                <a:spcPts val="0"/>
              </a:spcAft>
              <a:buSzPts val="1100"/>
              <a:buNone/>
              <a:defRPr sz="1100"/>
            </a:lvl5pPr>
            <a:lvl6pPr lvl="5" rtl="0">
              <a:lnSpc>
                <a:spcPct val="100000"/>
              </a:lnSpc>
              <a:spcBef>
                <a:spcPts val="0"/>
              </a:spcBef>
              <a:spcAft>
                <a:spcPts val="0"/>
              </a:spcAft>
              <a:buSzPts val="1100"/>
              <a:buNone/>
              <a:defRPr sz="1100"/>
            </a:lvl6pPr>
            <a:lvl7pPr lvl="6" rtl="0">
              <a:lnSpc>
                <a:spcPct val="100000"/>
              </a:lnSpc>
              <a:spcBef>
                <a:spcPts val="0"/>
              </a:spcBef>
              <a:spcAft>
                <a:spcPts val="0"/>
              </a:spcAft>
              <a:buSzPts val="1100"/>
              <a:buNone/>
              <a:defRPr sz="1100"/>
            </a:lvl7pPr>
            <a:lvl8pPr lvl="7" rtl="0">
              <a:lnSpc>
                <a:spcPct val="100000"/>
              </a:lnSpc>
              <a:spcBef>
                <a:spcPts val="0"/>
              </a:spcBef>
              <a:spcAft>
                <a:spcPts val="0"/>
              </a:spcAft>
              <a:buSzPts val="1100"/>
              <a:buNone/>
              <a:defRPr sz="1100"/>
            </a:lvl8pPr>
            <a:lvl9pPr lvl="8" rtl="0">
              <a:lnSpc>
                <a:spcPct val="100000"/>
              </a:lnSpc>
              <a:spcBef>
                <a:spcPts val="0"/>
              </a:spcBef>
              <a:spcAft>
                <a:spcPts val="0"/>
              </a:spcAft>
              <a:buSzPts val="1100"/>
              <a:buNone/>
              <a:defRPr sz="1100"/>
            </a:lvl9pPr>
          </a:lstStyle>
          <a:p/>
        </p:txBody>
      </p:sp>
      <p:sp>
        <p:nvSpPr>
          <p:cNvPr id="74" name="Google Shape;74;p12"/>
          <p:cNvSpPr txBox="1"/>
          <p:nvPr>
            <p:ph idx="5" type="ctrTitle"/>
          </p:nvPr>
        </p:nvSpPr>
        <p:spPr>
          <a:xfrm>
            <a:off x="3690375" y="1806500"/>
            <a:ext cx="1780500" cy="427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None/>
              <a:defRPr sz="1400"/>
            </a:lvl1pPr>
            <a:lvl2pPr lvl="1" rtl="0">
              <a:spcBef>
                <a:spcPts val="0"/>
              </a:spcBef>
              <a:spcAft>
                <a:spcPts val="0"/>
              </a:spcAft>
              <a:buClr>
                <a:srgbClr val="000000"/>
              </a:buClr>
              <a:buSzPts val="1400"/>
              <a:buNone/>
              <a:defRPr sz="1400">
                <a:solidFill>
                  <a:srgbClr val="000000"/>
                </a:solidFill>
              </a:defRPr>
            </a:lvl2pPr>
            <a:lvl3pPr lvl="2" rtl="0">
              <a:spcBef>
                <a:spcPts val="0"/>
              </a:spcBef>
              <a:spcAft>
                <a:spcPts val="0"/>
              </a:spcAft>
              <a:buClr>
                <a:srgbClr val="000000"/>
              </a:buClr>
              <a:buSzPts val="1400"/>
              <a:buNone/>
              <a:defRPr sz="1400">
                <a:solidFill>
                  <a:srgbClr val="000000"/>
                </a:solidFill>
              </a:defRPr>
            </a:lvl3pPr>
            <a:lvl4pPr lvl="3" rtl="0">
              <a:spcBef>
                <a:spcPts val="0"/>
              </a:spcBef>
              <a:spcAft>
                <a:spcPts val="0"/>
              </a:spcAft>
              <a:buClr>
                <a:srgbClr val="000000"/>
              </a:buClr>
              <a:buSzPts val="1400"/>
              <a:buNone/>
              <a:defRPr sz="1400">
                <a:solidFill>
                  <a:srgbClr val="000000"/>
                </a:solidFill>
              </a:defRPr>
            </a:lvl4pPr>
            <a:lvl5pPr lvl="4" rtl="0">
              <a:spcBef>
                <a:spcPts val="0"/>
              </a:spcBef>
              <a:spcAft>
                <a:spcPts val="0"/>
              </a:spcAft>
              <a:buClr>
                <a:srgbClr val="000000"/>
              </a:buClr>
              <a:buSzPts val="1400"/>
              <a:buNone/>
              <a:defRPr sz="1400">
                <a:solidFill>
                  <a:srgbClr val="000000"/>
                </a:solidFill>
              </a:defRPr>
            </a:lvl5pPr>
            <a:lvl6pPr lvl="5" rtl="0">
              <a:spcBef>
                <a:spcPts val="0"/>
              </a:spcBef>
              <a:spcAft>
                <a:spcPts val="0"/>
              </a:spcAft>
              <a:buClr>
                <a:srgbClr val="000000"/>
              </a:buClr>
              <a:buSzPts val="1400"/>
              <a:buNone/>
              <a:defRPr sz="1400">
                <a:solidFill>
                  <a:srgbClr val="000000"/>
                </a:solidFill>
              </a:defRPr>
            </a:lvl6pPr>
            <a:lvl7pPr lvl="6" rtl="0">
              <a:spcBef>
                <a:spcPts val="0"/>
              </a:spcBef>
              <a:spcAft>
                <a:spcPts val="0"/>
              </a:spcAft>
              <a:buClr>
                <a:srgbClr val="000000"/>
              </a:buClr>
              <a:buSzPts val="1400"/>
              <a:buNone/>
              <a:defRPr sz="1400">
                <a:solidFill>
                  <a:srgbClr val="000000"/>
                </a:solidFill>
              </a:defRPr>
            </a:lvl7pPr>
            <a:lvl8pPr lvl="7" rtl="0">
              <a:spcBef>
                <a:spcPts val="0"/>
              </a:spcBef>
              <a:spcAft>
                <a:spcPts val="0"/>
              </a:spcAft>
              <a:buClr>
                <a:srgbClr val="000000"/>
              </a:buClr>
              <a:buSzPts val="1400"/>
              <a:buNone/>
              <a:defRPr sz="1400">
                <a:solidFill>
                  <a:srgbClr val="000000"/>
                </a:solidFill>
              </a:defRPr>
            </a:lvl8pPr>
            <a:lvl9pPr lvl="8" rtl="0">
              <a:spcBef>
                <a:spcPts val="0"/>
              </a:spcBef>
              <a:spcAft>
                <a:spcPts val="0"/>
              </a:spcAft>
              <a:buClr>
                <a:srgbClr val="000000"/>
              </a:buClr>
              <a:buSzPts val="1400"/>
              <a:buNone/>
              <a:defRPr sz="1400">
                <a:solidFill>
                  <a:srgbClr val="000000"/>
                </a:solidFill>
              </a:defRPr>
            </a:lvl9pPr>
          </a:lstStyle>
          <a:p/>
        </p:txBody>
      </p:sp>
      <p:sp>
        <p:nvSpPr>
          <p:cNvPr id="75" name="Google Shape;75;p12"/>
          <p:cNvSpPr txBox="1"/>
          <p:nvPr>
            <p:ph idx="6" type="subTitle"/>
          </p:nvPr>
        </p:nvSpPr>
        <p:spPr>
          <a:xfrm>
            <a:off x="3842025" y="2100749"/>
            <a:ext cx="1477200" cy="1003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sz="900"/>
            </a:lvl1pPr>
            <a:lvl2pPr lvl="1" rtl="0">
              <a:lnSpc>
                <a:spcPct val="100000"/>
              </a:lnSpc>
              <a:spcBef>
                <a:spcPts val="0"/>
              </a:spcBef>
              <a:spcAft>
                <a:spcPts val="0"/>
              </a:spcAft>
              <a:buSzPts val="1100"/>
              <a:buNone/>
              <a:defRPr sz="1100"/>
            </a:lvl2pPr>
            <a:lvl3pPr lvl="2" rtl="0">
              <a:lnSpc>
                <a:spcPct val="100000"/>
              </a:lnSpc>
              <a:spcBef>
                <a:spcPts val="0"/>
              </a:spcBef>
              <a:spcAft>
                <a:spcPts val="0"/>
              </a:spcAft>
              <a:buSzPts val="1100"/>
              <a:buNone/>
              <a:defRPr sz="1100"/>
            </a:lvl3pPr>
            <a:lvl4pPr lvl="3" rtl="0">
              <a:lnSpc>
                <a:spcPct val="100000"/>
              </a:lnSpc>
              <a:spcBef>
                <a:spcPts val="0"/>
              </a:spcBef>
              <a:spcAft>
                <a:spcPts val="0"/>
              </a:spcAft>
              <a:buSzPts val="1100"/>
              <a:buNone/>
              <a:defRPr sz="1100"/>
            </a:lvl4pPr>
            <a:lvl5pPr lvl="4" rtl="0">
              <a:lnSpc>
                <a:spcPct val="100000"/>
              </a:lnSpc>
              <a:spcBef>
                <a:spcPts val="0"/>
              </a:spcBef>
              <a:spcAft>
                <a:spcPts val="0"/>
              </a:spcAft>
              <a:buSzPts val="1100"/>
              <a:buNone/>
              <a:defRPr sz="1100"/>
            </a:lvl5pPr>
            <a:lvl6pPr lvl="5" rtl="0">
              <a:lnSpc>
                <a:spcPct val="100000"/>
              </a:lnSpc>
              <a:spcBef>
                <a:spcPts val="0"/>
              </a:spcBef>
              <a:spcAft>
                <a:spcPts val="0"/>
              </a:spcAft>
              <a:buSzPts val="1100"/>
              <a:buNone/>
              <a:defRPr sz="1100"/>
            </a:lvl6pPr>
            <a:lvl7pPr lvl="6" rtl="0">
              <a:lnSpc>
                <a:spcPct val="100000"/>
              </a:lnSpc>
              <a:spcBef>
                <a:spcPts val="0"/>
              </a:spcBef>
              <a:spcAft>
                <a:spcPts val="0"/>
              </a:spcAft>
              <a:buSzPts val="1100"/>
              <a:buNone/>
              <a:defRPr sz="1100"/>
            </a:lvl7pPr>
            <a:lvl8pPr lvl="7" rtl="0">
              <a:lnSpc>
                <a:spcPct val="100000"/>
              </a:lnSpc>
              <a:spcBef>
                <a:spcPts val="0"/>
              </a:spcBef>
              <a:spcAft>
                <a:spcPts val="0"/>
              </a:spcAft>
              <a:buSzPts val="1100"/>
              <a:buNone/>
              <a:defRPr sz="1100"/>
            </a:lvl8pPr>
            <a:lvl9pPr lvl="8" rtl="0">
              <a:lnSpc>
                <a:spcPct val="100000"/>
              </a:lnSpc>
              <a:spcBef>
                <a:spcPts val="0"/>
              </a:spcBef>
              <a:spcAft>
                <a:spcPts val="0"/>
              </a:spcAft>
              <a:buSzPts val="1100"/>
              <a:buNone/>
              <a:defRPr sz="1100"/>
            </a:lvl9pPr>
          </a:lstStyle>
          <a:p/>
        </p:txBody>
      </p:sp>
      <p:sp>
        <p:nvSpPr>
          <p:cNvPr id="76" name="Google Shape;76;p12"/>
          <p:cNvSpPr txBox="1"/>
          <p:nvPr>
            <p:ph idx="7" type="ctrTitle"/>
          </p:nvPr>
        </p:nvSpPr>
        <p:spPr>
          <a:xfrm>
            <a:off x="3707117" y="3549862"/>
            <a:ext cx="1780500" cy="427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None/>
              <a:defRPr sz="1400"/>
            </a:lvl1pPr>
            <a:lvl2pPr lvl="1" rtl="0">
              <a:spcBef>
                <a:spcPts val="0"/>
              </a:spcBef>
              <a:spcAft>
                <a:spcPts val="0"/>
              </a:spcAft>
              <a:buClr>
                <a:srgbClr val="000000"/>
              </a:buClr>
              <a:buSzPts val="1400"/>
              <a:buNone/>
              <a:defRPr sz="1400">
                <a:solidFill>
                  <a:srgbClr val="000000"/>
                </a:solidFill>
              </a:defRPr>
            </a:lvl2pPr>
            <a:lvl3pPr lvl="2" rtl="0">
              <a:spcBef>
                <a:spcPts val="0"/>
              </a:spcBef>
              <a:spcAft>
                <a:spcPts val="0"/>
              </a:spcAft>
              <a:buClr>
                <a:srgbClr val="000000"/>
              </a:buClr>
              <a:buSzPts val="1400"/>
              <a:buNone/>
              <a:defRPr sz="1400">
                <a:solidFill>
                  <a:srgbClr val="000000"/>
                </a:solidFill>
              </a:defRPr>
            </a:lvl3pPr>
            <a:lvl4pPr lvl="3" rtl="0">
              <a:spcBef>
                <a:spcPts val="0"/>
              </a:spcBef>
              <a:spcAft>
                <a:spcPts val="0"/>
              </a:spcAft>
              <a:buClr>
                <a:srgbClr val="000000"/>
              </a:buClr>
              <a:buSzPts val="1400"/>
              <a:buNone/>
              <a:defRPr sz="1400">
                <a:solidFill>
                  <a:srgbClr val="000000"/>
                </a:solidFill>
              </a:defRPr>
            </a:lvl4pPr>
            <a:lvl5pPr lvl="4" rtl="0">
              <a:spcBef>
                <a:spcPts val="0"/>
              </a:spcBef>
              <a:spcAft>
                <a:spcPts val="0"/>
              </a:spcAft>
              <a:buClr>
                <a:srgbClr val="000000"/>
              </a:buClr>
              <a:buSzPts val="1400"/>
              <a:buNone/>
              <a:defRPr sz="1400">
                <a:solidFill>
                  <a:srgbClr val="000000"/>
                </a:solidFill>
              </a:defRPr>
            </a:lvl5pPr>
            <a:lvl6pPr lvl="5" rtl="0">
              <a:spcBef>
                <a:spcPts val="0"/>
              </a:spcBef>
              <a:spcAft>
                <a:spcPts val="0"/>
              </a:spcAft>
              <a:buClr>
                <a:srgbClr val="000000"/>
              </a:buClr>
              <a:buSzPts val="1400"/>
              <a:buNone/>
              <a:defRPr sz="1400">
                <a:solidFill>
                  <a:srgbClr val="000000"/>
                </a:solidFill>
              </a:defRPr>
            </a:lvl6pPr>
            <a:lvl7pPr lvl="6" rtl="0">
              <a:spcBef>
                <a:spcPts val="0"/>
              </a:spcBef>
              <a:spcAft>
                <a:spcPts val="0"/>
              </a:spcAft>
              <a:buClr>
                <a:srgbClr val="000000"/>
              </a:buClr>
              <a:buSzPts val="1400"/>
              <a:buNone/>
              <a:defRPr sz="1400">
                <a:solidFill>
                  <a:srgbClr val="000000"/>
                </a:solidFill>
              </a:defRPr>
            </a:lvl7pPr>
            <a:lvl8pPr lvl="7" rtl="0">
              <a:spcBef>
                <a:spcPts val="0"/>
              </a:spcBef>
              <a:spcAft>
                <a:spcPts val="0"/>
              </a:spcAft>
              <a:buClr>
                <a:srgbClr val="000000"/>
              </a:buClr>
              <a:buSzPts val="1400"/>
              <a:buNone/>
              <a:defRPr sz="1400">
                <a:solidFill>
                  <a:srgbClr val="000000"/>
                </a:solidFill>
              </a:defRPr>
            </a:lvl8pPr>
            <a:lvl9pPr lvl="8" rtl="0">
              <a:spcBef>
                <a:spcPts val="0"/>
              </a:spcBef>
              <a:spcAft>
                <a:spcPts val="0"/>
              </a:spcAft>
              <a:buClr>
                <a:srgbClr val="000000"/>
              </a:buClr>
              <a:buSzPts val="1400"/>
              <a:buNone/>
              <a:defRPr sz="1400">
                <a:solidFill>
                  <a:srgbClr val="000000"/>
                </a:solidFill>
              </a:defRPr>
            </a:lvl9pPr>
          </a:lstStyle>
          <a:p/>
        </p:txBody>
      </p:sp>
      <p:sp>
        <p:nvSpPr>
          <p:cNvPr id="77" name="Google Shape;77;p12"/>
          <p:cNvSpPr txBox="1"/>
          <p:nvPr>
            <p:ph idx="8" type="subTitle"/>
          </p:nvPr>
        </p:nvSpPr>
        <p:spPr>
          <a:xfrm>
            <a:off x="3858772" y="3890201"/>
            <a:ext cx="1477200" cy="1003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sz="900"/>
            </a:lvl1pPr>
            <a:lvl2pPr lvl="1" rtl="0">
              <a:lnSpc>
                <a:spcPct val="100000"/>
              </a:lnSpc>
              <a:spcBef>
                <a:spcPts val="0"/>
              </a:spcBef>
              <a:spcAft>
                <a:spcPts val="0"/>
              </a:spcAft>
              <a:buSzPts val="1100"/>
              <a:buNone/>
              <a:defRPr sz="1100"/>
            </a:lvl2pPr>
            <a:lvl3pPr lvl="2" rtl="0">
              <a:lnSpc>
                <a:spcPct val="100000"/>
              </a:lnSpc>
              <a:spcBef>
                <a:spcPts val="0"/>
              </a:spcBef>
              <a:spcAft>
                <a:spcPts val="0"/>
              </a:spcAft>
              <a:buSzPts val="1100"/>
              <a:buNone/>
              <a:defRPr sz="1100"/>
            </a:lvl3pPr>
            <a:lvl4pPr lvl="3" rtl="0">
              <a:lnSpc>
                <a:spcPct val="100000"/>
              </a:lnSpc>
              <a:spcBef>
                <a:spcPts val="0"/>
              </a:spcBef>
              <a:spcAft>
                <a:spcPts val="0"/>
              </a:spcAft>
              <a:buSzPts val="1100"/>
              <a:buNone/>
              <a:defRPr sz="1100"/>
            </a:lvl4pPr>
            <a:lvl5pPr lvl="4" rtl="0">
              <a:lnSpc>
                <a:spcPct val="100000"/>
              </a:lnSpc>
              <a:spcBef>
                <a:spcPts val="0"/>
              </a:spcBef>
              <a:spcAft>
                <a:spcPts val="0"/>
              </a:spcAft>
              <a:buSzPts val="1100"/>
              <a:buNone/>
              <a:defRPr sz="1100"/>
            </a:lvl5pPr>
            <a:lvl6pPr lvl="5" rtl="0">
              <a:lnSpc>
                <a:spcPct val="100000"/>
              </a:lnSpc>
              <a:spcBef>
                <a:spcPts val="0"/>
              </a:spcBef>
              <a:spcAft>
                <a:spcPts val="0"/>
              </a:spcAft>
              <a:buSzPts val="1100"/>
              <a:buNone/>
              <a:defRPr sz="1100"/>
            </a:lvl6pPr>
            <a:lvl7pPr lvl="6" rtl="0">
              <a:lnSpc>
                <a:spcPct val="100000"/>
              </a:lnSpc>
              <a:spcBef>
                <a:spcPts val="0"/>
              </a:spcBef>
              <a:spcAft>
                <a:spcPts val="0"/>
              </a:spcAft>
              <a:buSzPts val="1100"/>
              <a:buNone/>
              <a:defRPr sz="1100"/>
            </a:lvl7pPr>
            <a:lvl8pPr lvl="7" rtl="0">
              <a:lnSpc>
                <a:spcPct val="100000"/>
              </a:lnSpc>
              <a:spcBef>
                <a:spcPts val="0"/>
              </a:spcBef>
              <a:spcAft>
                <a:spcPts val="0"/>
              </a:spcAft>
              <a:buSzPts val="1100"/>
              <a:buNone/>
              <a:defRPr sz="1100"/>
            </a:lvl8pPr>
            <a:lvl9pPr lvl="8" rtl="0">
              <a:lnSpc>
                <a:spcPct val="100000"/>
              </a:lnSpc>
              <a:spcBef>
                <a:spcPts val="0"/>
              </a:spcBef>
              <a:spcAft>
                <a:spcPts val="0"/>
              </a:spcAft>
              <a:buSzPts val="1100"/>
              <a:buNone/>
              <a:defRPr sz="1100"/>
            </a:lvl9pPr>
          </a:lstStyle>
          <a:p/>
        </p:txBody>
      </p:sp>
      <p:sp>
        <p:nvSpPr>
          <p:cNvPr id="78" name="Google Shape;78;p12"/>
          <p:cNvSpPr txBox="1"/>
          <p:nvPr>
            <p:ph idx="9" type="ctrTitle"/>
          </p:nvPr>
        </p:nvSpPr>
        <p:spPr>
          <a:xfrm>
            <a:off x="5343519" y="3549862"/>
            <a:ext cx="1780500" cy="427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None/>
              <a:defRPr sz="1400"/>
            </a:lvl1pPr>
            <a:lvl2pPr lvl="1" rtl="0">
              <a:spcBef>
                <a:spcPts val="0"/>
              </a:spcBef>
              <a:spcAft>
                <a:spcPts val="0"/>
              </a:spcAft>
              <a:buClr>
                <a:srgbClr val="000000"/>
              </a:buClr>
              <a:buSzPts val="1400"/>
              <a:buNone/>
              <a:defRPr sz="1400">
                <a:solidFill>
                  <a:srgbClr val="000000"/>
                </a:solidFill>
              </a:defRPr>
            </a:lvl2pPr>
            <a:lvl3pPr lvl="2" rtl="0">
              <a:spcBef>
                <a:spcPts val="0"/>
              </a:spcBef>
              <a:spcAft>
                <a:spcPts val="0"/>
              </a:spcAft>
              <a:buClr>
                <a:srgbClr val="000000"/>
              </a:buClr>
              <a:buSzPts val="1400"/>
              <a:buNone/>
              <a:defRPr sz="1400">
                <a:solidFill>
                  <a:srgbClr val="000000"/>
                </a:solidFill>
              </a:defRPr>
            </a:lvl3pPr>
            <a:lvl4pPr lvl="3" rtl="0">
              <a:spcBef>
                <a:spcPts val="0"/>
              </a:spcBef>
              <a:spcAft>
                <a:spcPts val="0"/>
              </a:spcAft>
              <a:buClr>
                <a:srgbClr val="000000"/>
              </a:buClr>
              <a:buSzPts val="1400"/>
              <a:buNone/>
              <a:defRPr sz="1400">
                <a:solidFill>
                  <a:srgbClr val="000000"/>
                </a:solidFill>
              </a:defRPr>
            </a:lvl4pPr>
            <a:lvl5pPr lvl="4" rtl="0">
              <a:spcBef>
                <a:spcPts val="0"/>
              </a:spcBef>
              <a:spcAft>
                <a:spcPts val="0"/>
              </a:spcAft>
              <a:buClr>
                <a:srgbClr val="000000"/>
              </a:buClr>
              <a:buSzPts val="1400"/>
              <a:buNone/>
              <a:defRPr sz="1400">
                <a:solidFill>
                  <a:srgbClr val="000000"/>
                </a:solidFill>
              </a:defRPr>
            </a:lvl5pPr>
            <a:lvl6pPr lvl="5" rtl="0">
              <a:spcBef>
                <a:spcPts val="0"/>
              </a:spcBef>
              <a:spcAft>
                <a:spcPts val="0"/>
              </a:spcAft>
              <a:buClr>
                <a:srgbClr val="000000"/>
              </a:buClr>
              <a:buSzPts val="1400"/>
              <a:buNone/>
              <a:defRPr sz="1400">
                <a:solidFill>
                  <a:srgbClr val="000000"/>
                </a:solidFill>
              </a:defRPr>
            </a:lvl6pPr>
            <a:lvl7pPr lvl="6" rtl="0">
              <a:spcBef>
                <a:spcPts val="0"/>
              </a:spcBef>
              <a:spcAft>
                <a:spcPts val="0"/>
              </a:spcAft>
              <a:buClr>
                <a:srgbClr val="000000"/>
              </a:buClr>
              <a:buSzPts val="1400"/>
              <a:buNone/>
              <a:defRPr sz="1400">
                <a:solidFill>
                  <a:srgbClr val="000000"/>
                </a:solidFill>
              </a:defRPr>
            </a:lvl7pPr>
            <a:lvl8pPr lvl="7" rtl="0">
              <a:spcBef>
                <a:spcPts val="0"/>
              </a:spcBef>
              <a:spcAft>
                <a:spcPts val="0"/>
              </a:spcAft>
              <a:buClr>
                <a:srgbClr val="000000"/>
              </a:buClr>
              <a:buSzPts val="1400"/>
              <a:buNone/>
              <a:defRPr sz="1400">
                <a:solidFill>
                  <a:srgbClr val="000000"/>
                </a:solidFill>
              </a:defRPr>
            </a:lvl8pPr>
            <a:lvl9pPr lvl="8" rtl="0">
              <a:spcBef>
                <a:spcPts val="0"/>
              </a:spcBef>
              <a:spcAft>
                <a:spcPts val="0"/>
              </a:spcAft>
              <a:buClr>
                <a:srgbClr val="000000"/>
              </a:buClr>
              <a:buSzPts val="1400"/>
              <a:buNone/>
              <a:defRPr sz="1400">
                <a:solidFill>
                  <a:srgbClr val="000000"/>
                </a:solidFill>
              </a:defRPr>
            </a:lvl9pPr>
          </a:lstStyle>
          <a:p/>
        </p:txBody>
      </p:sp>
      <p:sp>
        <p:nvSpPr>
          <p:cNvPr id="79" name="Google Shape;79;p12"/>
          <p:cNvSpPr txBox="1"/>
          <p:nvPr>
            <p:ph idx="13" type="subTitle"/>
          </p:nvPr>
        </p:nvSpPr>
        <p:spPr>
          <a:xfrm>
            <a:off x="5500261" y="3890201"/>
            <a:ext cx="1477200" cy="1003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sz="900"/>
            </a:lvl1pPr>
            <a:lvl2pPr lvl="1" rtl="0">
              <a:lnSpc>
                <a:spcPct val="100000"/>
              </a:lnSpc>
              <a:spcBef>
                <a:spcPts val="0"/>
              </a:spcBef>
              <a:spcAft>
                <a:spcPts val="0"/>
              </a:spcAft>
              <a:buSzPts val="1100"/>
              <a:buNone/>
              <a:defRPr sz="1100"/>
            </a:lvl2pPr>
            <a:lvl3pPr lvl="2" rtl="0">
              <a:lnSpc>
                <a:spcPct val="100000"/>
              </a:lnSpc>
              <a:spcBef>
                <a:spcPts val="0"/>
              </a:spcBef>
              <a:spcAft>
                <a:spcPts val="0"/>
              </a:spcAft>
              <a:buSzPts val="1100"/>
              <a:buNone/>
              <a:defRPr sz="1100"/>
            </a:lvl3pPr>
            <a:lvl4pPr lvl="3" rtl="0">
              <a:lnSpc>
                <a:spcPct val="100000"/>
              </a:lnSpc>
              <a:spcBef>
                <a:spcPts val="0"/>
              </a:spcBef>
              <a:spcAft>
                <a:spcPts val="0"/>
              </a:spcAft>
              <a:buSzPts val="1100"/>
              <a:buNone/>
              <a:defRPr sz="1100"/>
            </a:lvl4pPr>
            <a:lvl5pPr lvl="4" rtl="0">
              <a:lnSpc>
                <a:spcPct val="100000"/>
              </a:lnSpc>
              <a:spcBef>
                <a:spcPts val="0"/>
              </a:spcBef>
              <a:spcAft>
                <a:spcPts val="0"/>
              </a:spcAft>
              <a:buSzPts val="1100"/>
              <a:buNone/>
              <a:defRPr sz="1100"/>
            </a:lvl5pPr>
            <a:lvl6pPr lvl="5" rtl="0">
              <a:lnSpc>
                <a:spcPct val="100000"/>
              </a:lnSpc>
              <a:spcBef>
                <a:spcPts val="0"/>
              </a:spcBef>
              <a:spcAft>
                <a:spcPts val="0"/>
              </a:spcAft>
              <a:buSzPts val="1100"/>
              <a:buNone/>
              <a:defRPr sz="1100"/>
            </a:lvl6pPr>
            <a:lvl7pPr lvl="6" rtl="0">
              <a:lnSpc>
                <a:spcPct val="100000"/>
              </a:lnSpc>
              <a:spcBef>
                <a:spcPts val="0"/>
              </a:spcBef>
              <a:spcAft>
                <a:spcPts val="0"/>
              </a:spcAft>
              <a:buSzPts val="1100"/>
              <a:buNone/>
              <a:defRPr sz="1100"/>
            </a:lvl7pPr>
            <a:lvl8pPr lvl="7" rtl="0">
              <a:lnSpc>
                <a:spcPct val="100000"/>
              </a:lnSpc>
              <a:spcBef>
                <a:spcPts val="0"/>
              </a:spcBef>
              <a:spcAft>
                <a:spcPts val="0"/>
              </a:spcAft>
              <a:buSzPts val="1100"/>
              <a:buNone/>
              <a:defRPr sz="1100"/>
            </a:lvl8pPr>
            <a:lvl9pPr lvl="8" rtl="0">
              <a:lnSpc>
                <a:spcPct val="100000"/>
              </a:lnSpc>
              <a:spcBef>
                <a:spcPts val="0"/>
              </a:spcBef>
              <a:spcAft>
                <a:spcPts val="0"/>
              </a:spcAft>
              <a:buSzPts val="1100"/>
              <a:buNone/>
              <a:defRPr sz="1100"/>
            </a:lvl9pPr>
          </a:lstStyle>
          <a:p/>
        </p:txBody>
      </p:sp>
      <p:sp>
        <p:nvSpPr>
          <p:cNvPr id="80" name="Google Shape;80;p12"/>
          <p:cNvSpPr txBox="1"/>
          <p:nvPr>
            <p:ph idx="14" type="ctrTitle"/>
          </p:nvPr>
        </p:nvSpPr>
        <p:spPr>
          <a:xfrm>
            <a:off x="6979921" y="3549862"/>
            <a:ext cx="1780500" cy="427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None/>
              <a:defRPr sz="1400"/>
            </a:lvl1pPr>
            <a:lvl2pPr lvl="1" rtl="0">
              <a:spcBef>
                <a:spcPts val="0"/>
              </a:spcBef>
              <a:spcAft>
                <a:spcPts val="0"/>
              </a:spcAft>
              <a:buClr>
                <a:srgbClr val="000000"/>
              </a:buClr>
              <a:buSzPts val="1400"/>
              <a:buNone/>
              <a:defRPr sz="1400">
                <a:solidFill>
                  <a:srgbClr val="000000"/>
                </a:solidFill>
              </a:defRPr>
            </a:lvl2pPr>
            <a:lvl3pPr lvl="2" rtl="0">
              <a:spcBef>
                <a:spcPts val="0"/>
              </a:spcBef>
              <a:spcAft>
                <a:spcPts val="0"/>
              </a:spcAft>
              <a:buClr>
                <a:srgbClr val="000000"/>
              </a:buClr>
              <a:buSzPts val="1400"/>
              <a:buNone/>
              <a:defRPr sz="1400">
                <a:solidFill>
                  <a:srgbClr val="000000"/>
                </a:solidFill>
              </a:defRPr>
            </a:lvl3pPr>
            <a:lvl4pPr lvl="3" rtl="0">
              <a:spcBef>
                <a:spcPts val="0"/>
              </a:spcBef>
              <a:spcAft>
                <a:spcPts val="0"/>
              </a:spcAft>
              <a:buClr>
                <a:srgbClr val="000000"/>
              </a:buClr>
              <a:buSzPts val="1400"/>
              <a:buNone/>
              <a:defRPr sz="1400">
                <a:solidFill>
                  <a:srgbClr val="000000"/>
                </a:solidFill>
              </a:defRPr>
            </a:lvl4pPr>
            <a:lvl5pPr lvl="4" rtl="0">
              <a:spcBef>
                <a:spcPts val="0"/>
              </a:spcBef>
              <a:spcAft>
                <a:spcPts val="0"/>
              </a:spcAft>
              <a:buClr>
                <a:srgbClr val="000000"/>
              </a:buClr>
              <a:buSzPts val="1400"/>
              <a:buNone/>
              <a:defRPr sz="1400">
                <a:solidFill>
                  <a:srgbClr val="000000"/>
                </a:solidFill>
              </a:defRPr>
            </a:lvl5pPr>
            <a:lvl6pPr lvl="5" rtl="0">
              <a:spcBef>
                <a:spcPts val="0"/>
              </a:spcBef>
              <a:spcAft>
                <a:spcPts val="0"/>
              </a:spcAft>
              <a:buClr>
                <a:srgbClr val="000000"/>
              </a:buClr>
              <a:buSzPts val="1400"/>
              <a:buNone/>
              <a:defRPr sz="1400">
                <a:solidFill>
                  <a:srgbClr val="000000"/>
                </a:solidFill>
              </a:defRPr>
            </a:lvl6pPr>
            <a:lvl7pPr lvl="6" rtl="0">
              <a:spcBef>
                <a:spcPts val="0"/>
              </a:spcBef>
              <a:spcAft>
                <a:spcPts val="0"/>
              </a:spcAft>
              <a:buClr>
                <a:srgbClr val="000000"/>
              </a:buClr>
              <a:buSzPts val="1400"/>
              <a:buNone/>
              <a:defRPr sz="1400">
                <a:solidFill>
                  <a:srgbClr val="000000"/>
                </a:solidFill>
              </a:defRPr>
            </a:lvl7pPr>
            <a:lvl8pPr lvl="7" rtl="0">
              <a:spcBef>
                <a:spcPts val="0"/>
              </a:spcBef>
              <a:spcAft>
                <a:spcPts val="0"/>
              </a:spcAft>
              <a:buClr>
                <a:srgbClr val="000000"/>
              </a:buClr>
              <a:buSzPts val="1400"/>
              <a:buNone/>
              <a:defRPr sz="1400">
                <a:solidFill>
                  <a:srgbClr val="000000"/>
                </a:solidFill>
              </a:defRPr>
            </a:lvl8pPr>
            <a:lvl9pPr lvl="8" rtl="0">
              <a:spcBef>
                <a:spcPts val="0"/>
              </a:spcBef>
              <a:spcAft>
                <a:spcPts val="0"/>
              </a:spcAft>
              <a:buClr>
                <a:srgbClr val="000000"/>
              </a:buClr>
              <a:buSzPts val="1400"/>
              <a:buNone/>
              <a:defRPr sz="1400">
                <a:solidFill>
                  <a:srgbClr val="000000"/>
                </a:solidFill>
              </a:defRPr>
            </a:lvl9pPr>
          </a:lstStyle>
          <a:p/>
        </p:txBody>
      </p:sp>
      <p:sp>
        <p:nvSpPr>
          <p:cNvPr id="81" name="Google Shape;81;p12"/>
          <p:cNvSpPr txBox="1"/>
          <p:nvPr>
            <p:ph idx="15" type="subTitle"/>
          </p:nvPr>
        </p:nvSpPr>
        <p:spPr>
          <a:xfrm>
            <a:off x="7141750" y="3890201"/>
            <a:ext cx="1456800" cy="1003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sz="900"/>
            </a:lvl1pPr>
            <a:lvl2pPr lvl="1" rtl="0">
              <a:lnSpc>
                <a:spcPct val="100000"/>
              </a:lnSpc>
              <a:spcBef>
                <a:spcPts val="0"/>
              </a:spcBef>
              <a:spcAft>
                <a:spcPts val="0"/>
              </a:spcAft>
              <a:buSzPts val="1100"/>
              <a:buNone/>
              <a:defRPr sz="1100"/>
            </a:lvl2pPr>
            <a:lvl3pPr lvl="2" rtl="0">
              <a:lnSpc>
                <a:spcPct val="100000"/>
              </a:lnSpc>
              <a:spcBef>
                <a:spcPts val="0"/>
              </a:spcBef>
              <a:spcAft>
                <a:spcPts val="0"/>
              </a:spcAft>
              <a:buSzPts val="1100"/>
              <a:buNone/>
              <a:defRPr sz="1100"/>
            </a:lvl3pPr>
            <a:lvl4pPr lvl="3" rtl="0">
              <a:lnSpc>
                <a:spcPct val="100000"/>
              </a:lnSpc>
              <a:spcBef>
                <a:spcPts val="0"/>
              </a:spcBef>
              <a:spcAft>
                <a:spcPts val="0"/>
              </a:spcAft>
              <a:buSzPts val="1100"/>
              <a:buNone/>
              <a:defRPr sz="1100"/>
            </a:lvl4pPr>
            <a:lvl5pPr lvl="4" rtl="0">
              <a:lnSpc>
                <a:spcPct val="100000"/>
              </a:lnSpc>
              <a:spcBef>
                <a:spcPts val="0"/>
              </a:spcBef>
              <a:spcAft>
                <a:spcPts val="0"/>
              </a:spcAft>
              <a:buSzPts val="1100"/>
              <a:buNone/>
              <a:defRPr sz="1100"/>
            </a:lvl5pPr>
            <a:lvl6pPr lvl="5" rtl="0">
              <a:lnSpc>
                <a:spcPct val="100000"/>
              </a:lnSpc>
              <a:spcBef>
                <a:spcPts val="0"/>
              </a:spcBef>
              <a:spcAft>
                <a:spcPts val="0"/>
              </a:spcAft>
              <a:buSzPts val="1100"/>
              <a:buNone/>
              <a:defRPr sz="1100"/>
            </a:lvl6pPr>
            <a:lvl7pPr lvl="6" rtl="0">
              <a:lnSpc>
                <a:spcPct val="100000"/>
              </a:lnSpc>
              <a:spcBef>
                <a:spcPts val="0"/>
              </a:spcBef>
              <a:spcAft>
                <a:spcPts val="0"/>
              </a:spcAft>
              <a:buSzPts val="1100"/>
              <a:buNone/>
              <a:defRPr sz="1100"/>
            </a:lvl7pPr>
            <a:lvl8pPr lvl="7" rtl="0">
              <a:lnSpc>
                <a:spcPct val="100000"/>
              </a:lnSpc>
              <a:spcBef>
                <a:spcPts val="0"/>
              </a:spcBef>
              <a:spcAft>
                <a:spcPts val="0"/>
              </a:spcAft>
              <a:buSzPts val="1100"/>
              <a:buNone/>
              <a:defRPr sz="1100"/>
            </a:lvl8pPr>
            <a:lvl9pPr lvl="8" rtl="0">
              <a:lnSpc>
                <a:spcPct val="100000"/>
              </a:lnSpc>
              <a:spcBef>
                <a:spcPts val="0"/>
              </a:spcBef>
              <a:spcAft>
                <a:spcPts val="0"/>
              </a:spcAft>
              <a:buSzPts val="1100"/>
              <a:buNone/>
              <a:defRPr sz="1100"/>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s">
  <p:cSld name="CUSTOM_25_1">
    <p:bg>
      <p:bgPr>
        <a:blipFill>
          <a:blip r:embed="rId2">
            <a:alphaModFix/>
          </a:blip>
          <a:stretch>
            <a:fillRect/>
          </a:stretch>
        </a:blipFill>
      </p:bgPr>
    </p:bg>
    <p:spTree>
      <p:nvGrpSpPr>
        <p:cNvPr id="82" name="Shape 82"/>
        <p:cNvGrpSpPr/>
        <p:nvPr/>
      </p:nvGrpSpPr>
      <p:grpSpPr>
        <a:xfrm>
          <a:off x="0" y="0"/>
          <a:ext cx="0" cy="0"/>
          <a:chOff x="0" y="0"/>
          <a:chExt cx="0" cy="0"/>
        </a:xfrm>
      </p:grpSpPr>
      <p:sp>
        <p:nvSpPr>
          <p:cNvPr id="83" name="Google Shape;83;p13"/>
          <p:cNvSpPr txBox="1"/>
          <p:nvPr>
            <p:ph type="ctrTitle"/>
          </p:nvPr>
        </p:nvSpPr>
        <p:spPr>
          <a:xfrm>
            <a:off x="1964851" y="352850"/>
            <a:ext cx="5214300" cy="946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sp>
        <p:nvSpPr>
          <p:cNvPr id="84" name="Google Shape;84;p13"/>
          <p:cNvSpPr txBox="1"/>
          <p:nvPr>
            <p:ph idx="2" type="ctrTitle"/>
          </p:nvPr>
        </p:nvSpPr>
        <p:spPr>
          <a:xfrm>
            <a:off x="1741950" y="2846700"/>
            <a:ext cx="1257900" cy="4275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sz="14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85" name="Google Shape;85;p13"/>
          <p:cNvSpPr txBox="1"/>
          <p:nvPr>
            <p:ph idx="1" type="subTitle"/>
          </p:nvPr>
        </p:nvSpPr>
        <p:spPr>
          <a:xfrm>
            <a:off x="1741950" y="1650025"/>
            <a:ext cx="2157300" cy="1003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100"/>
              <a:buNone/>
              <a:defRPr sz="1300"/>
            </a:lvl1pPr>
            <a:lvl2pPr lvl="1" rtl="0">
              <a:lnSpc>
                <a:spcPct val="100000"/>
              </a:lnSpc>
              <a:spcBef>
                <a:spcPts val="0"/>
              </a:spcBef>
              <a:spcAft>
                <a:spcPts val="0"/>
              </a:spcAft>
              <a:buSzPts val="1100"/>
              <a:buNone/>
              <a:defRPr sz="1100"/>
            </a:lvl2pPr>
            <a:lvl3pPr lvl="2" rtl="0">
              <a:lnSpc>
                <a:spcPct val="100000"/>
              </a:lnSpc>
              <a:spcBef>
                <a:spcPts val="0"/>
              </a:spcBef>
              <a:spcAft>
                <a:spcPts val="0"/>
              </a:spcAft>
              <a:buSzPts val="1100"/>
              <a:buNone/>
              <a:defRPr sz="1100"/>
            </a:lvl3pPr>
            <a:lvl4pPr lvl="3" rtl="0">
              <a:lnSpc>
                <a:spcPct val="100000"/>
              </a:lnSpc>
              <a:spcBef>
                <a:spcPts val="0"/>
              </a:spcBef>
              <a:spcAft>
                <a:spcPts val="0"/>
              </a:spcAft>
              <a:buSzPts val="1100"/>
              <a:buNone/>
              <a:defRPr sz="1100"/>
            </a:lvl4pPr>
            <a:lvl5pPr lvl="4" rtl="0">
              <a:lnSpc>
                <a:spcPct val="100000"/>
              </a:lnSpc>
              <a:spcBef>
                <a:spcPts val="0"/>
              </a:spcBef>
              <a:spcAft>
                <a:spcPts val="0"/>
              </a:spcAft>
              <a:buSzPts val="1100"/>
              <a:buNone/>
              <a:defRPr sz="1100"/>
            </a:lvl5pPr>
            <a:lvl6pPr lvl="5" rtl="0">
              <a:lnSpc>
                <a:spcPct val="100000"/>
              </a:lnSpc>
              <a:spcBef>
                <a:spcPts val="0"/>
              </a:spcBef>
              <a:spcAft>
                <a:spcPts val="0"/>
              </a:spcAft>
              <a:buSzPts val="1100"/>
              <a:buNone/>
              <a:defRPr sz="1100"/>
            </a:lvl6pPr>
            <a:lvl7pPr lvl="6" rtl="0">
              <a:lnSpc>
                <a:spcPct val="100000"/>
              </a:lnSpc>
              <a:spcBef>
                <a:spcPts val="0"/>
              </a:spcBef>
              <a:spcAft>
                <a:spcPts val="0"/>
              </a:spcAft>
              <a:buSzPts val="1100"/>
              <a:buNone/>
              <a:defRPr sz="1100"/>
            </a:lvl7pPr>
            <a:lvl8pPr lvl="7" rtl="0">
              <a:lnSpc>
                <a:spcPct val="100000"/>
              </a:lnSpc>
              <a:spcBef>
                <a:spcPts val="0"/>
              </a:spcBef>
              <a:spcAft>
                <a:spcPts val="0"/>
              </a:spcAft>
              <a:buSzPts val="1100"/>
              <a:buNone/>
              <a:defRPr sz="1100"/>
            </a:lvl8pPr>
            <a:lvl9pPr lvl="8" rtl="0">
              <a:lnSpc>
                <a:spcPct val="100000"/>
              </a:lnSpc>
              <a:spcBef>
                <a:spcPts val="0"/>
              </a:spcBef>
              <a:spcAft>
                <a:spcPts val="0"/>
              </a:spcAft>
              <a:buSzPts val="1100"/>
              <a:buNone/>
              <a:defRPr sz="1100"/>
            </a:lvl9pPr>
          </a:lstStyle>
          <a:p/>
        </p:txBody>
      </p:sp>
      <p:sp>
        <p:nvSpPr>
          <p:cNvPr id="86" name="Google Shape;86;p13"/>
          <p:cNvSpPr txBox="1"/>
          <p:nvPr>
            <p:ph idx="3" type="ctrTitle"/>
          </p:nvPr>
        </p:nvSpPr>
        <p:spPr>
          <a:xfrm>
            <a:off x="5633751" y="3635300"/>
            <a:ext cx="1780500" cy="427500"/>
          </a:xfrm>
          <a:prstGeom prst="rect">
            <a:avLst/>
          </a:prstGeom>
        </p:spPr>
        <p:txBody>
          <a:bodyPr anchorCtr="0" anchor="b" bIns="91425" lIns="91425" spcFirstLastPara="1" rIns="91425" wrap="square" tIns="91425">
            <a:noAutofit/>
          </a:bodyPr>
          <a:lstStyle>
            <a:lvl1pPr lvl="0" rtl="0" algn="r">
              <a:spcBef>
                <a:spcPts val="0"/>
              </a:spcBef>
              <a:spcAft>
                <a:spcPts val="0"/>
              </a:spcAft>
              <a:buSzPts val="2000"/>
              <a:buNone/>
              <a:defRPr sz="14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87" name="Google Shape;87;p13"/>
          <p:cNvSpPr txBox="1"/>
          <p:nvPr>
            <p:ph idx="4" type="subTitle"/>
          </p:nvPr>
        </p:nvSpPr>
        <p:spPr>
          <a:xfrm>
            <a:off x="5256958" y="2440056"/>
            <a:ext cx="2157300" cy="10032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100"/>
              <a:buNone/>
              <a:defRPr sz="1300"/>
            </a:lvl1pPr>
            <a:lvl2pPr lvl="1" rtl="0">
              <a:lnSpc>
                <a:spcPct val="100000"/>
              </a:lnSpc>
              <a:spcBef>
                <a:spcPts val="0"/>
              </a:spcBef>
              <a:spcAft>
                <a:spcPts val="0"/>
              </a:spcAft>
              <a:buSzPts val="1100"/>
              <a:buNone/>
              <a:defRPr sz="1100"/>
            </a:lvl2pPr>
            <a:lvl3pPr lvl="2" rtl="0">
              <a:lnSpc>
                <a:spcPct val="100000"/>
              </a:lnSpc>
              <a:spcBef>
                <a:spcPts val="0"/>
              </a:spcBef>
              <a:spcAft>
                <a:spcPts val="0"/>
              </a:spcAft>
              <a:buSzPts val="1100"/>
              <a:buNone/>
              <a:defRPr sz="1100"/>
            </a:lvl3pPr>
            <a:lvl4pPr lvl="3" rtl="0">
              <a:lnSpc>
                <a:spcPct val="100000"/>
              </a:lnSpc>
              <a:spcBef>
                <a:spcPts val="0"/>
              </a:spcBef>
              <a:spcAft>
                <a:spcPts val="0"/>
              </a:spcAft>
              <a:buSzPts val="1100"/>
              <a:buNone/>
              <a:defRPr sz="1100"/>
            </a:lvl4pPr>
            <a:lvl5pPr lvl="4" rtl="0">
              <a:lnSpc>
                <a:spcPct val="100000"/>
              </a:lnSpc>
              <a:spcBef>
                <a:spcPts val="0"/>
              </a:spcBef>
              <a:spcAft>
                <a:spcPts val="0"/>
              </a:spcAft>
              <a:buSzPts val="1100"/>
              <a:buNone/>
              <a:defRPr sz="1100"/>
            </a:lvl5pPr>
            <a:lvl6pPr lvl="5" rtl="0">
              <a:lnSpc>
                <a:spcPct val="100000"/>
              </a:lnSpc>
              <a:spcBef>
                <a:spcPts val="0"/>
              </a:spcBef>
              <a:spcAft>
                <a:spcPts val="0"/>
              </a:spcAft>
              <a:buSzPts val="1100"/>
              <a:buNone/>
              <a:defRPr sz="1100"/>
            </a:lvl6pPr>
            <a:lvl7pPr lvl="6" rtl="0">
              <a:lnSpc>
                <a:spcPct val="100000"/>
              </a:lnSpc>
              <a:spcBef>
                <a:spcPts val="0"/>
              </a:spcBef>
              <a:spcAft>
                <a:spcPts val="0"/>
              </a:spcAft>
              <a:buSzPts val="1100"/>
              <a:buNone/>
              <a:defRPr sz="1100"/>
            </a:lvl7pPr>
            <a:lvl8pPr lvl="7" rtl="0">
              <a:lnSpc>
                <a:spcPct val="100000"/>
              </a:lnSpc>
              <a:spcBef>
                <a:spcPts val="0"/>
              </a:spcBef>
              <a:spcAft>
                <a:spcPts val="0"/>
              </a:spcAft>
              <a:buSzPts val="1100"/>
              <a:buNone/>
              <a:defRPr sz="1100"/>
            </a:lvl8pPr>
            <a:lvl9pPr lvl="8" rtl="0">
              <a:lnSpc>
                <a:spcPct val="100000"/>
              </a:lnSpc>
              <a:spcBef>
                <a:spcPts val="0"/>
              </a:spcBef>
              <a:spcAft>
                <a:spcPts val="0"/>
              </a:spcAft>
              <a:buSzPts val="1100"/>
              <a:buNone/>
              <a:defRPr sz="11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Design 2">
  <p:cSld name="CUSTOM_15_1">
    <p:bg>
      <p:bgPr>
        <a:blipFill>
          <a:blip r:embed="rId2">
            <a:alphaModFix/>
          </a:blip>
          <a:stretch>
            <a:fillRect/>
          </a:stretch>
        </a:blipFill>
      </p:bgPr>
    </p:bg>
    <p:spTree>
      <p:nvGrpSpPr>
        <p:cNvPr id="88" name="Shape 88"/>
        <p:cNvGrpSpPr/>
        <p:nvPr/>
      </p:nvGrpSpPr>
      <p:grpSpPr>
        <a:xfrm>
          <a:off x="0" y="0"/>
          <a:ext cx="0" cy="0"/>
          <a:chOff x="0" y="0"/>
          <a:chExt cx="0" cy="0"/>
        </a:xfrm>
      </p:grpSpPr>
      <p:sp>
        <p:nvSpPr>
          <p:cNvPr id="89" name="Google Shape;89;p14"/>
          <p:cNvSpPr txBox="1"/>
          <p:nvPr>
            <p:ph type="ctrTitle"/>
          </p:nvPr>
        </p:nvSpPr>
        <p:spPr>
          <a:xfrm>
            <a:off x="1964851" y="352850"/>
            <a:ext cx="5214300" cy="946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4">
  <p:cSld name="CUSTOM_27">
    <p:bg>
      <p:bgPr>
        <a:blipFill>
          <a:blip r:embed="rId2">
            <a:alphaModFix/>
          </a:blip>
          <a:stretch>
            <a:fillRect/>
          </a:stretch>
        </a:blipFill>
      </p:bgPr>
    </p:bg>
    <p:spTree>
      <p:nvGrpSpPr>
        <p:cNvPr id="90" name="Shape 90"/>
        <p:cNvGrpSpPr/>
        <p:nvPr/>
      </p:nvGrpSpPr>
      <p:grpSpPr>
        <a:xfrm>
          <a:off x="0" y="0"/>
          <a:ext cx="0" cy="0"/>
          <a:chOff x="0" y="0"/>
          <a:chExt cx="0" cy="0"/>
        </a:xfrm>
      </p:grpSpPr>
      <p:sp>
        <p:nvSpPr>
          <p:cNvPr id="91" name="Google Shape;91;p15"/>
          <p:cNvSpPr txBox="1"/>
          <p:nvPr>
            <p:ph type="ctrTitle"/>
          </p:nvPr>
        </p:nvSpPr>
        <p:spPr>
          <a:xfrm flipH="1">
            <a:off x="1180003" y="1347038"/>
            <a:ext cx="5195700" cy="19212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0000"/>
              </a:buClr>
              <a:buSzPts val="3600"/>
              <a:buNone/>
              <a:defRPr sz="3600"/>
            </a:lvl1pPr>
            <a:lvl2pPr lvl="1" rtl="0">
              <a:spcBef>
                <a:spcPts val="0"/>
              </a:spcBef>
              <a:spcAft>
                <a:spcPts val="0"/>
              </a:spcAft>
              <a:buClr>
                <a:srgbClr val="FFFFFF"/>
              </a:buClr>
              <a:buSzPts val="6500"/>
              <a:buNone/>
              <a:defRPr sz="6500">
                <a:solidFill>
                  <a:srgbClr val="FFFFFF"/>
                </a:solidFill>
              </a:defRPr>
            </a:lvl2pPr>
            <a:lvl3pPr lvl="2" rtl="0">
              <a:spcBef>
                <a:spcPts val="0"/>
              </a:spcBef>
              <a:spcAft>
                <a:spcPts val="0"/>
              </a:spcAft>
              <a:buClr>
                <a:srgbClr val="FFFFFF"/>
              </a:buClr>
              <a:buSzPts val="6500"/>
              <a:buNone/>
              <a:defRPr sz="6500">
                <a:solidFill>
                  <a:srgbClr val="FFFFFF"/>
                </a:solidFill>
              </a:defRPr>
            </a:lvl3pPr>
            <a:lvl4pPr lvl="3" rtl="0">
              <a:spcBef>
                <a:spcPts val="0"/>
              </a:spcBef>
              <a:spcAft>
                <a:spcPts val="0"/>
              </a:spcAft>
              <a:buClr>
                <a:srgbClr val="FFFFFF"/>
              </a:buClr>
              <a:buSzPts val="6500"/>
              <a:buNone/>
              <a:defRPr sz="6500">
                <a:solidFill>
                  <a:srgbClr val="FFFFFF"/>
                </a:solidFill>
              </a:defRPr>
            </a:lvl4pPr>
            <a:lvl5pPr lvl="4" rtl="0">
              <a:spcBef>
                <a:spcPts val="0"/>
              </a:spcBef>
              <a:spcAft>
                <a:spcPts val="0"/>
              </a:spcAft>
              <a:buClr>
                <a:srgbClr val="FFFFFF"/>
              </a:buClr>
              <a:buSzPts val="6500"/>
              <a:buNone/>
              <a:defRPr sz="6500">
                <a:solidFill>
                  <a:srgbClr val="FFFFFF"/>
                </a:solidFill>
              </a:defRPr>
            </a:lvl5pPr>
            <a:lvl6pPr lvl="5" rtl="0">
              <a:spcBef>
                <a:spcPts val="0"/>
              </a:spcBef>
              <a:spcAft>
                <a:spcPts val="0"/>
              </a:spcAft>
              <a:buClr>
                <a:srgbClr val="FFFFFF"/>
              </a:buClr>
              <a:buSzPts val="6500"/>
              <a:buNone/>
              <a:defRPr sz="6500">
                <a:solidFill>
                  <a:srgbClr val="FFFFFF"/>
                </a:solidFill>
              </a:defRPr>
            </a:lvl6pPr>
            <a:lvl7pPr lvl="6" rtl="0">
              <a:spcBef>
                <a:spcPts val="0"/>
              </a:spcBef>
              <a:spcAft>
                <a:spcPts val="0"/>
              </a:spcAft>
              <a:buClr>
                <a:srgbClr val="FFFFFF"/>
              </a:buClr>
              <a:buSzPts val="6500"/>
              <a:buNone/>
              <a:defRPr sz="6500">
                <a:solidFill>
                  <a:srgbClr val="FFFFFF"/>
                </a:solidFill>
              </a:defRPr>
            </a:lvl7pPr>
            <a:lvl8pPr lvl="7" rtl="0">
              <a:spcBef>
                <a:spcPts val="0"/>
              </a:spcBef>
              <a:spcAft>
                <a:spcPts val="0"/>
              </a:spcAft>
              <a:buClr>
                <a:srgbClr val="FFFFFF"/>
              </a:buClr>
              <a:buSzPts val="6500"/>
              <a:buNone/>
              <a:defRPr sz="6500">
                <a:solidFill>
                  <a:srgbClr val="FFFFFF"/>
                </a:solidFill>
              </a:defRPr>
            </a:lvl8pPr>
            <a:lvl9pPr lvl="8" rtl="0">
              <a:spcBef>
                <a:spcPts val="0"/>
              </a:spcBef>
              <a:spcAft>
                <a:spcPts val="0"/>
              </a:spcAft>
              <a:buClr>
                <a:srgbClr val="FFFFFF"/>
              </a:buClr>
              <a:buSzPts val="6500"/>
              <a:buNone/>
              <a:defRPr sz="6500">
                <a:solidFill>
                  <a:srgbClr val="FFFFFF"/>
                </a:solidFill>
              </a:defRPr>
            </a:lvl9pPr>
          </a:lstStyle>
          <a:p/>
        </p:txBody>
      </p:sp>
      <p:sp>
        <p:nvSpPr>
          <p:cNvPr id="92" name="Google Shape;92;p15"/>
          <p:cNvSpPr txBox="1"/>
          <p:nvPr>
            <p:ph hasCustomPrompt="1" idx="2" type="title"/>
          </p:nvPr>
        </p:nvSpPr>
        <p:spPr>
          <a:xfrm flipH="1">
            <a:off x="1180003" y="1035213"/>
            <a:ext cx="2979300" cy="7545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0000"/>
              </a:buClr>
              <a:buSzPts val="9600"/>
              <a:buNone/>
              <a:defRPr sz="9600"/>
            </a:lvl1pPr>
            <a:lvl2pPr lvl="1"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93" name="Google Shape;93;p15"/>
          <p:cNvSpPr txBox="1"/>
          <p:nvPr>
            <p:ph idx="1" type="subTitle"/>
          </p:nvPr>
        </p:nvSpPr>
        <p:spPr>
          <a:xfrm>
            <a:off x="1180003" y="2742989"/>
            <a:ext cx="4224900" cy="536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200"/>
              <a:buNone/>
              <a:defRPr sz="1100"/>
            </a:lvl1pPr>
            <a:lvl2pPr lvl="1" rtl="0" algn="r">
              <a:lnSpc>
                <a:spcPct val="100000"/>
              </a:lnSpc>
              <a:spcBef>
                <a:spcPts val="0"/>
              </a:spcBef>
              <a:spcAft>
                <a:spcPts val="0"/>
              </a:spcAft>
              <a:buSzPts val="1200"/>
              <a:buNone/>
              <a:defRPr/>
            </a:lvl2pPr>
            <a:lvl3pPr lvl="2" rtl="0" algn="r">
              <a:lnSpc>
                <a:spcPct val="100000"/>
              </a:lnSpc>
              <a:spcBef>
                <a:spcPts val="0"/>
              </a:spcBef>
              <a:spcAft>
                <a:spcPts val="0"/>
              </a:spcAft>
              <a:buSzPts val="1200"/>
              <a:buNone/>
              <a:defRPr/>
            </a:lvl3pPr>
            <a:lvl4pPr lvl="3" rtl="0" algn="r">
              <a:lnSpc>
                <a:spcPct val="100000"/>
              </a:lnSpc>
              <a:spcBef>
                <a:spcPts val="0"/>
              </a:spcBef>
              <a:spcAft>
                <a:spcPts val="0"/>
              </a:spcAft>
              <a:buSzPts val="1200"/>
              <a:buNone/>
              <a:defRPr/>
            </a:lvl4pPr>
            <a:lvl5pPr lvl="4" rtl="0" algn="r">
              <a:lnSpc>
                <a:spcPct val="100000"/>
              </a:lnSpc>
              <a:spcBef>
                <a:spcPts val="0"/>
              </a:spcBef>
              <a:spcAft>
                <a:spcPts val="0"/>
              </a:spcAft>
              <a:buSzPts val="1200"/>
              <a:buNone/>
              <a:defRPr/>
            </a:lvl5pPr>
            <a:lvl6pPr lvl="5" rtl="0" algn="r">
              <a:lnSpc>
                <a:spcPct val="100000"/>
              </a:lnSpc>
              <a:spcBef>
                <a:spcPts val="0"/>
              </a:spcBef>
              <a:spcAft>
                <a:spcPts val="0"/>
              </a:spcAft>
              <a:buSzPts val="1200"/>
              <a:buNone/>
              <a:defRPr/>
            </a:lvl6pPr>
            <a:lvl7pPr lvl="6" rtl="0" algn="r">
              <a:lnSpc>
                <a:spcPct val="100000"/>
              </a:lnSpc>
              <a:spcBef>
                <a:spcPts val="0"/>
              </a:spcBef>
              <a:spcAft>
                <a:spcPts val="0"/>
              </a:spcAft>
              <a:buSzPts val="1200"/>
              <a:buNone/>
              <a:defRPr/>
            </a:lvl7pPr>
            <a:lvl8pPr lvl="7" rtl="0" algn="r">
              <a:lnSpc>
                <a:spcPct val="100000"/>
              </a:lnSpc>
              <a:spcBef>
                <a:spcPts val="0"/>
              </a:spcBef>
              <a:spcAft>
                <a:spcPts val="0"/>
              </a:spcAft>
              <a:buSzPts val="1200"/>
              <a:buNone/>
              <a:defRPr/>
            </a:lvl8pPr>
            <a:lvl9pPr lvl="8" rtl="0" algn="r">
              <a:lnSpc>
                <a:spcPct val="100000"/>
              </a:lnSpc>
              <a:spcBef>
                <a:spcPts val="0"/>
              </a:spcBef>
              <a:spcAft>
                <a:spcPts val="0"/>
              </a:spcAft>
              <a:buSzPts val="12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Columns">
  <p:cSld name="CUSTOM_28">
    <p:bg>
      <p:bgPr>
        <a:blipFill>
          <a:blip r:embed="rId2">
            <a:alphaModFix/>
          </a:blip>
          <a:stretch>
            <a:fillRect/>
          </a:stretch>
        </a:blipFill>
      </p:bgPr>
    </p:bg>
    <p:spTree>
      <p:nvGrpSpPr>
        <p:cNvPr id="94" name="Shape 94"/>
        <p:cNvGrpSpPr/>
        <p:nvPr/>
      </p:nvGrpSpPr>
      <p:grpSpPr>
        <a:xfrm>
          <a:off x="0" y="0"/>
          <a:ext cx="0" cy="0"/>
          <a:chOff x="0" y="0"/>
          <a:chExt cx="0" cy="0"/>
        </a:xfrm>
      </p:grpSpPr>
      <p:sp>
        <p:nvSpPr>
          <p:cNvPr id="95" name="Google Shape;95;p16"/>
          <p:cNvSpPr txBox="1"/>
          <p:nvPr>
            <p:ph type="ctrTitle"/>
          </p:nvPr>
        </p:nvSpPr>
        <p:spPr>
          <a:xfrm>
            <a:off x="1964851" y="352850"/>
            <a:ext cx="5214300" cy="946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sp>
        <p:nvSpPr>
          <p:cNvPr id="96" name="Google Shape;96;p16"/>
          <p:cNvSpPr txBox="1"/>
          <p:nvPr>
            <p:ph idx="2" type="ctrTitle"/>
          </p:nvPr>
        </p:nvSpPr>
        <p:spPr>
          <a:xfrm>
            <a:off x="2285760" y="1652042"/>
            <a:ext cx="1793100" cy="427500"/>
          </a:xfrm>
          <a:prstGeom prst="rect">
            <a:avLst/>
          </a:prstGeom>
        </p:spPr>
        <p:txBody>
          <a:bodyPr anchorCtr="0" anchor="b" bIns="91425" lIns="91425" spcFirstLastPara="1" rIns="91425" wrap="square" tIns="91425">
            <a:noAutofit/>
          </a:bodyPr>
          <a:lstStyle>
            <a:lvl1pPr lvl="0" rtl="0">
              <a:spcBef>
                <a:spcPts val="0"/>
              </a:spcBef>
              <a:spcAft>
                <a:spcPts val="0"/>
              </a:spcAft>
              <a:buSzPts val="1400"/>
              <a:buNone/>
              <a:defRPr sz="1400"/>
            </a:lvl1pPr>
            <a:lvl2pPr lvl="1" rtl="0">
              <a:spcBef>
                <a:spcPts val="0"/>
              </a:spcBef>
              <a:spcAft>
                <a:spcPts val="0"/>
              </a:spcAft>
              <a:buClr>
                <a:srgbClr val="000000"/>
              </a:buClr>
              <a:buSzPts val="1400"/>
              <a:buNone/>
              <a:defRPr sz="1400">
                <a:solidFill>
                  <a:srgbClr val="000000"/>
                </a:solidFill>
              </a:defRPr>
            </a:lvl2pPr>
            <a:lvl3pPr lvl="2" rtl="0">
              <a:spcBef>
                <a:spcPts val="0"/>
              </a:spcBef>
              <a:spcAft>
                <a:spcPts val="0"/>
              </a:spcAft>
              <a:buClr>
                <a:srgbClr val="000000"/>
              </a:buClr>
              <a:buSzPts val="1400"/>
              <a:buNone/>
              <a:defRPr sz="1400">
                <a:solidFill>
                  <a:srgbClr val="000000"/>
                </a:solidFill>
              </a:defRPr>
            </a:lvl3pPr>
            <a:lvl4pPr lvl="3" rtl="0">
              <a:spcBef>
                <a:spcPts val="0"/>
              </a:spcBef>
              <a:spcAft>
                <a:spcPts val="0"/>
              </a:spcAft>
              <a:buClr>
                <a:srgbClr val="000000"/>
              </a:buClr>
              <a:buSzPts val="1400"/>
              <a:buNone/>
              <a:defRPr sz="1400">
                <a:solidFill>
                  <a:srgbClr val="000000"/>
                </a:solidFill>
              </a:defRPr>
            </a:lvl4pPr>
            <a:lvl5pPr lvl="4" rtl="0">
              <a:spcBef>
                <a:spcPts val="0"/>
              </a:spcBef>
              <a:spcAft>
                <a:spcPts val="0"/>
              </a:spcAft>
              <a:buClr>
                <a:srgbClr val="000000"/>
              </a:buClr>
              <a:buSzPts val="1400"/>
              <a:buNone/>
              <a:defRPr sz="1400">
                <a:solidFill>
                  <a:srgbClr val="000000"/>
                </a:solidFill>
              </a:defRPr>
            </a:lvl5pPr>
            <a:lvl6pPr lvl="5" rtl="0">
              <a:spcBef>
                <a:spcPts val="0"/>
              </a:spcBef>
              <a:spcAft>
                <a:spcPts val="0"/>
              </a:spcAft>
              <a:buClr>
                <a:srgbClr val="000000"/>
              </a:buClr>
              <a:buSzPts val="1400"/>
              <a:buNone/>
              <a:defRPr sz="1400">
                <a:solidFill>
                  <a:srgbClr val="000000"/>
                </a:solidFill>
              </a:defRPr>
            </a:lvl6pPr>
            <a:lvl7pPr lvl="6" rtl="0">
              <a:spcBef>
                <a:spcPts val="0"/>
              </a:spcBef>
              <a:spcAft>
                <a:spcPts val="0"/>
              </a:spcAft>
              <a:buClr>
                <a:srgbClr val="000000"/>
              </a:buClr>
              <a:buSzPts val="1400"/>
              <a:buNone/>
              <a:defRPr sz="1400">
                <a:solidFill>
                  <a:srgbClr val="000000"/>
                </a:solidFill>
              </a:defRPr>
            </a:lvl7pPr>
            <a:lvl8pPr lvl="7" rtl="0">
              <a:spcBef>
                <a:spcPts val="0"/>
              </a:spcBef>
              <a:spcAft>
                <a:spcPts val="0"/>
              </a:spcAft>
              <a:buClr>
                <a:srgbClr val="000000"/>
              </a:buClr>
              <a:buSzPts val="1400"/>
              <a:buNone/>
              <a:defRPr sz="1400">
                <a:solidFill>
                  <a:srgbClr val="000000"/>
                </a:solidFill>
              </a:defRPr>
            </a:lvl8pPr>
            <a:lvl9pPr lvl="8" rtl="0">
              <a:spcBef>
                <a:spcPts val="0"/>
              </a:spcBef>
              <a:spcAft>
                <a:spcPts val="0"/>
              </a:spcAft>
              <a:buClr>
                <a:srgbClr val="000000"/>
              </a:buClr>
              <a:buSzPts val="1400"/>
              <a:buNone/>
              <a:defRPr sz="1400">
                <a:solidFill>
                  <a:srgbClr val="000000"/>
                </a:solidFill>
              </a:defRPr>
            </a:lvl9pPr>
          </a:lstStyle>
          <a:p/>
        </p:txBody>
      </p:sp>
      <p:sp>
        <p:nvSpPr>
          <p:cNvPr id="97" name="Google Shape;97;p16"/>
          <p:cNvSpPr txBox="1"/>
          <p:nvPr>
            <p:ph idx="1" type="subTitle"/>
          </p:nvPr>
        </p:nvSpPr>
        <p:spPr>
          <a:xfrm>
            <a:off x="2285760" y="1946292"/>
            <a:ext cx="1708200" cy="1003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100"/>
              <a:buNone/>
              <a:defRPr sz="1100"/>
            </a:lvl1pPr>
            <a:lvl2pPr lvl="1" rtl="0">
              <a:lnSpc>
                <a:spcPct val="100000"/>
              </a:lnSpc>
              <a:spcBef>
                <a:spcPts val="0"/>
              </a:spcBef>
              <a:spcAft>
                <a:spcPts val="0"/>
              </a:spcAft>
              <a:buSzPts val="1100"/>
              <a:buNone/>
              <a:defRPr sz="1100"/>
            </a:lvl2pPr>
            <a:lvl3pPr lvl="2" rtl="0">
              <a:lnSpc>
                <a:spcPct val="100000"/>
              </a:lnSpc>
              <a:spcBef>
                <a:spcPts val="0"/>
              </a:spcBef>
              <a:spcAft>
                <a:spcPts val="0"/>
              </a:spcAft>
              <a:buSzPts val="1100"/>
              <a:buNone/>
              <a:defRPr sz="1100"/>
            </a:lvl3pPr>
            <a:lvl4pPr lvl="3" rtl="0">
              <a:lnSpc>
                <a:spcPct val="100000"/>
              </a:lnSpc>
              <a:spcBef>
                <a:spcPts val="0"/>
              </a:spcBef>
              <a:spcAft>
                <a:spcPts val="0"/>
              </a:spcAft>
              <a:buSzPts val="1100"/>
              <a:buNone/>
              <a:defRPr sz="1100"/>
            </a:lvl4pPr>
            <a:lvl5pPr lvl="4" rtl="0">
              <a:lnSpc>
                <a:spcPct val="100000"/>
              </a:lnSpc>
              <a:spcBef>
                <a:spcPts val="0"/>
              </a:spcBef>
              <a:spcAft>
                <a:spcPts val="0"/>
              </a:spcAft>
              <a:buSzPts val="1100"/>
              <a:buNone/>
              <a:defRPr sz="1100"/>
            </a:lvl5pPr>
            <a:lvl6pPr lvl="5" rtl="0">
              <a:lnSpc>
                <a:spcPct val="100000"/>
              </a:lnSpc>
              <a:spcBef>
                <a:spcPts val="0"/>
              </a:spcBef>
              <a:spcAft>
                <a:spcPts val="0"/>
              </a:spcAft>
              <a:buSzPts val="1100"/>
              <a:buNone/>
              <a:defRPr sz="1100"/>
            </a:lvl6pPr>
            <a:lvl7pPr lvl="6" rtl="0">
              <a:lnSpc>
                <a:spcPct val="100000"/>
              </a:lnSpc>
              <a:spcBef>
                <a:spcPts val="0"/>
              </a:spcBef>
              <a:spcAft>
                <a:spcPts val="0"/>
              </a:spcAft>
              <a:buSzPts val="1100"/>
              <a:buNone/>
              <a:defRPr sz="1100"/>
            </a:lvl7pPr>
            <a:lvl8pPr lvl="7" rtl="0">
              <a:lnSpc>
                <a:spcPct val="100000"/>
              </a:lnSpc>
              <a:spcBef>
                <a:spcPts val="0"/>
              </a:spcBef>
              <a:spcAft>
                <a:spcPts val="0"/>
              </a:spcAft>
              <a:buSzPts val="1100"/>
              <a:buNone/>
              <a:defRPr sz="1100"/>
            </a:lvl8pPr>
            <a:lvl9pPr lvl="8" rtl="0">
              <a:lnSpc>
                <a:spcPct val="100000"/>
              </a:lnSpc>
              <a:spcBef>
                <a:spcPts val="0"/>
              </a:spcBef>
              <a:spcAft>
                <a:spcPts val="0"/>
              </a:spcAft>
              <a:buSzPts val="1100"/>
              <a:buNone/>
              <a:defRPr sz="1100"/>
            </a:lvl9pPr>
          </a:lstStyle>
          <a:p/>
        </p:txBody>
      </p:sp>
      <p:sp>
        <p:nvSpPr>
          <p:cNvPr id="98" name="Google Shape;98;p16"/>
          <p:cNvSpPr txBox="1"/>
          <p:nvPr>
            <p:ph idx="3" type="ctrTitle"/>
          </p:nvPr>
        </p:nvSpPr>
        <p:spPr>
          <a:xfrm>
            <a:off x="2285760" y="3570573"/>
            <a:ext cx="1793100" cy="427500"/>
          </a:xfrm>
          <a:prstGeom prst="rect">
            <a:avLst/>
          </a:prstGeom>
        </p:spPr>
        <p:txBody>
          <a:bodyPr anchorCtr="0" anchor="b" bIns="91425" lIns="91425" spcFirstLastPara="1" rIns="91425" wrap="square" tIns="91425">
            <a:noAutofit/>
          </a:bodyPr>
          <a:lstStyle>
            <a:lvl1pPr lvl="0" rtl="0">
              <a:spcBef>
                <a:spcPts val="0"/>
              </a:spcBef>
              <a:spcAft>
                <a:spcPts val="0"/>
              </a:spcAft>
              <a:buSzPts val="1400"/>
              <a:buNone/>
              <a:defRPr sz="1400"/>
            </a:lvl1pPr>
            <a:lvl2pPr lvl="1" rtl="0">
              <a:spcBef>
                <a:spcPts val="0"/>
              </a:spcBef>
              <a:spcAft>
                <a:spcPts val="0"/>
              </a:spcAft>
              <a:buClr>
                <a:srgbClr val="000000"/>
              </a:buClr>
              <a:buSzPts val="1400"/>
              <a:buNone/>
              <a:defRPr sz="1400">
                <a:solidFill>
                  <a:srgbClr val="000000"/>
                </a:solidFill>
              </a:defRPr>
            </a:lvl2pPr>
            <a:lvl3pPr lvl="2" rtl="0">
              <a:spcBef>
                <a:spcPts val="0"/>
              </a:spcBef>
              <a:spcAft>
                <a:spcPts val="0"/>
              </a:spcAft>
              <a:buClr>
                <a:srgbClr val="000000"/>
              </a:buClr>
              <a:buSzPts val="1400"/>
              <a:buNone/>
              <a:defRPr sz="1400">
                <a:solidFill>
                  <a:srgbClr val="000000"/>
                </a:solidFill>
              </a:defRPr>
            </a:lvl3pPr>
            <a:lvl4pPr lvl="3" rtl="0">
              <a:spcBef>
                <a:spcPts val="0"/>
              </a:spcBef>
              <a:spcAft>
                <a:spcPts val="0"/>
              </a:spcAft>
              <a:buClr>
                <a:srgbClr val="000000"/>
              </a:buClr>
              <a:buSzPts val="1400"/>
              <a:buNone/>
              <a:defRPr sz="1400">
                <a:solidFill>
                  <a:srgbClr val="000000"/>
                </a:solidFill>
              </a:defRPr>
            </a:lvl4pPr>
            <a:lvl5pPr lvl="4" rtl="0">
              <a:spcBef>
                <a:spcPts val="0"/>
              </a:spcBef>
              <a:spcAft>
                <a:spcPts val="0"/>
              </a:spcAft>
              <a:buClr>
                <a:srgbClr val="000000"/>
              </a:buClr>
              <a:buSzPts val="1400"/>
              <a:buNone/>
              <a:defRPr sz="1400">
                <a:solidFill>
                  <a:srgbClr val="000000"/>
                </a:solidFill>
              </a:defRPr>
            </a:lvl5pPr>
            <a:lvl6pPr lvl="5" rtl="0">
              <a:spcBef>
                <a:spcPts val="0"/>
              </a:spcBef>
              <a:spcAft>
                <a:spcPts val="0"/>
              </a:spcAft>
              <a:buClr>
                <a:srgbClr val="000000"/>
              </a:buClr>
              <a:buSzPts val="1400"/>
              <a:buNone/>
              <a:defRPr sz="1400">
                <a:solidFill>
                  <a:srgbClr val="000000"/>
                </a:solidFill>
              </a:defRPr>
            </a:lvl6pPr>
            <a:lvl7pPr lvl="6" rtl="0">
              <a:spcBef>
                <a:spcPts val="0"/>
              </a:spcBef>
              <a:spcAft>
                <a:spcPts val="0"/>
              </a:spcAft>
              <a:buClr>
                <a:srgbClr val="000000"/>
              </a:buClr>
              <a:buSzPts val="1400"/>
              <a:buNone/>
              <a:defRPr sz="1400">
                <a:solidFill>
                  <a:srgbClr val="000000"/>
                </a:solidFill>
              </a:defRPr>
            </a:lvl7pPr>
            <a:lvl8pPr lvl="7" rtl="0">
              <a:spcBef>
                <a:spcPts val="0"/>
              </a:spcBef>
              <a:spcAft>
                <a:spcPts val="0"/>
              </a:spcAft>
              <a:buClr>
                <a:srgbClr val="000000"/>
              </a:buClr>
              <a:buSzPts val="1400"/>
              <a:buNone/>
              <a:defRPr sz="1400">
                <a:solidFill>
                  <a:srgbClr val="000000"/>
                </a:solidFill>
              </a:defRPr>
            </a:lvl8pPr>
            <a:lvl9pPr lvl="8" rtl="0">
              <a:spcBef>
                <a:spcPts val="0"/>
              </a:spcBef>
              <a:spcAft>
                <a:spcPts val="0"/>
              </a:spcAft>
              <a:buClr>
                <a:srgbClr val="000000"/>
              </a:buClr>
              <a:buSzPts val="1400"/>
              <a:buNone/>
              <a:defRPr sz="1400">
                <a:solidFill>
                  <a:srgbClr val="000000"/>
                </a:solidFill>
              </a:defRPr>
            </a:lvl9pPr>
          </a:lstStyle>
          <a:p/>
        </p:txBody>
      </p:sp>
      <p:sp>
        <p:nvSpPr>
          <p:cNvPr id="99" name="Google Shape;99;p16"/>
          <p:cNvSpPr txBox="1"/>
          <p:nvPr>
            <p:ph idx="4" type="subTitle"/>
          </p:nvPr>
        </p:nvSpPr>
        <p:spPr>
          <a:xfrm>
            <a:off x="2285760" y="3864823"/>
            <a:ext cx="1708200" cy="1003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100"/>
              <a:buNone/>
              <a:defRPr sz="1100"/>
            </a:lvl1pPr>
            <a:lvl2pPr lvl="1" rtl="0">
              <a:lnSpc>
                <a:spcPct val="100000"/>
              </a:lnSpc>
              <a:spcBef>
                <a:spcPts val="0"/>
              </a:spcBef>
              <a:spcAft>
                <a:spcPts val="0"/>
              </a:spcAft>
              <a:buSzPts val="1100"/>
              <a:buNone/>
              <a:defRPr sz="1100"/>
            </a:lvl2pPr>
            <a:lvl3pPr lvl="2" rtl="0">
              <a:lnSpc>
                <a:spcPct val="100000"/>
              </a:lnSpc>
              <a:spcBef>
                <a:spcPts val="0"/>
              </a:spcBef>
              <a:spcAft>
                <a:spcPts val="0"/>
              </a:spcAft>
              <a:buSzPts val="1100"/>
              <a:buNone/>
              <a:defRPr sz="1100"/>
            </a:lvl3pPr>
            <a:lvl4pPr lvl="3" rtl="0">
              <a:lnSpc>
                <a:spcPct val="100000"/>
              </a:lnSpc>
              <a:spcBef>
                <a:spcPts val="0"/>
              </a:spcBef>
              <a:spcAft>
                <a:spcPts val="0"/>
              </a:spcAft>
              <a:buSzPts val="1100"/>
              <a:buNone/>
              <a:defRPr sz="1100"/>
            </a:lvl4pPr>
            <a:lvl5pPr lvl="4" rtl="0">
              <a:lnSpc>
                <a:spcPct val="100000"/>
              </a:lnSpc>
              <a:spcBef>
                <a:spcPts val="0"/>
              </a:spcBef>
              <a:spcAft>
                <a:spcPts val="0"/>
              </a:spcAft>
              <a:buSzPts val="1100"/>
              <a:buNone/>
              <a:defRPr sz="1100"/>
            </a:lvl5pPr>
            <a:lvl6pPr lvl="5" rtl="0">
              <a:lnSpc>
                <a:spcPct val="100000"/>
              </a:lnSpc>
              <a:spcBef>
                <a:spcPts val="0"/>
              </a:spcBef>
              <a:spcAft>
                <a:spcPts val="0"/>
              </a:spcAft>
              <a:buSzPts val="1100"/>
              <a:buNone/>
              <a:defRPr sz="1100"/>
            </a:lvl6pPr>
            <a:lvl7pPr lvl="6" rtl="0">
              <a:lnSpc>
                <a:spcPct val="100000"/>
              </a:lnSpc>
              <a:spcBef>
                <a:spcPts val="0"/>
              </a:spcBef>
              <a:spcAft>
                <a:spcPts val="0"/>
              </a:spcAft>
              <a:buSzPts val="1100"/>
              <a:buNone/>
              <a:defRPr sz="1100"/>
            </a:lvl7pPr>
            <a:lvl8pPr lvl="7" rtl="0">
              <a:lnSpc>
                <a:spcPct val="100000"/>
              </a:lnSpc>
              <a:spcBef>
                <a:spcPts val="0"/>
              </a:spcBef>
              <a:spcAft>
                <a:spcPts val="0"/>
              </a:spcAft>
              <a:buSzPts val="1100"/>
              <a:buNone/>
              <a:defRPr sz="1100"/>
            </a:lvl8pPr>
            <a:lvl9pPr lvl="8" rtl="0">
              <a:lnSpc>
                <a:spcPct val="100000"/>
              </a:lnSpc>
              <a:spcBef>
                <a:spcPts val="0"/>
              </a:spcBef>
              <a:spcAft>
                <a:spcPts val="0"/>
              </a:spcAft>
              <a:buSzPts val="1100"/>
              <a:buNone/>
              <a:defRPr sz="1100"/>
            </a:lvl9pPr>
          </a:lstStyle>
          <a:p/>
        </p:txBody>
      </p:sp>
      <p:sp>
        <p:nvSpPr>
          <p:cNvPr id="100" name="Google Shape;100;p16"/>
          <p:cNvSpPr txBox="1"/>
          <p:nvPr>
            <p:ph idx="5" type="ctrTitle"/>
          </p:nvPr>
        </p:nvSpPr>
        <p:spPr>
          <a:xfrm>
            <a:off x="5047297" y="1652042"/>
            <a:ext cx="1793100" cy="427500"/>
          </a:xfrm>
          <a:prstGeom prst="rect">
            <a:avLst/>
          </a:prstGeom>
        </p:spPr>
        <p:txBody>
          <a:bodyPr anchorCtr="0" anchor="b" bIns="91425" lIns="91425" spcFirstLastPara="1" rIns="91425" wrap="square" tIns="91425">
            <a:noAutofit/>
          </a:bodyPr>
          <a:lstStyle>
            <a:lvl1pPr lvl="0" rtl="0" algn="r">
              <a:spcBef>
                <a:spcPts val="0"/>
              </a:spcBef>
              <a:spcAft>
                <a:spcPts val="0"/>
              </a:spcAft>
              <a:buSzPts val="1400"/>
              <a:buNone/>
              <a:defRPr sz="1400"/>
            </a:lvl1pPr>
            <a:lvl2pPr lvl="1" rtl="0" algn="r">
              <a:spcBef>
                <a:spcPts val="0"/>
              </a:spcBef>
              <a:spcAft>
                <a:spcPts val="0"/>
              </a:spcAft>
              <a:buClr>
                <a:srgbClr val="000000"/>
              </a:buClr>
              <a:buSzPts val="1400"/>
              <a:buNone/>
              <a:defRPr sz="1400">
                <a:solidFill>
                  <a:srgbClr val="000000"/>
                </a:solidFill>
              </a:defRPr>
            </a:lvl2pPr>
            <a:lvl3pPr lvl="2" rtl="0" algn="r">
              <a:spcBef>
                <a:spcPts val="0"/>
              </a:spcBef>
              <a:spcAft>
                <a:spcPts val="0"/>
              </a:spcAft>
              <a:buClr>
                <a:srgbClr val="000000"/>
              </a:buClr>
              <a:buSzPts val="1400"/>
              <a:buNone/>
              <a:defRPr sz="1400">
                <a:solidFill>
                  <a:srgbClr val="000000"/>
                </a:solidFill>
              </a:defRPr>
            </a:lvl3pPr>
            <a:lvl4pPr lvl="3" rtl="0" algn="r">
              <a:spcBef>
                <a:spcPts val="0"/>
              </a:spcBef>
              <a:spcAft>
                <a:spcPts val="0"/>
              </a:spcAft>
              <a:buClr>
                <a:srgbClr val="000000"/>
              </a:buClr>
              <a:buSzPts val="1400"/>
              <a:buNone/>
              <a:defRPr sz="1400">
                <a:solidFill>
                  <a:srgbClr val="000000"/>
                </a:solidFill>
              </a:defRPr>
            </a:lvl4pPr>
            <a:lvl5pPr lvl="4" rtl="0" algn="r">
              <a:spcBef>
                <a:spcPts val="0"/>
              </a:spcBef>
              <a:spcAft>
                <a:spcPts val="0"/>
              </a:spcAft>
              <a:buClr>
                <a:srgbClr val="000000"/>
              </a:buClr>
              <a:buSzPts val="1400"/>
              <a:buNone/>
              <a:defRPr sz="1400">
                <a:solidFill>
                  <a:srgbClr val="000000"/>
                </a:solidFill>
              </a:defRPr>
            </a:lvl5pPr>
            <a:lvl6pPr lvl="5" rtl="0" algn="r">
              <a:spcBef>
                <a:spcPts val="0"/>
              </a:spcBef>
              <a:spcAft>
                <a:spcPts val="0"/>
              </a:spcAft>
              <a:buClr>
                <a:srgbClr val="000000"/>
              </a:buClr>
              <a:buSzPts val="1400"/>
              <a:buNone/>
              <a:defRPr sz="1400">
                <a:solidFill>
                  <a:srgbClr val="000000"/>
                </a:solidFill>
              </a:defRPr>
            </a:lvl6pPr>
            <a:lvl7pPr lvl="6" rtl="0" algn="r">
              <a:spcBef>
                <a:spcPts val="0"/>
              </a:spcBef>
              <a:spcAft>
                <a:spcPts val="0"/>
              </a:spcAft>
              <a:buClr>
                <a:srgbClr val="000000"/>
              </a:buClr>
              <a:buSzPts val="1400"/>
              <a:buNone/>
              <a:defRPr sz="1400">
                <a:solidFill>
                  <a:srgbClr val="000000"/>
                </a:solidFill>
              </a:defRPr>
            </a:lvl7pPr>
            <a:lvl8pPr lvl="7" rtl="0" algn="r">
              <a:spcBef>
                <a:spcPts val="0"/>
              </a:spcBef>
              <a:spcAft>
                <a:spcPts val="0"/>
              </a:spcAft>
              <a:buClr>
                <a:srgbClr val="000000"/>
              </a:buClr>
              <a:buSzPts val="1400"/>
              <a:buNone/>
              <a:defRPr sz="1400">
                <a:solidFill>
                  <a:srgbClr val="000000"/>
                </a:solidFill>
              </a:defRPr>
            </a:lvl8pPr>
            <a:lvl9pPr lvl="8" rtl="0" algn="r">
              <a:spcBef>
                <a:spcPts val="0"/>
              </a:spcBef>
              <a:spcAft>
                <a:spcPts val="0"/>
              </a:spcAft>
              <a:buClr>
                <a:srgbClr val="000000"/>
              </a:buClr>
              <a:buSzPts val="1400"/>
              <a:buNone/>
              <a:defRPr sz="1400">
                <a:solidFill>
                  <a:srgbClr val="000000"/>
                </a:solidFill>
              </a:defRPr>
            </a:lvl9pPr>
          </a:lstStyle>
          <a:p/>
        </p:txBody>
      </p:sp>
      <p:sp>
        <p:nvSpPr>
          <p:cNvPr id="101" name="Google Shape;101;p16"/>
          <p:cNvSpPr txBox="1"/>
          <p:nvPr>
            <p:ph idx="6" type="subTitle"/>
          </p:nvPr>
        </p:nvSpPr>
        <p:spPr>
          <a:xfrm>
            <a:off x="5047299" y="1946292"/>
            <a:ext cx="1793100" cy="10032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100"/>
              <a:buNone/>
              <a:defRPr sz="1100"/>
            </a:lvl1pPr>
            <a:lvl2pPr lvl="1" rtl="0" algn="r">
              <a:lnSpc>
                <a:spcPct val="100000"/>
              </a:lnSpc>
              <a:spcBef>
                <a:spcPts val="0"/>
              </a:spcBef>
              <a:spcAft>
                <a:spcPts val="0"/>
              </a:spcAft>
              <a:buSzPts val="1100"/>
              <a:buNone/>
              <a:defRPr sz="1100"/>
            </a:lvl2pPr>
            <a:lvl3pPr lvl="2" rtl="0" algn="r">
              <a:lnSpc>
                <a:spcPct val="100000"/>
              </a:lnSpc>
              <a:spcBef>
                <a:spcPts val="0"/>
              </a:spcBef>
              <a:spcAft>
                <a:spcPts val="0"/>
              </a:spcAft>
              <a:buSzPts val="1100"/>
              <a:buNone/>
              <a:defRPr sz="1100"/>
            </a:lvl3pPr>
            <a:lvl4pPr lvl="3" rtl="0" algn="r">
              <a:lnSpc>
                <a:spcPct val="100000"/>
              </a:lnSpc>
              <a:spcBef>
                <a:spcPts val="0"/>
              </a:spcBef>
              <a:spcAft>
                <a:spcPts val="0"/>
              </a:spcAft>
              <a:buSzPts val="1100"/>
              <a:buNone/>
              <a:defRPr sz="1100"/>
            </a:lvl4pPr>
            <a:lvl5pPr lvl="4" rtl="0" algn="r">
              <a:lnSpc>
                <a:spcPct val="100000"/>
              </a:lnSpc>
              <a:spcBef>
                <a:spcPts val="0"/>
              </a:spcBef>
              <a:spcAft>
                <a:spcPts val="0"/>
              </a:spcAft>
              <a:buSzPts val="1100"/>
              <a:buNone/>
              <a:defRPr sz="1100"/>
            </a:lvl5pPr>
            <a:lvl6pPr lvl="5" rtl="0" algn="r">
              <a:lnSpc>
                <a:spcPct val="100000"/>
              </a:lnSpc>
              <a:spcBef>
                <a:spcPts val="0"/>
              </a:spcBef>
              <a:spcAft>
                <a:spcPts val="0"/>
              </a:spcAft>
              <a:buSzPts val="1100"/>
              <a:buNone/>
              <a:defRPr sz="1100"/>
            </a:lvl6pPr>
            <a:lvl7pPr lvl="6" rtl="0" algn="r">
              <a:lnSpc>
                <a:spcPct val="100000"/>
              </a:lnSpc>
              <a:spcBef>
                <a:spcPts val="0"/>
              </a:spcBef>
              <a:spcAft>
                <a:spcPts val="0"/>
              </a:spcAft>
              <a:buSzPts val="1100"/>
              <a:buNone/>
              <a:defRPr sz="1100"/>
            </a:lvl7pPr>
            <a:lvl8pPr lvl="7" rtl="0" algn="r">
              <a:lnSpc>
                <a:spcPct val="100000"/>
              </a:lnSpc>
              <a:spcBef>
                <a:spcPts val="0"/>
              </a:spcBef>
              <a:spcAft>
                <a:spcPts val="0"/>
              </a:spcAft>
              <a:buSzPts val="1100"/>
              <a:buNone/>
              <a:defRPr sz="1100"/>
            </a:lvl8pPr>
            <a:lvl9pPr lvl="8" rtl="0" algn="r">
              <a:lnSpc>
                <a:spcPct val="100000"/>
              </a:lnSpc>
              <a:spcBef>
                <a:spcPts val="0"/>
              </a:spcBef>
              <a:spcAft>
                <a:spcPts val="0"/>
              </a:spcAft>
              <a:buSzPts val="1100"/>
              <a:buNone/>
              <a:defRPr sz="1100"/>
            </a:lvl9pPr>
          </a:lstStyle>
          <a:p/>
        </p:txBody>
      </p:sp>
      <p:sp>
        <p:nvSpPr>
          <p:cNvPr id="102" name="Google Shape;102;p16"/>
          <p:cNvSpPr txBox="1"/>
          <p:nvPr>
            <p:ph idx="7" type="ctrTitle"/>
          </p:nvPr>
        </p:nvSpPr>
        <p:spPr>
          <a:xfrm>
            <a:off x="5047297" y="3570573"/>
            <a:ext cx="1793100" cy="427500"/>
          </a:xfrm>
          <a:prstGeom prst="rect">
            <a:avLst/>
          </a:prstGeom>
        </p:spPr>
        <p:txBody>
          <a:bodyPr anchorCtr="0" anchor="b" bIns="91425" lIns="91425" spcFirstLastPara="1" rIns="91425" wrap="square" tIns="91425">
            <a:noAutofit/>
          </a:bodyPr>
          <a:lstStyle>
            <a:lvl1pPr lvl="0" rtl="0" algn="r">
              <a:spcBef>
                <a:spcPts val="0"/>
              </a:spcBef>
              <a:spcAft>
                <a:spcPts val="0"/>
              </a:spcAft>
              <a:buSzPts val="1400"/>
              <a:buNone/>
              <a:defRPr sz="1400"/>
            </a:lvl1pPr>
            <a:lvl2pPr lvl="1" rtl="0" algn="r">
              <a:spcBef>
                <a:spcPts val="0"/>
              </a:spcBef>
              <a:spcAft>
                <a:spcPts val="0"/>
              </a:spcAft>
              <a:buClr>
                <a:srgbClr val="000000"/>
              </a:buClr>
              <a:buSzPts val="1400"/>
              <a:buNone/>
              <a:defRPr sz="1400">
                <a:solidFill>
                  <a:srgbClr val="000000"/>
                </a:solidFill>
              </a:defRPr>
            </a:lvl2pPr>
            <a:lvl3pPr lvl="2" rtl="0" algn="r">
              <a:spcBef>
                <a:spcPts val="0"/>
              </a:spcBef>
              <a:spcAft>
                <a:spcPts val="0"/>
              </a:spcAft>
              <a:buClr>
                <a:srgbClr val="000000"/>
              </a:buClr>
              <a:buSzPts val="1400"/>
              <a:buNone/>
              <a:defRPr sz="1400">
                <a:solidFill>
                  <a:srgbClr val="000000"/>
                </a:solidFill>
              </a:defRPr>
            </a:lvl3pPr>
            <a:lvl4pPr lvl="3" rtl="0" algn="r">
              <a:spcBef>
                <a:spcPts val="0"/>
              </a:spcBef>
              <a:spcAft>
                <a:spcPts val="0"/>
              </a:spcAft>
              <a:buClr>
                <a:srgbClr val="000000"/>
              </a:buClr>
              <a:buSzPts val="1400"/>
              <a:buNone/>
              <a:defRPr sz="1400">
                <a:solidFill>
                  <a:srgbClr val="000000"/>
                </a:solidFill>
              </a:defRPr>
            </a:lvl4pPr>
            <a:lvl5pPr lvl="4" rtl="0" algn="r">
              <a:spcBef>
                <a:spcPts val="0"/>
              </a:spcBef>
              <a:spcAft>
                <a:spcPts val="0"/>
              </a:spcAft>
              <a:buClr>
                <a:srgbClr val="000000"/>
              </a:buClr>
              <a:buSzPts val="1400"/>
              <a:buNone/>
              <a:defRPr sz="1400">
                <a:solidFill>
                  <a:srgbClr val="000000"/>
                </a:solidFill>
              </a:defRPr>
            </a:lvl5pPr>
            <a:lvl6pPr lvl="5" rtl="0" algn="r">
              <a:spcBef>
                <a:spcPts val="0"/>
              </a:spcBef>
              <a:spcAft>
                <a:spcPts val="0"/>
              </a:spcAft>
              <a:buClr>
                <a:srgbClr val="000000"/>
              </a:buClr>
              <a:buSzPts val="1400"/>
              <a:buNone/>
              <a:defRPr sz="1400">
                <a:solidFill>
                  <a:srgbClr val="000000"/>
                </a:solidFill>
              </a:defRPr>
            </a:lvl6pPr>
            <a:lvl7pPr lvl="6" rtl="0" algn="r">
              <a:spcBef>
                <a:spcPts val="0"/>
              </a:spcBef>
              <a:spcAft>
                <a:spcPts val="0"/>
              </a:spcAft>
              <a:buClr>
                <a:srgbClr val="000000"/>
              </a:buClr>
              <a:buSzPts val="1400"/>
              <a:buNone/>
              <a:defRPr sz="1400">
                <a:solidFill>
                  <a:srgbClr val="000000"/>
                </a:solidFill>
              </a:defRPr>
            </a:lvl7pPr>
            <a:lvl8pPr lvl="7" rtl="0" algn="r">
              <a:spcBef>
                <a:spcPts val="0"/>
              </a:spcBef>
              <a:spcAft>
                <a:spcPts val="0"/>
              </a:spcAft>
              <a:buClr>
                <a:srgbClr val="000000"/>
              </a:buClr>
              <a:buSzPts val="1400"/>
              <a:buNone/>
              <a:defRPr sz="1400">
                <a:solidFill>
                  <a:srgbClr val="000000"/>
                </a:solidFill>
              </a:defRPr>
            </a:lvl8pPr>
            <a:lvl9pPr lvl="8" rtl="0" algn="r">
              <a:spcBef>
                <a:spcPts val="0"/>
              </a:spcBef>
              <a:spcAft>
                <a:spcPts val="0"/>
              </a:spcAft>
              <a:buClr>
                <a:srgbClr val="000000"/>
              </a:buClr>
              <a:buSzPts val="1400"/>
              <a:buNone/>
              <a:defRPr sz="1400">
                <a:solidFill>
                  <a:srgbClr val="000000"/>
                </a:solidFill>
              </a:defRPr>
            </a:lvl9pPr>
          </a:lstStyle>
          <a:p/>
        </p:txBody>
      </p:sp>
      <p:sp>
        <p:nvSpPr>
          <p:cNvPr id="103" name="Google Shape;103;p16"/>
          <p:cNvSpPr txBox="1"/>
          <p:nvPr>
            <p:ph idx="8" type="subTitle"/>
          </p:nvPr>
        </p:nvSpPr>
        <p:spPr>
          <a:xfrm>
            <a:off x="5047299" y="3864823"/>
            <a:ext cx="1793100" cy="10032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100"/>
              <a:buNone/>
              <a:defRPr sz="1100"/>
            </a:lvl1pPr>
            <a:lvl2pPr lvl="1" rtl="0" algn="r">
              <a:lnSpc>
                <a:spcPct val="100000"/>
              </a:lnSpc>
              <a:spcBef>
                <a:spcPts val="0"/>
              </a:spcBef>
              <a:spcAft>
                <a:spcPts val="0"/>
              </a:spcAft>
              <a:buSzPts val="1100"/>
              <a:buNone/>
              <a:defRPr sz="1100"/>
            </a:lvl2pPr>
            <a:lvl3pPr lvl="2" rtl="0" algn="r">
              <a:lnSpc>
                <a:spcPct val="100000"/>
              </a:lnSpc>
              <a:spcBef>
                <a:spcPts val="0"/>
              </a:spcBef>
              <a:spcAft>
                <a:spcPts val="0"/>
              </a:spcAft>
              <a:buSzPts val="1100"/>
              <a:buNone/>
              <a:defRPr sz="1100"/>
            </a:lvl3pPr>
            <a:lvl4pPr lvl="3" rtl="0" algn="r">
              <a:lnSpc>
                <a:spcPct val="100000"/>
              </a:lnSpc>
              <a:spcBef>
                <a:spcPts val="0"/>
              </a:spcBef>
              <a:spcAft>
                <a:spcPts val="0"/>
              </a:spcAft>
              <a:buSzPts val="1100"/>
              <a:buNone/>
              <a:defRPr sz="1100"/>
            </a:lvl4pPr>
            <a:lvl5pPr lvl="4" rtl="0" algn="r">
              <a:lnSpc>
                <a:spcPct val="100000"/>
              </a:lnSpc>
              <a:spcBef>
                <a:spcPts val="0"/>
              </a:spcBef>
              <a:spcAft>
                <a:spcPts val="0"/>
              </a:spcAft>
              <a:buSzPts val="1100"/>
              <a:buNone/>
              <a:defRPr sz="1100"/>
            </a:lvl5pPr>
            <a:lvl6pPr lvl="5" rtl="0" algn="r">
              <a:lnSpc>
                <a:spcPct val="100000"/>
              </a:lnSpc>
              <a:spcBef>
                <a:spcPts val="0"/>
              </a:spcBef>
              <a:spcAft>
                <a:spcPts val="0"/>
              </a:spcAft>
              <a:buSzPts val="1100"/>
              <a:buNone/>
              <a:defRPr sz="1100"/>
            </a:lvl6pPr>
            <a:lvl7pPr lvl="6" rtl="0" algn="r">
              <a:lnSpc>
                <a:spcPct val="100000"/>
              </a:lnSpc>
              <a:spcBef>
                <a:spcPts val="0"/>
              </a:spcBef>
              <a:spcAft>
                <a:spcPts val="0"/>
              </a:spcAft>
              <a:buSzPts val="1100"/>
              <a:buNone/>
              <a:defRPr sz="1100"/>
            </a:lvl7pPr>
            <a:lvl8pPr lvl="7" rtl="0" algn="r">
              <a:lnSpc>
                <a:spcPct val="100000"/>
              </a:lnSpc>
              <a:spcBef>
                <a:spcPts val="0"/>
              </a:spcBef>
              <a:spcAft>
                <a:spcPts val="0"/>
              </a:spcAft>
              <a:buSzPts val="1100"/>
              <a:buNone/>
              <a:defRPr sz="1100"/>
            </a:lvl8pPr>
            <a:lvl9pPr lvl="8" rtl="0" algn="r">
              <a:lnSpc>
                <a:spcPct val="100000"/>
              </a:lnSpc>
              <a:spcBef>
                <a:spcPts val="0"/>
              </a:spcBef>
              <a:spcAft>
                <a:spcPts val="0"/>
              </a:spcAft>
              <a:buSzPts val="1100"/>
              <a:buNone/>
              <a:defRPr sz="11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title">
  <p:cSld name="CUSTOM_29">
    <p:spTree>
      <p:nvGrpSpPr>
        <p:cNvPr id="104" name="Shape 104"/>
        <p:cNvGrpSpPr/>
        <p:nvPr/>
      </p:nvGrpSpPr>
      <p:grpSpPr>
        <a:xfrm>
          <a:off x="0" y="0"/>
          <a:ext cx="0" cy="0"/>
          <a:chOff x="0" y="0"/>
          <a:chExt cx="0" cy="0"/>
        </a:xfrm>
      </p:grpSpPr>
      <p:sp>
        <p:nvSpPr>
          <p:cNvPr id="105" name="Google Shape;105;p17"/>
          <p:cNvSpPr txBox="1"/>
          <p:nvPr>
            <p:ph type="ctrTitle"/>
          </p:nvPr>
        </p:nvSpPr>
        <p:spPr>
          <a:xfrm flipH="1">
            <a:off x="1193529" y="1611150"/>
            <a:ext cx="5195700" cy="19212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sz="3600"/>
            </a:lvl1pPr>
            <a:lvl2pPr lvl="1" rtl="0">
              <a:spcBef>
                <a:spcPts val="0"/>
              </a:spcBef>
              <a:spcAft>
                <a:spcPts val="0"/>
              </a:spcAft>
              <a:buSzPts val="6500"/>
              <a:buNone/>
              <a:defRPr sz="6500"/>
            </a:lvl2pPr>
            <a:lvl3pPr lvl="2" rtl="0">
              <a:spcBef>
                <a:spcPts val="0"/>
              </a:spcBef>
              <a:spcAft>
                <a:spcPts val="0"/>
              </a:spcAft>
              <a:buSzPts val="6500"/>
              <a:buNone/>
              <a:defRPr sz="6500"/>
            </a:lvl3pPr>
            <a:lvl4pPr lvl="3" rtl="0">
              <a:spcBef>
                <a:spcPts val="0"/>
              </a:spcBef>
              <a:spcAft>
                <a:spcPts val="0"/>
              </a:spcAft>
              <a:buSzPts val="6500"/>
              <a:buNone/>
              <a:defRPr sz="6500"/>
            </a:lvl4pPr>
            <a:lvl5pPr lvl="4" rtl="0">
              <a:spcBef>
                <a:spcPts val="0"/>
              </a:spcBef>
              <a:spcAft>
                <a:spcPts val="0"/>
              </a:spcAft>
              <a:buSzPts val="6500"/>
              <a:buNone/>
              <a:defRPr sz="6500"/>
            </a:lvl5pPr>
            <a:lvl6pPr lvl="5" rtl="0">
              <a:spcBef>
                <a:spcPts val="0"/>
              </a:spcBef>
              <a:spcAft>
                <a:spcPts val="0"/>
              </a:spcAft>
              <a:buSzPts val="6500"/>
              <a:buNone/>
              <a:defRPr sz="6500"/>
            </a:lvl6pPr>
            <a:lvl7pPr lvl="6" rtl="0">
              <a:spcBef>
                <a:spcPts val="0"/>
              </a:spcBef>
              <a:spcAft>
                <a:spcPts val="0"/>
              </a:spcAft>
              <a:buSzPts val="6500"/>
              <a:buNone/>
              <a:defRPr sz="6500"/>
            </a:lvl7pPr>
            <a:lvl8pPr lvl="7" rtl="0">
              <a:spcBef>
                <a:spcPts val="0"/>
              </a:spcBef>
              <a:spcAft>
                <a:spcPts val="0"/>
              </a:spcAft>
              <a:buSzPts val="6500"/>
              <a:buNone/>
              <a:defRPr sz="6500"/>
            </a:lvl8pPr>
            <a:lvl9pPr lvl="8" rtl="0">
              <a:spcBef>
                <a:spcPts val="0"/>
              </a:spcBef>
              <a:spcAft>
                <a:spcPts val="0"/>
              </a:spcAft>
              <a:buSzPts val="6500"/>
              <a:buNone/>
              <a:defRPr sz="6500"/>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5">
  <p:cSld name="CUSTOM_30">
    <p:bg>
      <p:bgPr>
        <a:blipFill>
          <a:blip r:embed="rId2">
            <a:alphaModFix/>
          </a:blip>
          <a:stretch>
            <a:fillRect/>
          </a:stretch>
        </a:blipFill>
      </p:bgPr>
    </p:bg>
    <p:spTree>
      <p:nvGrpSpPr>
        <p:cNvPr id="106" name="Shape 106"/>
        <p:cNvGrpSpPr/>
        <p:nvPr/>
      </p:nvGrpSpPr>
      <p:grpSpPr>
        <a:xfrm>
          <a:off x="0" y="0"/>
          <a:ext cx="0" cy="0"/>
          <a:chOff x="0" y="0"/>
          <a:chExt cx="0" cy="0"/>
        </a:xfrm>
      </p:grpSpPr>
      <p:sp>
        <p:nvSpPr>
          <p:cNvPr id="107" name="Google Shape;107;p18"/>
          <p:cNvSpPr txBox="1"/>
          <p:nvPr>
            <p:ph type="ctrTitle"/>
          </p:nvPr>
        </p:nvSpPr>
        <p:spPr>
          <a:xfrm flipH="1">
            <a:off x="2260329" y="2193805"/>
            <a:ext cx="5195700" cy="19212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0000"/>
              </a:buClr>
              <a:buSzPts val="3600"/>
              <a:buNone/>
              <a:defRPr sz="3600"/>
            </a:lvl1pPr>
            <a:lvl2pPr lvl="1" rtl="0">
              <a:spcBef>
                <a:spcPts val="0"/>
              </a:spcBef>
              <a:spcAft>
                <a:spcPts val="0"/>
              </a:spcAft>
              <a:buClr>
                <a:srgbClr val="FFFFFF"/>
              </a:buClr>
              <a:buSzPts val="6500"/>
              <a:buNone/>
              <a:defRPr sz="6500">
                <a:solidFill>
                  <a:srgbClr val="FFFFFF"/>
                </a:solidFill>
              </a:defRPr>
            </a:lvl2pPr>
            <a:lvl3pPr lvl="2" rtl="0">
              <a:spcBef>
                <a:spcPts val="0"/>
              </a:spcBef>
              <a:spcAft>
                <a:spcPts val="0"/>
              </a:spcAft>
              <a:buClr>
                <a:srgbClr val="FFFFFF"/>
              </a:buClr>
              <a:buSzPts val="6500"/>
              <a:buNone/>
              <a:defRPr sz="6500">
                <a:solidFill>
                  <a:srgbClr val="FFFFFF"/>
                </a:solidFill>
              </a:defRPr>
            </a:lvl3pPr>
            <a:lvl4pPr lvl="3" rtl="0">
              <a:spcBef>
                <a:spcPts val="0"/>
              </a:spcBef>
              <a:spcAft>
                <a:spcPts val="0"/>
              </a:spcAft>
              <a:buClr>
                <a:srgbClr val="FFFFFF"/>
              </a:buClr>
              <a:buSzPts val="6500"/>
              <a:buNone/>
              <a:defRPr sz="6500">
                <a:solidFill>
                  <a:srgbClr val="FFFFFF"/>
                </a:solidFill>
              </a:defRPr>
            </a:lvl4pPr>
            <a:lvl5pPr lvl="4" rtl="0">
              <a:spcBef>
                <a:spcPts val="0"/>
              </a:spcBef>
              <a:spcAft>
                <a:spcPts val="0"/>
              </a:spcAft>
              <a:buClr>
                <a:srgbClr val="FFFFFF"/>
              </a:buClr>
              <a:buSzPts val="6500"/>
              <a:buNone/>
              <a:defRPr sz="6500">
                <a:solidFill>
                  <a:srgbClr val="FFFFFF"/>
                </a:solidFill>
              </a:defRPr>
            </a:lvl5pPr>
            <a:lvl6pPr lvl="5" rtl="0">
              <a:spcBef>
                <a:spcPts val="0"/>
              </a:spcBef>
              <a:spcAft>
                <a:spcPts val="0"/>
              </a:spcAft>
              <a:buClr>
                <a:srgbClr val="FFFFFF"/>
              </a:buClr>
              <a:buSzPts val="6500"/>
              <a:buNone/>
              <a:defRPr sz="6500">
                <a:solidFill>
                  <a:srgbClr val="FFFFFF"/>
                </a:solidFill>
              </a:defRPr>
            </a:lvl6pPr>
            <a:lvl7pPr lvl="6" rtl="0">
              <a:spcBef>
                <a:spcPts val="0"/>
              </a:spcBef>
              <a:spcAft>
                <a:spcPts val="0"/>
              </a:spcAft>
              <a:buClr>
                <a:srgbClr val="FFFFFF"/>
              </a:buClr>
              <a:buSzPts val="6500"/>
              <a:buNone/>
              <a:defRPr sz="6500">
                <a:solidFill>
                  <a:srgbClr val="FFFFFF"/>
                </a:solidFill>
              </a:defRPr>
            </a:lvl7pPr>
            <a:lvl8pPr lvl="7" rtl="0">
              <a:spcBef>
                <a:spcPts val="0"/>
              </a:spcBef>
              <a:spcAft>
                <a:spcPts val="0"/>
              </a:spcAft>
              <a:buClr>
                <a:srgbClr val="FFFFFF"/>
              </a:buClr>
              <a:buSzPts val="6500"/>
              <a:buNone/>
              <a:defRPr sz="6500">
                <a:solidFill>
                  <a:srgbClr val="FFFFFF"/>
                </a:solidFill>
              </a:defRPr>
            </a:lvl8pPr>
            <a:lvl9pPr lvl="8" rtl="0">
              <a:spcBef>
                <a:spcPts val="0"/>
              </a:spcBef>
              <a:spcAft>
                <a:spcPts val="0"/>
              </a:spcAft>
              <a:buClr>
                <a:srgbClr val="FFFFFF"/>
              </a:buClr>
              <a:buSzPts val="6500"/>
              <a:buNone/>
              <a:defRPr sz="6500">
                <a:solidFill>
                  <a:srgbClr val="FFFFFF"/>
                </a:solidFill>
              </a:defRPr>
            </a:lvl9pPr>
          </a:lstStyle>
          <a:p/>
        </p:txBody>
      </p:sp>
      <p:sp>
        <p:nvSpPr>
          <p:cNvPr id="108" name="Google Shape;108;p18"/>
          <p:cNvSpPr txBox="1"/>
          <p:nvPr>
            <p:ph hasCustomPrompt="1" idx="2" type="title"/>
          </p:nvPr>
        </p:nvSpPr>
        <p:spPr>
          <a:xfrm flipH="1">
            <a:off x="2260329" y="1881980"/>
            <a:ext cx="2979300" cy="7545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0000"/>
              </a:buClr>
              <a:buSzPts val="9600"/>
              <a:buNone/>
              <a:defRPr sz="9600"/>
            </a:lvl1pPr>
            <a:lvl2pPr lvl="1"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109" name="Google Shape;109;p18"/>
          <p:cNvSpPr txBox="1"/>
          <p:nvPr>
            <p:ph idx="1" type="subTitle"/>
          </p:nvPr>
        </p:nvSpPr>
        <p:spPr>
          <a:xfrm>
            <a:off x="2260329" y="3476054"/>
            <a:ext cx="4224900" cy="536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sz="1100"/>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Design 3">
  <p:cSld name="CUSTOM_15_1_1">
    <p:bg>
      <p:bgPr>
        <a:blipFill>
          <a:blip r:embed="rId2">
            <a:alphaModFix/>
          </a:blip>
          <a:stretch>
            <a:fillRect/>
          </a:stretch>
        </a:blipFill>
      </p:bgPr>
    </p:bg>
    <p:spTree>
      <p:nvGrpSpPr>
        <p:cNvPr id="110" name="Shape 110"/>
        <p:cNvGrpSpPr/>
        <p:nvPr/>
      </p:nvGrpSpPr>
      <p:grpSpPr>
        <a:xfrm>
          <a:off x="0" y="0"/>
          <a:ext cx="0" cy="0"/>
          <a:chOff x="0" y="0"/>
          <a:chExt cx="0" cy="0"/>
        </a:xfrm>
      </p:grpSpPr>
      <p:sp>
        <p:nvSpPr>
          <p:cNvPr id="111" name="Google Shape;111;p19"/>
          <p:cNvSpPr txBox="1"/>
          <p:nvPr>
            <p:ph type="ctrTitle"/>
          </p:nvPr>
        </p:nvSpPr>
        <p:spPr>
          <a:xfrm>
            <a:off x="1964851" y="352850"/>
            <a:ext cx="5214300" cy="946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Design 4">
  <p:cSld name="CUSTOM_15_1_1_1">
    <p:bg>
      <p:bgPr>
        <a:blipFill>
          <a:blip r:embed="rId2">
            <a:alphaModFix/>
          </a:blip>
          <a:stretch>
            <a:fillRect/>
          </a:stretch>
        </a:blipFill>
      </p:bgPr>
    </p:bg>
    <p:spTree>
      <p:nvGrpSpPr>
        <p:cNvPr id="112" name="Shape 112"/>
        <p:cNvGrpSpPr/>
        <p:nvPr/>
      </p:nvGrpSpPr>
      <p:grpSpPr>
        <a:xfrm>
          <a:off x="0" y="0"/>
          <a:ext cx="0" cy="0"/>
          <a:chOff x="0" y="0"/>
          <a:chExt cx="0" cy="0"/>
        </a:xfrm>
      </p:grpSpPr>
      <p:sp>
        <p:nvSpPr>
          <p:cNvPr id="113" name="Google Shape;113;p20"/>
          <p:cNvSpPr txBox="1"/>
          <p:nvPr>
            <p:ph type="ctrTitle"/>
          </p:nvPr>
        </p:nvSpPr>
        <p:spPr>
          <a:xfrm>
            <a:off x="1964851" y="352850"/>
            <a:ext cx="5214300" cy="946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17">
    <p:bg>
      <p:bgPr>
        <a:blipFill>
          <a:blip r:embed="rId2">
            <a:alphaModFix/>
          </a:blip>
          <a:stretch>
            <a:fillRect/>
          </a:stretch>
        </a:blipFill>
      </p:bgPr>
    </p:bg>
    <p:spTree>
      <p:nvGrpSpPr>
        <p:cNvPr id="11" name="Shape 11"/>
        <p:cNvGrpSpPr/>
        <p:nvPr/>
      </p:nvGrpSpPr>
      <p:grpSpPr>
        <a:xfrm>
          <a:off x="0" y="0"/>
          <a:ext cx="0" cy="0"/>
          <a:chOff x="0" y="0"/>
          <a:chExt cx="0" cy="0"/>
        </a:xfrm>
      </p:grpSpPr>
      <p:sp>
        <p:nvSpPr>
          <p:cNvPr id="12" name="Google Shape;12;p3"/>
          <p:cNvSpPr txBox="1"/>
          <p:nvPr>
            <p:ph type="ctrTitle"/>
          </p:nvPr>
        </p:nvSpPr>
        <p:spPr>
          <a:xfrm>
            <a:off x="3385875" y="2098650"/>
            <a:ext cx="2372400" cy="946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000"/>
            </a:lvl1pPr>
            <a:lvl2pPr lvl="1" rtl="0" algn="r">
              <a:spcBef>
                <a:spcPts val="0"/>
              </a:spcBef>
              <a:spcAft>
                <a:spcPts val="0"/>
              </a:spcAft>
              <a:buSzPts val="1800"/>
              <a:buNone/>
              <a:defRPr sz="1800"/>
            </a:lvl2pPr>
            <a:lvl3pPr lvl="2" rtl="0" algn="r">
              <a:spcBef>
                <a:spcPts val="0"/>
              </a:spcBef>
              <a:spcAft>
                <a:spcPts val="0"/>
              </a:spcAft>
              <a:buSzPts val="1800"/>
              <a:buNone/>
              <a:defRPr sz="1800"/>
            </a:lvl3pPr>
            <a:lvl4pPr lvl="3" rtl="0" algn="r">
              <a:spcBef>
                <a:spcPts val="0"/>
              </a:spcBef>
              <a:spcAft>
                <a:spcPts val="0"/>
              </a:spcAft>
              <a:buSzPts val="1800"/>
              <a:buNone/>
              <a:defRPr sz="1800"/>
            </a:lvl4pPr>
            <a:lvl5pPr lvl="4" rtl="0" algn="r">
              <a:spcBef>
                <a:spcPts val="0"/>
              </a:spcBef>
              <a:spcAft>
                <a:spcPts val="0"/>
              </a:spcAft>
              <a:buSzPts val="1800"/>
              <a:buNone/>
              <a:defRPr sz="1800"/>
            </a:lvl5pPr>
            <a:lvl6pPr lvl="5" rtl="0" algn="r">
              <a:spcBef>
                <a:spcPts val="0"/>
              </a:spcBef>
              <a:spcAft>
                <a:spcPts val="0"/>
              </a:spcAft>
              <a:buSzPts val="1800"/>
              <a:buNone/>
              <a:defRPr sz="1800"/>
            </a:lvl6pPr>
            <a:lvl7pPr lvl="6" rtl="0" algn="r">
              <a:spcBef>
                <a:spcPts val="0"/>
              </a:spcBef>
              <a:spcAft>
                <a:spcPts val="0"/>
              </a:spcAft>
              <a:buSzPts val="1800"/>
              <a:buNone/>
              <a:defRPr sz="1800"/>
            </a:lvl7pPr>
            <a:lvl8pPr lvl="7" rtl="0" algn="r">
              <a:spcBef>
                <a:spcPts val="0"/>
              </a:spcBef>
              <a:spcAft>
                <a:spcPts val="0"/>
              </a:spcAft>
              <a:buSzPts val="1800"/>
              <a:buNone/>
              <a:defRPr sz="1800"/>
            </a:lvl8pPr>
            <a:lvl9pPr lvl="8" rtl="0" algn="r">
              <a:spcBef>
                <a:spcPts val="0"/>
              </a:spcBef>
              <a:spcAft>
                <a:spcPts val="0"/>
              </a:spcAft>
              <a:buSzPts val="1800"/>
              <a:buNone/>
              <a:defRPr sz="1800"/>
            </a:lvl9pPr>
          </a:lstStyle>
          <a:p/>
        </p:txBody>
      </p:sp>
      <p:sp>
        <p:nvSpPr>
          <p:cNvPr id="13" name="Google Shape;13;p3"/>
          <p:cNvSpPr txBox="1"/>
          <p:nvPr>
            <p:ph idx="2" type="ctrTitle"/>
          </p:nvPr>
        </p:nvSpPr>
        <p:spPr>
          <a:xfrm>
            <a:off x="390296" y="201653"/>
            <a:ext cx="1974300" cy="577800"/>
          </a:xfrm>
          <a:prstGeom prst="rect">
            <a:avLst/>
          </a:prstGeom>
        </p:spPr>
        <p:txBody>
          <a:bodyPr anchorCtr="0" anchor="b" bIns="91425" lIns="91425" spcFirstLastPara="1" rIns="91425" wrap="square" tIns="91425">
            <a:noAutofit/>
          </a:bodyPr>
          <a:lstStyle>
            <a:lvl1pPr lvl="0" rtl="0" algn="r">
              <a:spcBef>
                <a:spcPts val="0"/>
              </a:spcBef>
              <a:spcAft>
                <a:spcPts val="0"/>
              </a:spcAft>
              <a:buSzPts val="1400"/>
              <a:buNone/>
              <a:defRPr sz="1400"/>
            </a:lvl1pPr>
            <a:lvl2pPr lvl="1" rtl="0" algn="r">
              <a:spcBef>
                <a:spcPts val="0"/>
              </a:spcBef>
              <a:spcAft>
                <a:spcPts val="0"/>
              </a:spcAft>
              <a:buSzPts val="1400"/>
              <a:buNone/>
              <a:defRPr sz="1400"/>
            </a:lvl2pPr>
            <a:lvl3pPr lvl="2" rtl="0" algn="r">
              <a:spcBef>
                <a:spcPts val="0"/>
              </a:spcBef>
              <a:spcAft>
                <a:spcPts val="0"/>
              </a:spcAft>
              <a:buSzPts val="1400"/>
              <a:buNone/>
              <a:defRPr sz="1400"/>
            </a:lvl3pPr>
            <a:lvl4pPr lvl="3" rtl="0" algn="r">
              <a:spcBef>
                <a:spcPts val="0"/>
              </a:spcBef>
              <a:spcAft>
                <a:spcPts val="0"/>
              </a:spcAft>
              <a:buSzPts val="1400"/>
              <a:buNone/>
              <a:defRPr sz="1400"/>
            </a:lvl4pPr>
            <a:lvl5pPr lvl="4" rtl="0" algn="r">
              <a:spcBef>
                <a:spcPts val="0"/>
              </a:spcBef>
              <a:spcAft>
                <a:spcPts val="0"/>
              </a:spcAft>
              <a:buSzPts val="1400"/>
              <a:buNone/>
              <a:defRPr sz="1400"/>
            </a:lvl5pPr>
            <a:lvl6pPr lvl="5" rtl="0" algn="r">
              <a:spcBef>
                <a:spcPts val="0"/>
              </a:spcBef>
              <a:spcAft>
                <a:spcPts val="0"/>
              </a:spcAft>
              <a:buSzPts val="1400"/>
              <a:buNone/>
              <a:defRPr sz="1400"/>
            </a:lvl6pPr>
            <a:lvl7pPr lvl="6" rtl="0" algn="r">
              <a:spcBef>
                <a:spcPts val="0"/>
              </a:spcBef>
              <a:spcAft>
                <a:spcPts val="0"/>
              </a:spcAft>
              <a:buSzPts val="1400"/>
              <a:buNone/>
              <a:defRPr sz="1400"/>
            </a:lvl7pPr>
            <a:lvl8pPr lvl="7" rtl="0" algn="r">
              <a:spcBef>
                <a:spcPts val="0"/>
              </a:spcBef>
              <a:spcAft>
                <a:spcPts val="0"/>
              </a:spcAft>
              <a:buSzPts val="1400"/>
              <a:buNone/>
              <a:defRPr sz="1400"/>
            </a:lvl8pPr>
            <a:lvl9pPr lvl="8" rtl="0" algn="r">
              <a:spcBef>
                <a:spcPts val="0"/>
              </a:spcBef>
              <a:spcAft>
                <a:spcPts val="0"/>
              </a:spcAft>
              <a:buSzPts val="1400"/>
              <a:buNone/>
              <a:defRPr sz="1400"/>
            </a:lvl9pPr>
          </a:lstStyle>
          <a:p/>
        </p:txBody>
      </p:sp>
      <p:sp>
        <p:nvSpPr>
          <p:cNvPr id="14" name="Google Shape;14;p3"/>
          <p:cNvSpPr txBox="1"/>
          <p:nvPr>
            <p:ph idx="1" type="subTitle"/>
          </p:nvPr>
        </p:nvSpPr>
        <p:spPr>
          <a:xfrm>
            <a:off x="690446" y="656478"/>
            <a:ext cx="1674300" cy="572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900"/>
              <a:buNone/>
              <a:defRPr sz="900"/>
            </a:lvl1pPr>
            <a:lvl2pPr lvl="1" rtl="0" algn="r">
              <a:lnSpc>
                <a:spcPct val="100000"/>
              </a:lnSpc>
              <a:spcBef>
                <a:spcPts val="0"/>
              </a:spcBef>
              <a:spcAft>
                <a:spcPts val="0"/>
              </a:spcAft>
              <a:buSzPts val="900"/>
              <a:buNone/>
              <a:defRPr sz="900"/>
            </a:lvl2pPr>
            <a:lvl3pPr lvl="2" rtl="0" algn="r">
              <a:lnSpc>
                <a:spcPct val="100000"/>
              </a:lnSpc>
              <a:spcBef>
                <a:spcPts val="0"/>
              </a:spcBef>
              <a:spcAft>
                <a:spcPts val="0"/>
              </a:spcAft>
              <a:buSzPts val="900"/>
              <a:buNone/>
              <a:defRPr sz="900"/>
            </a:lvl3pPr>
            <a:lvl4pPr lvl="3" rtl="0" algn="r">
              <a:lnSpc>
                <a:spcPct val="100000"/>
              </a:lnSpc>
              <a:spcBef>
                <a:spcPts val="0"/>
              </a:spcBef>
              <a:spcAft>
                <a:spcPts val="0"/>
              </a:spcAft>
              <a:buSzPts val="900"/>
              <a:buNone/>
              <a:defRPr sz="900"/>
            </a:lvl4pPr>
            <a:lvl5pPr lvl="4" rtl="0" algn="r">
              <a:lnSpc>
                <a:spcPct val="100000"/>
              </a:lnSpc>
              <a:spcBef>
                <a:spcPts val="0"/>
              </a:spcBef>
              <a:spcAft>
                <a:spcPts val="0"/>
              </a:spcAft>
              <a:buSzPts val="900"/>
              <a:buNone/>
              <a:defRPr sz="900"/>
            </a:lvl5pPr>
            <a:lvl6pPr lvl="5" rtl="0" algn="r">
              <a:lnSpc>
                <a:spcPct val="100000"/>
              </a:lnSpc>
              <a:spcBef>
                <a:spcPts val="0"/>
              </a:spcBef>
              <a:spcAft>
                <a:spcPts val="0"/>
              </a:spcAft>
              <a:buSzPts val="900"/>
              <a:buNone/>
              <a:defRPr sz="900"/>
            </a:lvl6pPr>
            <a:lvl7pPr lvl="6" rtl="0" algn="r">
              <a:lnSpc>
                <a:spcPct val="100000"/>
              </a:lnSpc>
              <a:spcBef>
                <a:spcPts val="0"/>
              </a:spcBef>
              <a:spcAft>
                <a:spcPts val="0"/>
              </a:spcAft>
              <a:buSzPts val="900"/>
              <a:buNone/>
              <a:defRPr sz="900"/>
            </a:lvl7pPr>
            <a:lvl8pPr lvl="7" rtl="0" algn="r">
              <a:lnSpc>
                <a:spcPct val="100000"/>
              </a:lnSpc>
              <a:spcBef>
                <a:spcPts val="0"/>
              </a:spcBef>
              <a:spcAft>
                <a:spcPts val="0"/>
              </a:spcAft>
              <a:buSzPts val="900"/>
              <a:buNone/>
              <a:defRPr sz="900"/>
            </a:lvl8pPr>
            <a:lvl9pPr lvl="8" rtl="0" algn="r">
              <a:lnSpc>
                <a:spcPct val="100000"/>
              </a:lnSpc>
              <a:spcBef>
                <a:spcPts val="0"/>
              </a:spcBef>
              <a:spcAft>
                <a:spcPts val="0"/>
              </a:spcAft>
              <a:buSzPts val="900"/>
              <a:buNone/>
              <a:defRPr sz="900"/>
            </a:lvl9pPr>
          </a:lstStyle>
          <a:p/>
        </p:txBody>
      </p:sp>
      <p:sp>
        <p:nvSpPr>
          <p:cNvPr id="15" name="Google Shape;15;p3"/>
          <p:cNvSpPr txBox="1"/>
          <p:nvPr>
            <p:ph hasCustomPrompt="1" idx="3" type="title"/>
          </p:nvPr>
        </p:nvSpPr>
        <p:spPr>
          <a:xfrm>
            <a:off x="2118448" y="544448"/>
            <a:ext cx="1107600" cy="5778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4800"/>
              <a:buNone/>
              <a:defRPr sz="3600"/>
            </a:lvl1pPr>
            <a:lvl2pPr lvl="1" rtl="0" algn="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lgn="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lgn="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lgn="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lgn="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lgn="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lgn="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lgn="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16" name="Google Shape;16;p3"/>
          <p:cNvSpPr txBox="1"/>
          <p:nvPr>
            <p:ph hasCustomPrompt="1" idx="4" type="title"/>
          </p:nvPr>
        </p:nvSpPr>
        <p:spPr>
          <a:xfrm>
            <a:off x="2105406" y="1515808"/>
            <a:ext cx="1107600" cy="5778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4800"/>
              <a:buNone/>
              <a:defRPr sz="3600"/>
            </a:lvl1pPr>
            <a:lvl2pPr lvl="1"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17" name="Google Shape;17;p3"/>
          <p:cNvSpPr txBox="1"/>
          <p:nvPr>
            <p:ph hasCustomPrompt="1" idx="5" type="title"/>
          </p:nvPr>
        </p:nvSpPr>
        <p:spPr>
          <a:xfrm>
            <a:off x="2105406" y="2487168"/>
            <a:ext cx="1107600" cy="5778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4800"/>
              <a:buNone/>
              <a:defRPr sz="3600"/>
            </a:lvl1pPr>
            <a:lvl2pPr lvl="1"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18" name="Google Shape;18;p3"/>
          <p:cNvSpPr txBox="1"/>
          <p:nvPr>
            <p:ph hasCustomPrompt="1" idx="6" type="title"/>
          </p:nvPr>
        </p:nvSpPr>
        <p:spPr>
          <a:xfrm>
            <a:off x="5922008" y="2092638"/>
            <a:ext cx="1072200" cy="577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3600"/>
            </a:lvl1pPr>
            <a:lvl2pPr lvl="1" rtl="0" algn="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lgn="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lgn="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lgn="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lgn="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lgn="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lgn="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lgn="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19" name="Google Shape;19;p3"/>
          <p:cNvSpPr txBox="1"/>
          <p:nvPr>
            <p:ph hasCustomPrompt="1" idx="7" type="title"/>
          </p:nvPr>
        </p:nvSpPr>
        <p:spPr>
          <a:xfrm>
            <a:off x="5922008" y="3112336"/>
            <a:ext cx="1072200" cy="577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3600"/>
            </a:lvl1pPr>
            <a:lvl2pPr lvl="1"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20" name="Google Shape;20;p3"/>
          <p:cNvSpPr txBox="1"/>
          <p:nvPr>
            <p:ph hasCustomPrompt="1" idx="8" type="title"/>
          </p:nvPr>
        </p:nvSpPr>
        <p:spPr>
          <a:xfrm>
            <a:off x="5922008" y="4132033"/>
            <a:ext cx="1072200" cy="577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3600"/>
            </a:lvl1pPr>
            <a:lvl2pPr lvl="1"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21" name="Google Shape;21;p3"/>
          <p:cNvSpPr txBox="1"/>
          <p:nvPr>
            <p:ph idx="9" type="ctrTitle"/>
          </p:nvPr>
        </p:nvSpPr>
        <p:spPr>
          <a:xfrm>
            <a:off x="390296" y="1167854"/>
            <a:ext cx="1974300" cy="577800"/>
          </a:xfrm>
          <a:prstGeom prst="rect">
            <a:avLst/>
          </a:prstGeom>
        </p:spPr>
        <p:txBody>
          <a:bodyPr anchorCtr="0" anchor="b" bIns="91425" lIns="91425" spcFirstLastPara="1" rIns="91425" wrap="square" tIns="91425">
            <a:noAutofit/>
          </a:bodyPr>
          <a:lstStyle>
            <a:lvl1pPr lvl="0" rtl="0" algn="r">
              <a:spcBef>
                <a:spcPts val="0"/>
              </a:spcBef>
              <a:spcAft>
                <a:spcPts val="0"/>
              </a:spcAft>
              <a:buSzPts val="1400"/>
              <a:buNone/>
              <a:defRPr sz="1400"/>
            </a:lvl1pPr>
            <a:lvl2pPr lvl="1" rtl="0" algn="r">
              <a:spcBef>
                <a:spcPts val="0"/>
              </a:spcBef>
              <a:spcAft>
                <a:spcPts val="0"/>
              </a:spcAft>
              <a:buSzPts val="1400"/>
              <a:buNone/>
              <a:defRPr sz="1400"/>
            </a:lvl2pPr>
            <a:lvl3pPr lvl="2" rtl="0" algn="r">
              <a:spcBef>
                <a:spcPts val="0"/>
              </a:spcBef>
              <a:spcAft>
                <a:spcPts val="0"/>
              </a:spcAft>
              <a:buSzPts val="1400"/>
              <a:buNone/>
              <a:defRPr sz="1400"/>
            </a:lvl3pPr>
            <a:lvl4pPr lvl="3" rtl="0" algn="r">
              <a:spcBef>
                <a:spcPts val="0"/>
              </a:spcBef>
              <a:spcAft>
                <a:spcPts val="0"/>
              </a:spcAft>
              <a:buSzPts val="1400"/>
              <a:buNone/>
              <a:defRPr sz="1400"/>
            </a:lvl4pPr>
            <a:lvl5pPr lvl="4" rtl="0" algn="r">
              <a:spcBef>
                <a:spcPts val="0"/>
              </a:spcBef>
              <a:spcAft>
                <a:spcPts val="0"/>
              </a:spcAft>
              <a:buSzPts val="1400"/>
              <a:buNone/>
              <a:defRPr sz="1400"/>
            </a:lvl5pPr>
            <a:lvl6pPr lvl="5" rtl="0" algn="r">
              <a:spcBef>
                <a:spcPts val="0"/>
              </a:spcBef>
              <a:spcAft>
                <a:spcPts val="0"/>
              </a:spcAft>
              <a:buSzPts val="1400"/>
              <a:buNone/>
              <a:defRPr sz="1400"/>
            </a:lvl6pPr>
            <a:lvl7pPr lvl="6" rtl="0" algn="r">
              <a:spcBef>
                <a:spcPts val="0"/>
              </a:spcBef>
              <a:spcAft>
                <a:spcPts val="0"/>
              </a:spcAft>
              <a:buSzPts val="1400"/>
              <a:buNone/>
              <a:defRPr sz="1400"/>
            </a:lvl7pPr>
            <a:lvl8pPr lvl="7" rtl="0" algn="r">
              <a:spcBef>
                <a:spcPts val="0"/>
              </a:spcBef>
              <a:spcAft>
                <a:spcPts val="0"/>
              </a:spcAft>
              <a:buSzPts val="1400"/>
              <a:buNone/>
              <a:defRPr sz="1400"/>
            </a:lvl8pPr>
            <a:lvl9pPr lvl="8" rtl="0" algn="r">
              <a:spcBef>
                <a:spcPts val="0"/>
              </a:spcBef>
              <a:spcAft>
                <a:spcPts val="0"/>
              </a:spcAft>
              <a:buSzPts val="1400"/>
              <a:buNone/>
              <a:defRPr sz="1400"/>
            </a:lvl9pPr>
          </a:lstStyle>
          <a:p/>
        </p:txBody>
      </p:sp>
      <p:sp>
        <p:nvSpPr>
          <p:cNvPr id="22" name="Google Shape;22;p3"/>
          <p:cNvSpPr txBox="1"/>
          <p:nvPr>
            <p:ph idx="13" type="subTitle"/>
          </p:nvPr>
        </p:nvSpPr>
        <p:spPr>
          <a:xfrm>
            <a:off x="690446" y="1622677"/>
            <a:ext cx="1674300" cy="572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900"/>
              <a:buNone/>
              <a:defRPr sz="900"/>
            </a:lvl1pPr>
            <a:lvl2pPr lvl="1" rtl="0" algn="r">
              <a:lnSpc>
                <a:spcPct val="100000"/>
              </a:lnSpc>
              <a:spcBef>
                <a:spcPts val="0"/>
              </a:spcBef>
              <a:spcAft>
                <a:spcPts val="0"/>
              </a:spcAft>
              <a:buSzPts val="900"/>
              <a:buNone/>
              <a:defRPr sz="900"/>
            </a:lvl2pPr>
            <a:lvl3pPr lvl="2" rtl="0" algn="r">
              <a:lnSpc>
                <a:spcPct val="100000"/>
              </a:lnSpc>
              <a:spcBef>
                <a:spcPts val="0"/>
              </a:spcBef>
              <a:spcAft>
                <a:spcPts val="0"/>
              </a:spcAft>
              <a:buSzPts val="900"/>
              <a:buNone/>
              <a:defRPr sz="900"/>
            </a:lvl3pPr>
            <a:lvl4pPr lvl="3" rtl="0" algn="r">
              <a:lnSpc>
                <a:spcPct val="100000"/>
              </a:lnSpc>
              <a:spcBef>
                <a:spcPts val="0"/>
              </a:spcBef>
              <a:spcAft>
                <a:spcPts val="0"/>
              </a:spcAft>
              <a:buSzPts val="900"/>
              <a:buNone/>
              <a:defRPr sz="900"/>
            </a:lvl4pPr>
            <a:lvl5pPr lvl="4" rtl="0" algn="r">
              <a:lnSpc>
                <a:spcPct val="100000"/>
              </a:lnSpc>
              <a:spcBef>
                <a:spcPts val="0"/>
              </a:spcBef>
              <a:spcAft>
                <a:spcPts val="0"/>
              </a:spcAft>
              <a:buSzPts val="900"/>
              <a:buNone/>
              <a:defRPr sz="900"/>
            </a:lvl5pPr>
            <a:lvl6pPr lvl="5" rtl="0" algn="r">
              <a:lnSpc>
                <a:spcPct val="100000"/>
              </a:lnSpc>
              <a:spcBef>
                <a:spcPts val="0"/>
              </a:spcBef>
              <a:spcAft>
                <a:spcPts val="0"/>
              </a:spcAft>
              <a:buSzPts val="900"/>
              <a:buNone/>
              <a:defRPr sz="900"/>
            </a:lvl6pPr>
            <a:lvl7pPr lvl="6" rtl="0" algn="r">
              <a:lnSpc>
                <a:spcPct val="100000"/>
              </a:lnSpc>
              <a:spcBef>
                <a:spcPts val="0"/>
              </a:spcBef>
              <a:spcAft>
                <a:spcPts val="0"/>
              </a:spcAft>
              <a:buSzPts val="900"/>
              <a:buNone/>
              <a:defRPr sz="900"/>
            </a:lvl7pPr>
            <a:lvl8pPr lvl="7" rtl="0" algn="r">
              <a:lnSpc>
                <a:spcPct val="100000"/>
              </a:lnSpc>
              <a:spcBef>
                <a:spcPts val="0"/>
              </a:spcBef>
              <a:spcAft>
                <a:spcPts val="0"/>
              </a:spcAft>
              <a:buSzPts val="900"/>
              <a:buNone/>
              <a:defRPr sz="900"/>
            </a:lvl8pPr>
            <a:lvl9pPr lvl="8" rtl="0" algn="r">
              <a:lnSpc>
                <a:spcPct val="100000"/>
              </a:lnSpc>
              <a:spcBef>
                <a:spcPts val="0"/>
              </a:spcBef>
              <a:spcAft>
                <a:spcPts val="0"/>
              </a:spcAft>
              <a:buSzPts val="900"/>
              <a:buNone/>
              <a:defRPr sz="900"/>
            </a:lvl9pPr>
          </a:lstStyle>
          <a:p/>
        </p:txBody>
      </p:sp>
      <p:sp>
        <p:nvSpPr>
          <p:cNvPr id="23" name="Google Shape;23;p3"/>
          <p:cNvSpPr txBox="1"/>
          <p:nvPr>
            <p:ph idx="14" type="ctrTitle"/>
          </p:nvPr>
        </p:nvSpPr>
        <p:spPr>
          <a:xfrm>
            <a:off x="390296" y="2141336"/>
            <a:ext cx="1974300" cy="577800"/>
          </a:xfrm>
          <a:prstGeom prst="rect">
            <a:avLst/>
          </a:prstGeom>
        </p:spPr>
        <p:txBody>
          <a:bodyPr anchorCtr="0" anchor="b" bIns="91425" lIns="91425" spcFirstLastPara="1" rIns="91425" wrap="square" tIns="91425">
            <a:noAutofit/>
          </a:bodyPr>
          <a:lstStyle>
            <a:lvl1pPr lvl="0" rtl="0" algn="r">
              <a:spcBef>
                <a:spcPts val="0"/>
              </a:spcBef>
              <a:spcAft>
                <a:spcPts val="0"/>
              </a:spcAft>
              <a:buSzPts val="1400"/>
              <a:buNone/>
              <a:defRPr sz="1400"/>
            </a:lvl1pPr>
            <a:lvl2pPr lvl="1" rtl="0" algn="r">
              <a:spcBef>
                <a:spcPts val="0"/>
              </a:spcBef>
              <a:spcAft>
                <a:spcPts val="0"/>
              </a:spcAft>
              <a:buSzPts val="1400"/>
              <a:buNone/>
              <a:defRPr sz="1400"/>
            </a:lvl2pPr>
            <a:lvl3pPr lvl="2" rtl="0" algn="r">
              <a:spcBef>
                <a:spcPts val="0"/>
              </a:spcBef>
              <a:spcAft>
                <a:spcPts val="0"/>
              </a:spcAft>
              <a:buSzPts val="1400"/>
              <a:buNone/>
              <a:defRPr sz="1400"/>
            </a:lvl3pPr>
            <a:lvl4pPr lvl="3" rtl="0" algn="r">
              <a:spcBef>
                <a:spcPts val="0"/>
              </a:spcBef>
              <a:spcAft>
                <a:spcPts val="0"/>
              </a:spcAft>
              <a:buSzPts val="1400"/>
              <a:buNone/>
              <a:defRPr sz="1400"/>
            </a:lvl4pPr>
            <a:lvl5pPr lvl="4" rtl="0" algn="r">
              <a:spcBef>
                <a:spcPts val="0"/>
              </a:spcBef>
              <a:spcAft>
                <a:spcPts val="0"/>
              </a:spcAft>
              <a:buSzPts val="1400"/>
              <a:buNone/>
              <a:defRPr sz="1400"/>
            </a:lvl5pPr>
            <a:lvl6pPr lvl="5" rtl="0" algn="r">
              <a:spcBef>
                <a:spcPts val="0"/>
              </a:spcBef>
              <a:spcAft>
                <a:spcPts val="0"/>
              </a:spcAft>
              <a:buSzPts val="1400"/>
              <a:buNone/>
              <a:defRPr sz="1400"/>
            </a:lvl6pPr>
            <a:lvl7pPr lvl="6" rtl="0" algn="r">
              <a:spcBef>
                <a:spcPts val="0"/>
              </a:spcBef>
              <a:spcAft>
                <a:spcPts val="0"/>
              </a:spcAft>
              <a:buSzPts val="1400"/>
              <a:buNone/>
              <a:defRPr sz="1400"/>
            </a:lvl7pPr>
            <a:lvl8pPr lvl="7" rtl="0" algn="r">
              <a:spcBef>
                <a:spcPts val="0"/>
              </a:spcBef>
              <a:spcAft>
                <a:spcPts val="0"/>
              </a:spcAft>
              <a:buSzPts val="1400"/>
              <a:buNone/>
              <a:defRPr sz="1400"/>
            </a:lvl8pPr>
            <a:lvl9pPr lvl="8" rtl="0" algn="r">
              <a:spcBef>
                <a:spcPts val="0"/>
              </a:spcBef>
              <a:spcAft>
                <a:spcPts val="0"/>
              </a:spcAft>
              <a:buSzPts val="1400"/>
              <a:buNone/>
              <a:defRPr sz="1400"/>
            </a:lvl9pPr>
          </a:lstStyle>
          <a:p/>
        </p:txBody>
      </p:sp>
      <p:sp>
        <p:nvSpPr>
          <p:cNvPr id="24" name="Google Shape;24;p3"/>
          <p:cNvSpPr txBox="1"/>
          <p:nvPr>
            <p:ph idx="15" type="subTitle"/>
          </p:nvPr>
        </p:nvSpPr>
        <p:spPr>
          <a:xfrm>
            <a:off x="690446" y="2596156"/>
            <a:ext cx="1674300" cy="572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900"/>
              <a:buNone/>
              <a:defRPr sz="900"/>
            </a:lvl1pPr>
            <a:lvl2pPr lvl="1" rtl="0" algn="r">
              <a:lnSpc>
                <a:spcPct val="100000"/>
              </a:lnSpc>
              <a:spcBef>
                <a:spcPts val="0"/>
              </a:spcBef>
              <a:spcAft>
                <a:spcPts val="0"/>
              </a:spcAft>
              <a:buSzPts val="900"/>
              <a:buNone/>
              <a:defRPr sz="900"/>
            </a:lvl2pPr>
            <a:lvl3pPr lvl="2" rtl="0" algn="r">
              <a:lnSpc>
                <a:spcPct val="100000"/>
              </a:lnSpc>
              <a:spcBef>
                <a:spcPts val="0"/>
              </a:spcBef>
              <a:spcAft>
                <a:spcPts val="0"/>
              </a:spcAft>
              <a:buSzPts val="900"/>
              <a:buNone/>
              <a:defRPr sz="900"/>
            </a:lvl3pPr>
            <a:lvl4pPr lvl="3" rtl="0" algn="r">
              <a:lnSpc>
                <a:spcPct val="100000"/>
              </a:lnSpc>
              <a:spcBef>
                <a:spcPts val="0"/>
              </a:spcBef>
              <a:spcAft>
                <a:spcPts val="0"/>
              </a:spcAft>
              <a:buSzPts val="900"/>
              <a:buNone/>
              <a:defRPr sz="900"/>
            </a:lvl4pPr>
            <a:lvl5pPr lvl="4" rtl="0" algn="r">
              <a:lnSpc>
                <a:spcPct val="100000"/>
              </a:lnSpc>
              <a:spcBef>
                <a:spcPts val="0"/>
              </a:spcBef>
              <a:spcAft>
                <a:spcPts val="0"/>
              </a:spcAft>
              <a:buSzPts val="900"/>
              <a:buNone/>
              <a:defRPr sz="900"/>
            </a:lvl5pPr>
            <a:lvl6pPr lvl="5" rtl="0" algn="r">
              <a:lnSpc>
                <a:spcPct val="100000"/>
              </a:lnSpc>
              <a:spcBef>
                <a:spcPts val="0"/>
              </a:spcBef>
              <a:spcAft>
                <a:spcPts val="0"/>
              </a:spcAft>
              <a:buSzPts val="900"/>
              <a:buNone/>
              <a:defRPr sz="900"/>
            </a:lvl6pPr>
            <a:lvl7pPr lvl="6" rtl="0" algn="r">
              <a:lnSpc>
                <a:spcPct val="100000"/>
              </a:lnSpc>
              <a:spcBef>
                <a:spcPts val="0"/>
              </a:spcBef>
              <a:spcAft>
                <a:spcPts val="0"/>
              </a:spcAft>
              <a:buSzPts val="900"/>
              <a:buNone/>
              <a:defRPr sz="900"/>
            </a:lvl7pPr>
            <a:lvl8pPr lvl="7" rtl="0" algn="r">
              <a:lnSpc>
                <a:spcPct val="100000"/>
              </a:lnSpc>
              <a:spcBef>
                <a:spcPts val="0"/>
              </a:spcBef>
              <a:spcAft>
                <a:spcPts val="0"/>
              </a:spcAft>
              <a:buSzPts val="900"/>
              <a:buNone/>
              <a:defRPr sz="900"/>
            </a:lvl8pPr>
            <a:lvl9pPr lvl="8" rtl="0" algn="r">
              <a:lnSpc>
                <a:spcPct val="100000"/>
              </a:lnSpc>
              <a:spcBef>
                <a:spcPts val="0"/>
              </a:spcBef>
              <a:spcAft>
                <a:spcPts val="0"/>
              </a:spcAft>
              <a:buSzPts val="900"/>
              <a:buNone/>
              <a:defRPr sz="900"/>
            </a:lvl9pPr>
          </a:lstStyle>
          <a:p/>
        </p:txBody>
      </p:sp>
      <p:sp>
        <p:nvSpPr>
          <p:cNvPr id="25" name="Google Shape;25;p3"/>
          <p:cNvSpPr txBox="1"/>
          <p:nvPr>
            <p:ph idx="16" type="ctrTitle"/>
          </p:nvPr>
        </p:nvSpPr>
        <p:spPr>
          <a:xfrm>
            <a:off x="6811558" y="1775180"/>
            <a:ext cx="1974300" cy="577800"/>
          </a:xfrm>
          <a:prstGeom prst="rect">
            <a:avLst/>
          </a:prstGeom>
        </p:spPr>
        <p:txBody>
          <a:bodyPr anchorCtr="0" anchor="b" bIns="91425" lIns="91425" spcFirstLastPara="1" rIns="91425" wrap="square" tIns="91425">
            <a:noAutofit/>
          </a:bodyPr>
          <a:lstStyle>
            <a:lvl1pPr lvl="0" rtl="0">
              <a:spcBef>
                <a:spcPts val="0"/>
              </a:spcBef>
              <a:spcAft>
                <a:spcPts val="0"/>
              </a:spcAft>
              <a:buSzPts val="1400"/>
              <a:buNone/>
              <a:defRPr sz="140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p:txBody>
      </p:sp>
      <p:sp>
        <p:nvSpPr>
          <p:cNvPr id="26" name="Google Shape;26;p3"/>
          <p:cNvSpPr txBox="1"/>
          <p:nvPr>
            <p:ph idx="17" type="subTitle"/>
          </p:nvPr>
        </p:nvSpPr>
        <p:spPr>
          <a:xfrm>
            <a:off x="6811558" y="2230005"/>
            <a:ext cx="1674300" cy="57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900"/>
              <a:buNone/>
              <a:defRPr sz="900"/>
            </a:lvl1pPr>
            <a:lvl2pPr lvl="1" rtl="0">
              <a:lnSpc>
                <a:spcPct val="100000"/>
              </a:lnSpc>
              <a:spcBef>
                <a:spcPts val="0"/>
              </a:spcBef>
              <a:spcAft>
                <a:spcPts val="0"/>
              </a:spcAft>
              <a:buSzPts val="900"/>
              <a:buNone/>
              <a:defRPr sz="900"/>
            </a:lvl2pPr>
            <a:lvl3pPr lvl="2" rtl="0">
              <a:lnSpc>
                <a:spcPct val="100000"/>
              </a:lnSpc>
              <a:spcBef>
                <a:spcPts val="0"/>
              </a:spcBef>
              <a:spcAft>
                <a:spcPts val="0"/>
              </a:spcAft>
              <a:buSzPts val="900"/>
              <a:buNone/>
              <a:defRPr sz="900"/>
            </a:lvl3pPr>
            <a:lvl4pPr lvl="3" rtl="0">
              <a:lnSpc>
                <a:spcPct val="100000"/>
              </a:lnSpc>
              <a:spcBef>
                <a:spcPts val="0"/>
              </a:spcBef>
              <a:spcAft>
                <a:spcPts val="0"/>
              </a:spcAft>
              <a:buSzPts val="900"/>
              <a:buNone/>
              <a:defRPr sz="900"/>
            </a:lvl4pPr>
            <a:lvl5pPr lvl="4" rtl="0">
              <a:lnSpc>
                <a:spcPct val="100000"/>
              </a:lnSpc>
              <a:spcBef>
                <a:spcPts val="0"/>
              </a:spcBef>
              <a:spcAft>
                <a:spcPts val="0"/>
              </a:spcAft>
              <a:buSzPts val="900"/>
              <a:buNone/>
              <a:defRPr sz="900"/>
            </a:lvl5pPr>
            <a:lvl6pPr lvl="5" rtl="0">
              <a:lnSpc>
                <a:spcPct val="100000"/>
              </a:lnSpc>
              <a:spcBef>
                <a:spcPts val="0"/>
              </a:spcBef>
              <a:spcAft>
                <a:spcPts val="0"/>
              </a:spcAft>
              <a:buSzPts val="900"/>
              <a:buNone/>
              <a:defRPr sz="900"/>
            </a:lvl6pPr>
            <a:lvl7pPr lvl="6" rtl="0">
              <a:lnSpc>
                <a:spcPct val="100000"/>
              </a:lnSpc>
              <a:spcBef>
                <a:spcPts val="0"/>
              </a:spcBef>
              <a:spcAft>
                <a:spcPts val="0"/>
              </a:spcAft>
              <a:buSzPts val="900"/>
              <a:buNone/>
              <a:defRPr sz="900"/>
            </a:lvl7pPr>
            <a:lvl8pPr lvl="7" rtl="0">
              <a:lnSpc>
                <a:spcPct val="100000"/>
              </a:lnSpc>
              <a:spcBef>
                <a:spcPts val="0"/>
              </a:spcBef>
              <a:spcAft>
                <a:spcPts val="0"/>
              </a:spcAft>
              <a:buSzPts val="900"/>
              <a:buNone/>
              <a:defRPr sz="900"/>
            </a:lvl8pPr>
            <a:lvl9pPr lvl="8" rtl="0">
              <a:lnSpc>
                <a:spcPct val="100000"/>
              </a:lnSpc>
              <a:spcBef>
                <a:spcPts val="0"/>
              </a:spcBef>
              <a:spcAft>
                <a:spcPts val="0"/>
              </a:spcAft>
              <a:buSzPts val="900"/>
              <a:buNone/>
              <a:defRPr sz="900"/>
            </a:lvl9pPr>
          </a:lstStyle>
          <a:p/>
        </p:txBody>
      </p:sp>
      <p:sp>
        <p:nvSpPr>
          <p:cNvPr id="27" name="Google Shape;27;p3"/>
          <p:cNvSpPr txBox="1"/>
          <p:nvPr>
            <p:ph idx="18" type="ctrTitle"/>
          </p:nvPr>
        </p:nvSpPr>
        <p:spPr>
          <a:xfrm>
            <a:off x="6811558" y="2799095"/>
            <a:ext cx="1974300" cy="577800"/>
          </a:xfrm>
          <a:prstGeom prst="rect">
            <a:avLst/>
          </a:prstGeom>
        </p:spPr>
        <p:txBody>
          <a:bodyPr anchorCtr="0" anchor="b" bIns="91425" lIns="91425" spcFirstLastPara="1" rIns="91425" wrap="square" tIns="91425">
            <a:noAutofit/>
          </a:bodyPr>
          <a:lstStyle>
            <a:lvl1pPr lvl="0" rtl="0">
              <a:spcBef>
                <a:spcPts val="0"/>
              </a:spcBef>
              <a:spcAft>
                <a:spcPts val="0"/>
              </a:spcAft>
              <a:buSzPts val="1400"/>
              <a:buNone/>
              <a:defRPr sz="140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p:txBody>
      </p:sp>
      <p:sp>
        <p:nvSpPr>
          <p:cNvPr id="28" name="Google Shape;28;p3"/>
          <p:cNvSpPr txBox="1"/>
          <p:nvPr>
            <p:ph idx="19" type="subTitle"/>
          </p:nvPr>
        </p:nvSpPr>
        <p:spPr>
          <a:xfrm>
            <a:off x="6811558" y="3253917"/>
            <a:ext cx="1674300" cy="57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900"/>
              <a:buNone/>
              <a:defRPr sz="900"/>
            </a:lvl1pPr>
            <a:lvl2pPr lvl="1" rtl="0">
              <a:lnSpc>
                <a:spcPct val="100000"/>
              </a:lnSpc>
              <a:spcBef>
                <a:spcPts val="0"/>
              </a:spcBef>
              <a:spcAft>
                <a:spcPts val="0"/>
              </a:spcAft>
              <a:buSzPts val="900"/>
              <a:buNone/>
              <a:defRPr sz="900"/>
            </a:lvl2pPr>
            <a:lvl3pPr lvl="2" rtl="0">
              <a:lnSpc>
                <a:spcPct val="100000"/>
              </a:lnSpc>
              <a:spcBef>
                <a:spcPts val="0"/>
              </a:spcBef>
              <a:spcAft>
                <a:spcPts val="0"/>
              </a:spcAft>
              <a:buSzPts val="900"/>
              <a:buNone/>
              <a:defRPr sz="900"/>
            </a:lvl3pPr>
            <a:lvl4pPr lvl="3" rtl="0">
              <a:lnSpc>
                <a:spcPct val="100000"/>
              </a:lnSpc>
              <a:spcBef>
                <a:spcPts val="0"/>
              </a:spcBef>
              <a:spcAft>
                <a:spcPts val="0"/>
              </a:spcAft>
              <a:buSzPts val="900"/>
              <a:buNone/>
              <a:defRPr sz="900"/>
            </a:lvl4pPr>
            <a:lvl5pPr lvl="4" rtl="0">
              <a:lnSpc>
                <a:spcPct val="100000"/>
              </a:lnSpc>
              <a:spcBef>
                <a:spcPts val="0"/>
              </a:spcBef>
              <a:spcAft>
                <a:spcPts val="0"/>
              </a:spcAft>
              <a:buSzPts val="900"/>
              <a:buNone/>
              <a:defRPr sz="900"/>
            </a:lvl5pPr>
            <a:lvl6pPr lvl="5" rtl="0">
              <a:lnSpc>
                <a:spcPct val="100000"/>
              </a:lnSpc>
              <a:spcBef>
                <a:spcPts val="0"/>
              </a:spcBef>
              <a:spcAft>
                <a:spcPts val="0"/>
              </a:spcAft>
              <a:buSzPts val="900"/>
              <a:buNone/>
              <a:defRPr sz="900"/>
            </a:lvl6pPr>
            <a:lvl7pPr lvl="6" rtl="0">
              <a:lnSpc>
                <a:spcPct val="100000"/>
              </a:lnSpc>
              <a:spcBef>
                <a:spcPts val="0"/>
              </a:spcBef>
              <a:spcAft>
                <a:spcPts val="0"/>
              </a:spcAft>
              <a:buSzPts val="900"/>
              <a:buNone/>
              <a:defRPr sz="900"/>
            </a:lvl7pPr>
            <a:lvl8pPr lvl="7" rtl="0">
              <a:lnSpc>
                <a:spcPct val="100000"/>
              </a:lnSpc>
              <a:spcBef>
                <a:spcPts val="0"/>
              </a:spcBef>
              <a:spcAft>
                <a:spcPts val="0"/>
              </a:spcAft>
              <a:buSzPts val="900"/>
              <a:buNone/>
              <a:defRPr sz="900"/>
            </a:lvl8pPr>
            <a:lvl9pPr lvl="8" rtl="0">
              <a:lnSpc>
                <a:spcPct val="100000"/>
              </a:lnSpc>
              <a:spcBef>
                <a:spcPts val="0"/>
              </a:spcBef>
              <a:spcAft>
                <a:spcPts val="0"/>
              </a:spcAft>
              <a:buSzPts val="900"/>
              <a:buNone/>
              <a:defRPr sz="900"/>
            </a:lvl9pPr>
          </a:lstStyle>
          <a:p/>
        </p:txBody>
      </p:sp>
      <p:sp>
        <p:nvSpPr>
          <p:cNvPr id="29" name="Google Shape;29;p3"/>
          <p:cNvSpPr txBox="1"/>
          <p:nvPr>
            <p:ph idx="20" type="ctrTitle"/>
          </p:nvPr>
        </p:nvSpPr>
        <p:spPr>
          <a:xfrm>
            <a:off x="6811558" y="3811353"/>
            <a:ext cx="1974300" cy="577800"/>
          </a:xfrm>
          <a:prstGeom prst="rect">
            <a:avLst/>
          </a:prstGeom>
        </p:spPr>
        <p:txBody>
          <a:bodyPr anchorCtr="0" anchor="b" bIns="91425" lIns="91425" spcFirstLastPara="1" rIns="91425" wrap="square" tIns="91425">
            <a:noAutofit/>
          </a:bodyPr>
          <a:lstStyle>
            <a:lvl1pPr lvl="0" rtl="0">
              <a:spcBef>
                <a:spcPts val="0"/>
              </a:spcBef>
              <a:spcAft>
                <a:spcPts val="0"/>
              </a:spcAft>
              <a:buSzPts val="1400"/>
              <a:buNone/>
              <a:defRPr sz="140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p:txBody>
      </p:sp>
      <p:sp>
        <p:nvSpPr>
          <p:cNvPr id="30" name="Google Shape;30;p3"/>
          <p:cNvSpPr txBox="1"/>
          <p:nvPr>
            <p:ph idx="21" type="subTitle"/>
          </p:nvPr>
        </p:nvSpPr>
        <p:spPr>
          <a:xfrm>
            <a:off x="6811558" y="4266173"/>
            <a:ext cx="1674300" cy="57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900"/>
              <a:buNone/>
              <a:defRPr sz="900"/>
            </a:lvl1pPr>
            <a:lvl2pPr lvl="1" rtl="0">
              <a:lnSpc>
                <a:spcPct val="100000"/>
              </a:lnSpc>
              <a:spcBef>
                <a:spcPts val="0"/>
              </a:spcBef>
              <a:spcAft>
                <a:spcPts val="0"/>
              </a:spcAft>
              <a:buSzPts val="900"/>
              <a:buNone/>
              <a:defRPr sz="900"/>
            </a:lvl2pPr>
            <a:lvl3pPr lvl="2" rtl="0">
              <a:lnSpc>
                <a:spcPct val="100000"/>
              </a:lnSpc>
              <a:spcBef>
                <a:spcPts val="0"/>
              </a:spcBef>
              <a:spcAft>
                <a:spcPts val="0"/>
              </a:spcAft>
              <a:buSzPts val="900"/>
              <a:buNone/>
              <a:defRPr sz="900"/>
            </a:lvl3pPr>
            <a:lvl4pPr lvl="3" rtl="0">
              <a:lnSpc>
                <a:spcPct val="100000"/>
              </a:lnSpc>
              <a:spcBef>
                <a:spcPts val="0"/>
              </a:spcBef>
              <a:spcAft>
                <a:spcPts val="0"/>
              </a:spcAft>
              <a:buSzPts val="900"/>
              <a:buNone/>
              <a:defRPr sz="900"/>
            </a:lvl4pPr>
            <a:lvl5pPr lvl="4" rtl="0">
              <a:lnSpc>
                <a:spcPct val="100000"/>
              </a:lnSpc>
              <a:spcBef>
                <a:spcPts val="0"/>
              </a:spcBef>
              <a:spcAft>
                <a:spcPts val="0"/>
              </a:spcAft>
              <a:buSzPts val="900"/>
              <a:buNone/>
              <a:defRPr sz="900"/>
            </a:lvl5pPr>
            <a:lvl6pPr lvl="5" rtl="0">
              <a:lnSpc>
                <a:spcPct val="100000"/>
              </a:lnSpc>
              <a:spcBef>
                <a:spcPts val="0"/>
              </a:spcBef>
              <a:spcAft>
                <a:spcPts val="0"/>
              </a:spcAft>
              <a:buSzPts val="900"/>
              <a:buNone/>
              <a:defRPr sz="900"/>
            </a:lvl6pPr>
            <a:lvl7pPr lvl="6" rtl="0">
              <a:lnSpc>
                <a:spcPct val="100000"/>
              </a:lnSpc>
              <a:spcBef>
                <a:spcPts val="0"/>
              </a:spcBef>
              <a:spcAft>
                <a:spcPts val="0"/>
              </a:spcAft>
              <a:buSzPts val="900"/>
              <a:buNone/>
              <a:defRPr sz="900"/>
            </a:lvl7pPr>
            <a:lvl8pPr lvl="7" rtl="0">
              <a:lnSpc>
                <a:spcPct val="100000"/>
              </a:lnSpc>
              <a:spcBef>
                <a:spcPts val="0"/>
              </a:spcBef>
              <a:spcAft>
                <a:spcPts val="0"/>
              </a:spcAft>
              <a:buSzPts val="900"/>
              <a:buNone/>
              <a:defRPr sz="900"/>
            </a:lvl8pPr>
            <a:lvl9pPr lvl="8" rtl="0">
              <a:lnSpc>
                <a:spcPct val="100000"/>
              </a:lnSpc>
              <a:spcBef>
                <a:spcPts val="0"/>
              </a:spcBef>
              <a:spcAft>
                <a:spcPts val="0"/>
              </a:spcAft>
              <a:buSzPts val="900"/>
              <a:buNone/>
              <a:defRPr sz="900"/>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6">
  <p:cSld name="CUSTOM_31">
    <p:bg>
      <p:bgPr>
        <a:blipFill>
          <a:blip r:embed="rId2">
            <a:alphaModFix/>
          </a:blip>
          <a:stretch>
            <a:fillRect/>
          </a:stretch>
        </a:blipFill>
      </p:bgPr>
    </p:bg>
    <p:spTree>
      <p:nvGrpSpPr>
        <p:cNvPr id="114" name="Shape 114"/>
        <p:cNvGrpSpPr/>
        <p:nvPr/>
      </p:nvGrpSpPr>
      <p:grpSpPr>
        <a:xfrm>
          <a:off x="0" y="0"/>
          <a:ext cx="0" cy="0"/>
          <a:chOff x="0" y="0"/>
          <a:chExt cx="0" cy="0"/>
        </a:xfrm>
      </p:grpSpPr>
      <p:sp>
        <p:nvSpPr>
          <p:cNvPr id="115" name="Google Shape;115;p21"/>
          <p:cNvSpPr txBox="1"/>
          <p:nvPr>
            <p:ph type="ctrTitle"/>
          </p:nvPr>
        </p:nvSpPr>
        <p:spPr>
          <a:xfrm flipH="1">
            <a:off x="1698072" y="2178475"/>
            <a:ext cx="5195700" cy="1921200"/>
          </a:xfrm>
          <a:prstGeom prst="rect">
            <a:avLst/>
          </a:prstGeom>
        </p:spPr>
        <p:txBody>
          <a:bodyPr anchorCtr="0" anchor="ctr" bIns="91425" lIns="91425" spcFirstLastPara="1" rIns="91425" wrap="square" tIns="91425">
            <a:noAutofit/>
          </a:bodyPr>
          <a:lstStyle>
            <a:lvl1pPr lvl="0" rtl="0" algn="r">
              <a:spcBef>
                <a:spcPts val="0"/>
              </a:spcBef>
              <a:spcAft>
                <a:spcPts val="0"/>
              </a:spcAft>
              <a:buClr>
                <a:srgbClr val="000000"/>
              </a:buClr>
              <a:buSzPts val="3600"/>
              <a:buNone/>
              <a:defRPr sz="3600"/>
            </a:lvl1pPr>
            <a:lvl2pPr lvl="1" rtl="0" algn="r">
              <a:spcBef>
                <a:spcPts val="0"/>
              </a:spcBef>
              <a:spcAft>
                <a:spcPts val="0"/>
              </a:spcAft>
              <a:buClr>
                <a:srgbClr val="FFFFFF"/>
              </a:buClr>
              <a:buSzPts val="6500"/>
              <a:buNone/>
              <a:defRPr sz="6500">
                <a:solidFill>
                  <a:srgbClr val="FFFFFF"/>
                </a:solidFill>
              </a:defRPr>
            </a:lvl2pPr>
            <a:lvl3pPr lvl="2" rtl="0" algn="r">
              <a:spcBef>
                <a:spcPts val="0"/>
              </a:spcBef>
              <a:spcAft>
                <a:spcPts val="0"/>
              </a:spcAft>
              <a:buClr>
                <a:srgbClr val="FFFFFF"/>
              </a:buClr>
              <a:buSzPts val="6500"/>
              <a:buNone/>
              <a:defRPr sz="6500">
                <a:solidFill>
                  <a:srgbClr val="FFFFFF"/>
                </a:solidFill>
              </a:defRPr>
            </a:lvl3pPr>
            <a:lvl4pPr lvl="3" rtl="0" algn="r">
              <a:spcBef>
                <a:spcPts val="0"/>
              </a:spcBef>
              <a:spcAft>
                <a:spcPts val="0"/>
              </a:spcAft>
              <a:buClr>
                <a:srgbClr val="FFFFFF"/>
              </a:buClr>
              <a:buSzPts val="6500"/>
              <a:buNone/>
              <a:defRPr sz="6500">
                <a:solidFill>
                  <a:srgbClr val="FFFFFF"/>
                </a:solidFill>
              </a:defRPr>
            </a:lvl4pPr>
            <a:lvl5pPr lvl="4" rtl="0" algn="r">
              <a:spcBef>
                <a:spcPts val="0"/>
              </a:spcBef>
              <a:spcAft>
                <a:spcPts val="0"/>
              </a:spcAft>
              <a:buClr>
                <a:srgbClr val="FFFFFF"/>
              </a:buClr>
              <a:buSzPts val="6500"/>
              <a:buNone/>
              <a:defRPr sz="6500">
                <a:solidFill>
                  <a:srgbClr val="FFFFFF"/>
                </a:solidFill>
              </a:defRPr>
            </a:lvl5pPr>
            <a:lvl6pPr lvl="5" rtl="0" algn="r">
              <a:spcBef>
                <a:spcPts val="0"/>
              </a:spcBef>
              <a:spcAft>
                <a:spcPts val="0"/>
              </a:spcAft>
              <a:buClr>
                <a:srgbClr val="FFFFFF"/>
              </a:buClr>
              <a:buSzPts val="6500"/>
              <a:buNone/>
              <a:defRPr sz="6500">
                <a:solidFill>
                  <a:srgbClr val="FFFFFF"/>
                </a:solidFill>
              </a:defRPr>
            </a:lvl6pPr>
            <a:lvl7pPr lvl="6" rtl="0" algn="r">
              <a:spcBef>
                <a:spcPts val="0"/>
              </a:spcBef>
              <a:spcAft>
                <a:spcPts val="0"/>
              </a:spcAft>
              <a:buClr>
                <a:srgbClr val="FFFFFF"/>
              </a:buClr>
              <a:buSzPts val="6500"/>
              <a:buNone/>
              <a:defRPr sz="6500">
                <a:solidFill>
                  <a:srgbClr val="FFFFFF"/>
                </a:solidFill>
              </a:defRPr>
            </a:lvl7pPr>
            <a:lvl8pPr lvl="7" rtl="0" algn="r">
              <a:spcBef>
                <a:spcPts val="0"/>
              </a:spcBef>
              <a:spcAft>
                <a:spcPts val="0"/>
              </a:spcAft>
              <a:buClr>
                <a:srgbClr val="FFFFFF"/>
              </a:buClr>
              <a:buSzPts val="6500"/>
              <a:buNone/>
              <a:defRPr sz="6500">
                <a:solidFill>
                  <a:srgbClr val="FFFFFF"/>
                </a:solidFill>
              </a:defRPr>
            </a:lvl8pPr>
            <a:lvl9pPr lvl="8" rtl="0" algn="r">
              <a:spcBef>
                <a:spcPts val="0"/>
              </a:spcBef>
              <a:spcAft>
                <a:spcPts val="0"/>
              </a:spcAft>
              <a:buClr>
                <a:srgbClr val="FFFFFF"/>
              </a:buClr>
              <a:buSzPts val="6500"/>
              <a:buNone/>
              <a:defRPr sz="6500">
                <a:solidFill>
                  <a:srgbClr val="FFFFFF"/>
                </a:solidFill>
              </a:defRPr>
            </a:lvl9pPr>
          </a:lstStyle>
          <a:p/>
        </p:txBody>
      </p:sp>
      <p:sp>
        <p:nvSpPr>
          <p:cNvPr id="116" name="Google Shape;116;p21"/>
          <p:cNvSpPr txBox="1"/>
          <p:nvPr>
            <p:ph hasCustomPrompt="1" idx="2" type="title"/>
          </p:nvPr>
        </p:nvSpPr>
        <p:spPr>
          <a:xfrm flipH="1">
            <a:off x="3914472" y="1866650"/>
            <a:ext cx="2979300" cy="754500"/>
          </a:xfrm>
          <a:prstGeom prst="rect">
            <a:avLst/>
          </a:prstGeom>
        </p:spPr>
        <p:txBody>
          <a:bodyPr anchorCtr="0" anchor="ctr" bIns="91425" lIns="91425" spcFirstLastPara="1" rIns="91425" wrap="square" tIns="91425">
            <a:noAutofit/>
          </a:bodyPr>
          <a:lstStyle>
            <a:lvl1pPr lvl="0" rtl="0" algn="r">
              <a:spcBef>
                <a:spcPts val="0"/>
              </a:spcBef>
              <a:spcAft>
                <a:spcPts val="0"/>
              </a:spcAft>
              <a:buClr>
                <a:srgbClr val="000000"/>
              </a:buClr>
              <a:buSzPts val="9600"/>
              <a:buNone/>
              <a:defRPr sz="9600"/>
            </a:lvl1pPr>
            <a:lvl2pPr lvl="1" rtl="0" algn="r">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2pPr>
            <a:lvl3pPr lvl="2" rtl="0" algn="r">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3pPr>
            <a:lvl4pPr lvl="3" rtl="0" algn="r">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4pPr>
            <a:lvl5pPr lvl="4" rtl="0" algn="r">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5pPr>
            <a:lvl6pPr lvl="5" rtl="0" algn="r">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6pPr>
            <a:lvl7pPr lvl="6" rtl="0" algn="r">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7pPr>
            <a:lvl8pPr lvl="7" rtl="0" algn="r">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8pPr>
            <a:lvl9pPr lvl="8" rtl="0" algn="r">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117" name="Google Shape;117;p21"/>
          <p:cNvSpPr txBox="1"/>
          <p:nvPr>
            <p:ph idx="1" type="subTitle"/>
          </p:nvPr>
        </p:nvSpPr>
        <p:spPr>
          <a:xfrm>
            <a:off x="2668872" y="3476054"/>
            <a:ext cx="4224900" cy="536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sz="1100"/>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Design 5">
  <p:cSld name="CUSTOM_15_1_1_1_1">
    <p:bg>
      <p:bgPr>
        <a:blipFill>
          <a:blip r:embed="rId2">
            <a:alphaModFix/>
          </a:blip>
          <a:stretch>
            <a:fillRect/>
          </a:stretch>
        </a:blipFill>
      </p:bgPr>
    </p:bg>
    <p:spTree>
      <p:nvGrpSpPr>
        <p:cNvPr id="118" name="Shape 118"/>
        <p:cNvGrpSpPr/>
        <p:nvPr/>
      </p:nvGrpSpPr>
      <p:grpSpPr>
        <a:xfrm>
          <a:off x="0" y="0"/>
          <a:ext cx="0" cy="0"/>
          <a:chOff x="0" y="0"/>
          <a:chExt cx="0" cy="0"/>
        </a:xfrm>
      </p:grpSpPr>
      <p:sp>
        <p:nvSpPr>
          <p:cNvPr id="119" name="Google Shape;119;p22"/>
          <p:cNvSpPr txBox="1"/>
          <p:nvPr>
            <p:ph type="ctrTitle"/>
          </p:nvPr>
        </p:nvSpPr>
        <p:spPr>
          <a:xfrm>
            <a:off x="1964851" y="352850"/>
            <a:ext cx="5214300" cy="946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2">
    <p:bg>
      <p:bgPr>
        <a:blipFill>
          <a:blip r:embed="rId2">
            <a:alphaModFix/>
          </a:blip>
          <a:stretch>
            <a:fillRect/>
          </a:stretch>
        </a:blipFill>
      </p:bgPr>
    </p:bg>
    <p:spTree>
      <p:nvGrpSpPr>
        <p:cNvPr id="120" name="Shape 120"/>
        <p:cNvGrpSpPr/>
        <p:nvPr/>
      </p:nvGrpSpPr>
      <p:grpSpPr>
        <a:xfrm>
          <a:off x="0" y="0"/>
          <a:ext cx="0" cy="0"/>
          <a:chOff x="0" y="0"/>
          <a:chExt cx="0" cy="0"/>
        </a:xfrm>
      </p:grpSpPr>
      <p:sp>
        <p:nvSpPr>
          <p:cNvPr id="121" name="Google Shape;121;p23"/>
          <p:cNvSpPr txBox="1"/>
          <p:nvPr>
            <p:ph type="ctrTitle"/>
          </p:nvPr>
        </p:nvSpPr>
        <p:spPr>
          <a:xfrm flipH="1">
            <a:off x="1974150" y="1161000"/>
            <a:ext cx="5195700" cy="13653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000000"/>
              </a:buClr>
              <a:buSzPts val="4800"/>
              <a:buNone/>
              <a:defRPr sz="4800"/>
            </a:lvl1pPr>
            <a:lvl2pPr lvl="1" rtl="0" algn="ctr">
              <a:spcBef>
                <a:spcPts val="0"/>
              </a:spcBef>
              <a:spcAft>
                <a:spcPts val="0"/>
              </a:spcAft>
              <a:buClr>
                <a:srgbClr val="FFFFFF"/>
              </a:buClr>
              <a:buSzPts val="4800"/>
              <a:buNone/>
              <a:defRPr sz="4800">
                <a:solidFill>
                  <a:srgbClr val="FFFFFF"/>
                </a:solidFill>
              </a:defRPr>
            </a:lvl2pPr>
            <a:lvl3pPr lvl="2" rtl="0" algn="ctr">
              <a:spcBef>
                <a:spcPts val="0"/>
              </a:spcBef>
              <a:spcAft>
                <a:spcPts val="0"/>
              </a:spcAft>
              <a:buClr>
                <a:srgbClr val="FFFFFF"/>
              </a:buClr>
              <a:buSzPts val="4800"/>
              <a:buNone/>
              <a:defRPr sz="4800">
                <a:solidFill>
                  <a:srgbClr val="FFFFFF"/>
                </a:solidFill>
              </a:defRPr>
            </a:lvl3pPr>
            <a:lvl4pPr lvl="3" rtl="0" algn="ctr">
              <a:spcBef>
                <a:spcPts val="0"/>
              </a:spcBef>
              <a:spcAft>
                <a:spcPts val="0"/>
              </a:spcAft>
              <a:buClr>
                <a:srgbClr val="FFFFFF"/>
              </a:buClr>
              <a:buSzPts val="4800"/>
              <a:buNone/>
              <a:defRPr sz="4800">
                <a:solidFill>
                  <a:srgbClr val="FFFFFF"/>
                </a:solidFill>
              </a:defRPr>
            </a:lvl4pPr>
            <a:lvl5pPr lvl="4" rtl="0" algn="ctr">
              <a:spcBef>
                <a:spcPts val="0"/>
              </a:spcBef>
              <a:spcAft>
                <a:spcPts val="0"/>
              </a:spcAft>
              <a:buClr>
                <a:srgbClr val="FFFFFF"/>
              </a:buClr>
              <a:buSzPts val="4800"/>
              <a:buNone/>
              <a:defRPr sz="4800">
                <a:solidFill>
                  <a:srgbClr val="FFFFFF"/>
                </a:solidFill>
              </a:defRPr>
            </a:lvl5pPr>
            <a:lvl6pPr lvl="5" rtl="0" algn="ctr">
              <a:spcBef>
                <a:spcPts val="0"/>
              </a:spcBef>
              <a:spcAft>
                <a:spcPts val="0"/>
              </a:spcAft>
              <a:buClr>
                <a:srgbClr val="FFFFFF"/>
              </a:buClr>
              <a:buSzPts val="4800"/>
              <a:buNone/>
              <a:defRPr sz="4800">
                <a:solidFill>
                  <a:srgbClr val="FFFFFF"/>
                </a:solidFill>
              </a:defRPr>
            </a:lvl6pPr>
            <a:lvl7pPr lvl="6" rtl="0" algn="ctr">
              <a:spcBef>
                <a:spcPts val="0"/>
              </a:spcBef>
              <a:spcAft>
                <a:spcPts val="0"/>
              </a:spcAft>
              <a:buClr>
                <a:srgbClr val="FFFFFF"/>
              </a:buClr>
              <a:buSzPts val="4800"/>
              <a:buNone/>
              <a:defRPr sz="4800">
                <a:solidFill>
                  <a:srgbClr val="FFFFFF"/>
                </a:solidFill>
              </a:defRPr>
            </a:lvl7pPr>
            <a:lvl8pPr lvl="7" rtl="0" algn="ctr">
              <a:spcBef>
                <a:spcPts val="0"/>
              </a:spcBef>
              <a:spcAft>
                <a:spcPts val="0"/>
              </a:spcAft>
              <a:buClr>
                <a:srgbClr val="FFFFFF"/>
              </a:buClr>
              <a:buSzPts val="4800"/>
              <a:buNone/>
              <a:defRPr sz="4800">
                <a:solidFill>
                  <a:srgbClr val="FFFFFF"/>
                </a:solidFill>
              </a:defRPr>
            </a:lvl8pPr>
            <a:lvl9pPr lvl="8" rtl="0" algn="ctr">
              <a:spcBef>
                <a:spcPts val="0"/>
              </a:spcBef>
              <a:spcAft>
                <a:spcPts val="0"/>
              </a:spcAft>
              <a:buClr>
                <a:srgbClr val="FFFFFF"/>
              </a:buClr>
              <a:buSzPts val="4800"/>
              <a:buNone/>
              <a:defRPr sz="4800">
                <a:solidFill>
                  <a:srgbClr val="FFFFFF"/>
                </a:solidFill>
              </a:defRPr>
            </a:lvl9pPr>
          </a:lstStyle>
          <a:p/>
        </p:txBody>
      </p:sp>
      <p:sp>
        <p:nvSpPr>
          <p:cNvPr id="122" name="Google Shape;122;p23"/>
          <p:cNvSpPr txBox="1"/>
          <p:nvPr>
            <p:ph idx="1" type="subTitle"/>
          </p:nvPr>
        </p:nvSpPr>
        <p:spPr>
          <a:xfrm>
            <a:off x="2152500" y="2494850"/>
            <a:ext cx="4839000" cy="1003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23" name="Google Shape;123;p23"/>
          <p:cNvSpPr txBox="1"/>
          <p:nvPr/>
        </p:nvSpPr>
        <p:spPr>
          <a:xfrm>
            <a:off x="625906" y="3722418"/>
            <a:ext cx="3830100" cy="1784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300"/>
              </a:spcBef>
              <a:spcAft>
                <a:spcPts val="0"/>
              </a:spcAft>
              <a:buNone/>
            </a:pPr>
            <a:r>
              <a:rPr lang="en" sz="1000">
                <a:solidFill>
                  <a:schemeClr val="dk1"/>
                </a:solidFill>
                <a:latin typeface="Roboto Condensed Light"/>
                <a:ea typeface="Roboto Condensed Light"/>
                <a:cs typeface="Roboto Condensed Light"/>
                <a:sym typeface="Roboto Condensed Light"/>
              </a:rPr>
              <a:t>CREDITS: This presentation template was created by </a:t>
            </a:r>
            <a:r>
              <a:rPr b="1" lang="en" sz="1000">
                <a:solidFill>
                  <a:schemeClr val="dk1"/>
                </a:solidFill>
                <a:uFill>
                  <a:noFill/>
                </a:uFill>
                <a:latin typeface="Roboto Condensed"/>
                <a:ea typeface="Roboto Condensed"/>
                <a:cs typeface="Roboto Condensed"/>
                <a:sym typeface="Roboto Condensed"/>
                <a:hlinkClick r:id="rId3">
                  <a:extLst>
                    <a:ext uri="{A12FA001-AC4F-418D-AE19-62706E023703}">
                      <ahyp:hlinkClr val="tx"/>
                    </a:ext>
                  </a:extLst>
                </a:hlinkClick>
              </a:rPr>
              <a:t>Slidesgo</a:t>
            </a:r>
            <a:r>
              <a:rPr lang="en" sz="1000">
                <a:solidFill>
                  <a:schemeClr val="dk1"/>
                </a:solidFill>
                <a:latin typeface="Roboto Condensed Light"/>
                <a:ea typeface="Roboto Condensed Light"/>
                <a:cs typeface="Roboto Condensed Light"/>
                <a:sym typeface="Roboto Condensed Light"/>
              </a:rPr>
              <a:t>, including icons by </a:t>
            </a:r>
            <a:r>
              <a:rPr b="1" lang="en" sz="1000">
                <a:solidFill>
                  <a:schemeClr val="dk1"/>
                </a:solidFill>
                <a:uFill>
                  <a:noFill/>
                </a:uFill>
                <a:latin typeface="Roboto Condensed"/>
                <a:ea typeface="Roboto Condensed"/>
                <a:cs typeface="Roboto Condensed"/>
                <a:sym typeface="Roboto Condensed"/>
                <a:hlinkClick r:id="rId4">
                  <a:extLst>
                    <a:ext uri="{A12FA001-AC4F-418D-AE19-62706E023703}">
                      <ahyp:hlinkClr val="tx"/>
                    </a:ext>
                  </a:extLst>
                </a:hlinkClick>
              </a:rPr>
              <a:t>Flaticon</a:t>
            </a:r>
            <a:r>
              <a:rPr lang="en" sz="1000">
                <a:solidFill>
                  <a:schemeClr val="dk1"/>
                </a:solidFill>
                <a:latin typeface="Roboto Condensed Light"/>
                <a:ea typeface="Roboto Condensed Light"/>
                <a:cs typeface="Roboto Condensed Light"/>
                <a:sym typeface="Roboto Condensed Light"/>
              </a:rPr>
              <a:t>, and infographics &amp; images by </a:t>
            </a:r>
            <a:r>
              <a:rPr b="1" lang="en" sz="1000">
                <a:solidFill>
                  <a:schemeClr val="dk1"/>
                </a:solidFill>
                <a:uFill>
                  <a:noFill/>
                </a:uFill>
                <a:latin typeface="Roboto Condensed"/>
                <a:ea typeface="Roboto Condensed"/>
                <a:cs typeface="Roboto Condensed"/>
                <a:sym typeface="Roboto Condensed"/>
                <a:hlinkClick r:id="rId5">
                  <a:extLst>
                    <a:ext uri="{A12FA001-AC4F-418D-AE19-62706E023703}">
                      <ahyp:hlinkClr val="tx"/>
                    </a:ext>
                  </a:extLst>
                </a:hlinkClick>
              </a:rPr>
              <a:t>Freepik</a:t>
            </a:r>
            <a:r>
              <a:rPr lang="en" sz="1000">
                <a:solidFill>
                  <a:schemeClr val="dk1"/>
                </a:solidFill>
                <a:latin typeface="Roboto Condensed Light"/>
                <a:ea typeface="Roboto Condensed Light"/>
                <a:cs typeface="Roboto Condensed Light"/>
                <a:sym typeface="Roboto Condensed Light"/>
              </a:rPr>
              <a:t>. </a:t>
            </a:r>
            <a:endParaRPr sz="1000">
              <a:solidFill>
                <a:schemeClr val="dk1"/>
              </a:solidFill>
              <a:latin typeface="Roboto Condensed Light"/>
              <a:ea typeface="Roboto Condensed Light"/>
              <a:cs typeface="Roboto Condensed Light"/>
              <a:sym typeface="Roboto Condensed Light"/>
            </a:endParaRPr>
          </a:p>
          <a:p>
            <a:pPr indent="0" lvl="0" marL="0" rtl="0" algn="l">
              <a:lnSpc>
                <a:spcPct val="100000"/>
              </a:lnSpc>
              <a:spcBef>
                <a:spcPts val="300"/>
              </a:spcBef>
              <a:spcAft>
                <a:spcPts val="0"/>
              </a:spcAft>
              <a:buNone/>
            </a:pPr>
            <a:r>
              <a:rPr b="1" lang="en" sz="900">
                <a:solidFill>
                  <a:schemeClr val="dk1"/>
                </a:solidFill>
                <a:latin typeface="Roboto Condensed"/>
                <a:ea typeface="Roboto Condensed"/>
                <a:cs typeface="Roboto Condensed"/>
                <a:sym typeface="Roboto Condensed"/>
              </a:rPr>
              <a:t>Please keep this slide for attribution.</a:t>
            </a:r>
            <a:endParaRPr b="1" sz="900">
              <a:solidFill>
                <a:schemeClr val="dk1"/>
              </a:solidFill>
              <a:latin typeface="Roboto Condensed"/>
              <a:ea typeface="Roboto Condensed"/>
              <a:cs typeface="Roboto Condensed"/>
              <a:sym typeface="Roboto Condensed"/>
            </a:endParaRPr>
          </a:p>
          <a:p>
            <a:pPr indent="0" lvl="0" marL="0" rtl="0" algn="l">
              <a:lnSpc>
                <a:spcPct val="115000"/>
              </a:lnSpc>
              <a:spcBef>
                <a:spcPts val="300"/>
              </a:spcBef>
              <a:spcAft>
                <a:spcPts val="0"/>
              </a:spcAft>
              <a:buNone/>
            </a:pPr>
            <a:r>
              <a:t/>
            </a:r>
            <a:endParaRPr>
              <a:solidFill>
                <a:schemeClr val="dk1"/>
              </a:solidFill>
              <a:latin typeface="Roboto Condensed Light"/>
              <a:ea typeface="Roboto Condensed Light"/>
              <a:cs typeface="Roboto Condensed Light"/>
              <a:sym typeface="Roboto Condensed Light"/>
            </a:endParaRPr>
          </a:p>
          <a:p>
            <a:pPr indent="0" lvl="0" marL="0" rtl="0" algn="l">
              <a:spcBef>
                <a:spcPts val="0"/>
              </a:spcBef>
              <a:spcAft>
                <a:spcPts val="0"/>
              </a:spcAft>
              <a:buNone/>
            </a:pPr>
            <a:r>
              <a:t/>
            </a:r>
            <a:endParaRPr>
              <a:solidFill>
                <a:schemeClr val="dk1"/>
              </a:solidFill>
              <a:latin typeface="Roboto Condensed Light"/>
              <a:ea typeface="Roboto Condensed Light"/>
              <a:cs typeface="Roboto Condensed Light"/>
              <a:sym typeface="Roboto Condensed Light"/>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p:cSld name="CUSTOM_14">
    <p:bg>
      <p:bgPr>
        <a:blipFill>
          <a:blip r:embed="rId2">
            <a:alphaModFix/>
          </a:blip>
          <a:stretch>
            <a:fillRect/>
          </a:stretch>
        </a:blipFill>
      </p:bgPr>
    </p:bg>
    <p:spTree>
      <p:nvGrpSpPr>
        <p:cNvPr id="124" name="Shape 124"/>
        <p:cNvGrpSpPr/>
        <p:nvPr/>
      </p:nvGrpSpPr>
      <p:grpSpPr>
        <a:xfrm>
          <a:off x="0" y="0"/>
          <a:ext cx="0" cy="0"/>
          <a:chOff x="0" y="0"/>
          <a:chExt cx="0" cy="0"/>
        </a:xfrm>
      </p:grpSpPr>
      <p:sp>
        <p:nvSpPr>
          <p:cNvPr id="125" name="Google Shape;125;p24"/>
          <p:cNvSpPr txBox="1"/>
          <p:nvPr>
            <p:ph idx="1" type="body"/>
          </p:nvPr>
        </p:nvSpPr>
        <p:spPr>
          <a:xfrm>
            <a:off x="642050" y="2134800"/>
            <a:ext cx="5308200" cy="14760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Clr>
                <a:srgbClr val="000000"/>
              </a:buClr>
              <a:buSzPts val="1200"/>
              <a:buChar char="●"/>
              <a:defRPr>
                <a:solidFill>
                  <a:srgbClr val="000000"/>
                </a:solidFill>
              </a:defRPr>
            </a:lvl1pPr>
            <a:lvl2pPr indent="-304800" lvl="1" marL="914400" rtl="0">
              <a:spcBef>
                <a:spcPts val="1600"/>
              </a:spcBef>
              <a:spcAft>
                <a:spcPts val="0"/>
              </a:spcAft>
              <a:buClr>
                <a:srgbClr val="000000"/>
              </a:buClr>
              <a:buSzPts val="1200"/>
              <a:buChar char="○"/>
              <a:defRPr>
                <a:solidFill>
                  <a:srgbClr val="000000"/>
                </a:solidFill>
              </a:defRPr>
            </a:lvl2pPr>
            <a:lvl3pPr indent="-304800" lvl="2" marL="1371600" rtl="0">
              <a:spcBef>
                <a:spcPts val="1600"/>
              </a:spcBef>
              <a:spcAft>
                <a:spcPts val="0"/>
              </a:spcAft>
              <a:buClr>
                <a:srgbClr val="000000"/>
              </a:buClr>
              <a:buSzPts val="1200"/>
              <a:buChar char="■"/>
              <a:defRPr>
                <a:solidFill>
                  <a:srgbClr val="000000"/>
                </a:solidFill>
              </a:defRPr>
            </a:lvl3pPr>
            <a:lvl4pPr indent="-304800" lvl="3" marL="1828800" rtl="0">
              <a:spcBef>
                <a:spcPts val="1600"/>
              </a:spcBef>
              <a:spcAft>
                <a:spcPts val="0"/>
              </a:spcAft>
              <a:buClr>
                <a:srgbClr val="000000"/>
              </a:buClr>
              <a:buSzPts val="1200"/>
              <a:buChar char="●"/>
              <a:defRPr>
                <a:solidFill>
                  <a:srgbClr val="000000"/>
                </a:solidFill>
              </a:defRPr>
            </a:lvl4pPr>
            <a:lvl5pPr indent="-304800" lvl="4" marL="2286000" rtl="0">
              <a:spcBef>
                <a:spcPts val="1600"/>
              </a:spcBef>
              <a:spcAft>
                <a:spcPts val="0"/>
              </a:spcAft>
              <a:buClr>
                <a:srgbClr val="000000"/>
              </a:buClr>
              <a:buSzPts val="1200"/>
              <a:buChar char="○"/>
              <a:defRPr>
                <a:solidFill>
                  <a:srgbClr val="000000"/>
                </a:solidFill>
              </a:defRPr>
            </a:lvl5pPr>
            <a:lvl6pPr indent="-304800" lvl="5" marL="2743200" rtl="0">
              <a:spcBef>
                <a:spcPts val="1600"/>
              </a:spcBef>
              <a:spcAft>
                <a:spcPts val="0"/>
              </a:spcAft>
              <a:buClr>
                <a:srgbClr val="000000"/>
              </a:buClr>
              <a:buSzPts val="1200"/>
              <a:buChar char="■"/>
              <a:defRPr>
                <a:solidFill>
                  <a:srgbClr val="000000"/>
                </a:solidFill>
              </a:defRPr>
            </a:lvl6pPr>
            <a:lvl7pPr indent="-304800" lvl="6" marL="3200400" rtl="0">
              <a:spcBef>
                <a:spcPts val="1600"/>
              </a:spcBef>
              <a:spcAft>
                <a:spcPts val="0"/>
              </a:spcAft>
              <a:buClr>
                <a:srgbClr val="000000"/>
              </a:buClr>
              <a:buSzPts val="1200"/>
              <a:buChar char="●"/>
              <a:defRPr>
                <a:solidFill>
                  <a:srgbClr val="000000"/>
                </a:solidFill>
              </a:defRPr>
            </a:lvl7pPr>
            <a:lvl8pPr indent="-304800" lvl="7" marL="3657600" rtl="0">
              <a:spcBef>
                <a:spcPts val="1600"/>
              </a:spcBef>
              <a:spcAft>
                <a:spcPts val="0"/>
              </a:spcAft>
              <a:buClr>
                <a:srgbClr val="000000"/>
              </a:buClr>
              <a:buSzPts val="1200"/>
              <a:buChar char="○"/>
              <a:defRPr>
                <a:solidFill>
                  <a:srgbClr val="000000"/>
                </a:solidFill>
              </a:defRPr>
            </a:lvl8pPr>
            <a:lvl9pPr indent="-304800" lvl="8" marL="4114800" rtl="0">
              <a:spcBef>
                <a:spcPts val="1600"/>
              </a:spcBef>
              <a:spcAft>
                <a:spcPts val="1600"/>
              </a:spcAft>
              <a:buClr>
                <a:srgbClr val="000000"/>
              </a:buClr>
              <a:buSzPts val="1200"/>
              <a:buChar char="■"/>
              <a:defRPr>
                <a:solidFill>
                  <a:srgbClr val="000000"/>
                </a:solidFill>
              </a:defRPr>
            </a:lvl9pPr>
          </a:lstStyle>
          <a:p/>
        </p:txBody>
      </p:sp>
      <p:sp>
        <p:nvSpPr>
          <p:cNvPr id="126" name="Google Shape;126;p24"/>
          <p:cNvSpPr txBox="1"/>
          <p:nvPr>
            <p:ph type="ctrTitle"/>
          </p:nvPr>
        </p:nvSpPr>
        <p:spPr>
          <a:xfrm>
            <a:off x="1964851" y="352850"/>
            <a:ext cx="5214300" cy="946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p:cSld name="CUSTOM_33">
    <p:bg>
      <p:bgPr>
        <a:noFill/>
      </p:bgPr>
    </p:bg>
    <p:spTree>
      <p:nvGrpSpPr>
        <p:cNvPr id="127" name="Shape 127"/>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1">
  <p:cSld name="CUSTOM_18">
    <p:bg>
      <p:bgPr>
        <a:blipFill>
          <a:blip r:embed="rId2">
            <a:alphaModFix/>
          </a:blip>
          <a:stretch>
            <a:fillRect/>
          </a:stretch>
        </a:blipFill>
      </p:bgPr>
    </p:bg>
    <p:spTree>
      <p:nvGrpSpPr>
        <p:cNvPr id="31" name="Shape 31"/>
        <p:cNvGrpSpPr/>
        <p:nvPr/>
      </p:nvGrpSpPr>
      <p:grpSpPr>
        <a:xfrm>
          <a:off x="0" y="0"/>
          <a:ext cx="0" cy="0"/>
          <a:chOff x="0" y="0"/>
          <a:chExt cx="0" cy="0"/>
        </a:xfrm>
      </p:grpSpPr>
      <p:sp>
        <p:nvSpPr>
          <p:cNvPr id="32" name="Google Shape;32;p4"/>
          <p:cNvSpPr txBox="1"/>
          <p:nvPr>
            <p:ph type="ctrTitle"/>
          </p:nvPr>
        </p:nvSpPr>
        <p:spPr>
          <a:xfrm flipH="1">
            <a:off x="1147650" y="3085150"/>
            <a:ext cx="5005500" cy="10221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0000"/>
              </a:buClr>
              <a:buSzPts val="3600"/>
              <a:buNone/>
              <a:defRPr sz="3600"/>
            </a:lvl1pPr>
            <a:lvl2pPr lvl="1" rtl="0">
              <a:spcBef>
                <a:spcPts val="0"/>
              </a:spcBef>
              <a:spcAft>
                <a:spcPts val="0"/>
              </a:spcAft>
              <a:buClr>
                <a:srgbClr val="FFFFFF"/>
              </a:buClr>
              <a:buSzPts val="6500"/>
              <a:buNone/>
              <a:defRPr sz="6500">
                <a:solidFill>
                  <a:srgbClr val="FFFFFF"/>
                </a:solidFill>
              </a:defRPr>
            </a:lvl2pPr>
            <a:lvl3pPr lvl="2" rtl="0">
              <a:spcBef>
                <a:spcPts val="0"/>
              </a:spcBef>
              <a:spcAft>
                <a:spcPts val="0"/>
              </a:spcAft>
              <a:buClr>
                <a:srgbClr val="FFFFFF"/>
              </a:buClr>
              <a:buSzPts val="6500"/>
              <a:buNone/>
              <a:defRPr sz="6500">
                <a:solidFill>
                  <a:srgbClr val="FFFFFF"/>
                </a:solidFill>
              </a:defRPr>
            </a:lvl3pPr>
            <a:lvl4pPr lvl="3" rtl="0">
              <a:spcBef>
                <a:spcPts val="0"/>
              </a:spcBef>
              <a:spcAft>
                <a:spcPts val="0"/>
              </a:spcAft>
              <a:buClr>
                <a:srgbClr val="FFFFFF"/>
              </a:buClr>
              <a:buSzPts val="6500"/>
              <a:buNone/>
              <a:defRPr sz="6500">
                <a:solidFill>
                  <a:srgbClr val="FFFFFF"/>
                </a:solidFill>
              </a:defRPr>
            </a:lvl4pPr>
            <a:lvl5pPr lvl="4" rtl="0">
              <a:spcBef>
                <a:spcPts val="0"/>
              </a:spcBef>
              <a:spcAft>
                <a:spcPts val="0"/>
              </a:spcAft>
              <a:buClr>
                <a:srgbClr val="FFFFFF"/>
              </a:buClr>
              <a:buSzPts val="6500"/>
              <a:buNone/>
              <a:defRPr sz="6500">
                <a:solidFill>
                  <a:srgbClr val="FFFFFF"/>
                </a:solidFill>
              </a:defRPr>
            </a:lvl5pPr>
            <a:lvl6pPr lvl="5" rtl="0">
              <a:spcBef>
                <a:spcPts val="0"/>
              </a:spcBef>
              <a:spcAft>
                <a:spcPts val="0"/>
              </a:spcAft>
              <a:buClr>
                <a:srgbClr val="FFFFFF"/>
              </a:buClr>
              <a:buSzPts val="6500"/>
              <a:buNone/>
              <a:defRPr sz="6500">
                <a:solidFill>
                  <a:srgbClr val="FFFFFF"/>
                </a:solidFill>
              </a:defRPr>
            </a:lvl6pPr>
            <a:lvl7pPr lvl="6" rtl="0">
              <a:spcBef>
                <a:spcPts val="0"/>
              </a:spcBef>
              <a:spcAft>
                <a:spcPts val="0"/>
              </a:spcAft>
              <a:buClr>
                <a:srgbClr val="FFFFFF"/>
              </a:buClr>
              <a:buSzPts val="6500"/>
              <a:buNone/>
              <a:defRPr sz="6500">
                <a:solidFill>
                  <a:srgbClr val="FFFFFF"/>
                </a:solidFill>
              </a:defRPr>
            </a:lvl7pPr>
            <a:lvl8pPr lvl="7" rtl="0">
              <a:spcBef>
                <a:spcPts val="0"/>
              </a:spcBef>
              <a:spcAft>
                <a:spcPts val="0"/>
              </a:spcAft>
              <a:buClr>
                <a:srgbClr val="FFFFFF"/>
              </a:buClr>
              <a:buSzPts val="6500"/>
              <a:buNone/>
              <a:defRPr sz="6500">
                <a:solidFill>
                  <a:srgbClr val="FFFFFF"/>
                </a:solidFill>
              </a:defRPr>
            </a:lvl8pPr>
            <a:lvl9pPr lvl="8" rtl="0">
              <a:spcBef>
                <a:spcPts val="0"/>
              </a:spcBef>
              <a:spcAft>
                <a:spcPts val="0"/>
              </a:spcAft>
              <a:buClr>
                <a:srgbClr val="FFFFFF"/>
              </a:buClr>
              <a:buSzPts val="6500"/>
              <a:buNone/>
              <a:defRPr sz="6500">
                <a:solidFill>
                  <a:srgbClr val="FFFFFF"/>
                </a:solidFill>
              </a:defRPr>
            </a:lvl9pPr>
          </a:lstStyle>
          <a:p/>
        </p:txBody>
      </p:sp>
      <p:sp>
        <p:nvSpPr>
          <p:cNvPr id="33" name="Google Shape;33;p4"/>
          <p:cNvSpPr txBox="1"/>
          <p:nvPr>
            <p:ph hasCustomPrompt="1" idx="2" type="title"/>
          </p:nvPr>
        </p:nvSpPr>
        <p:spPr>
          <a:xfrm flipH="1">
            <a:off x="1147579" y="2323850"/>
            <a:ext cx="2979300" cy="7545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0000"/>
              </a:buClr>
              <a:buSzPts val="9600"/>
              <a:buNone/>
              <a:defRPr sz="9600"/>
            </a:lvl1pPr>
            <a:lvl2pPr lvl="1"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34" name="Google Shape;34;p4"/>
          <p:cNvSpPr txBox="1"/>
          <p:nvPr>
            <p:ph idx="1" type="subTitle"/>
          </p:nvPr>
        </p:nvSpPr>
        <p:spPr>
          <a:xfrm>
            <a:off x="1147575" y="4028959"/>
            <a:ext cx="4224900" cy="536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sz="1100"/>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ubtitle">
  <p:cSld name="CUSTOM_12">
    <p:bg>
      <p:bgPr>
        <a:blipFill>
          <a:blip r:embed="rId2">
            <a:alphaModFix/>
          </a:blip>
          <a:stretch>
            <a:fillRect/>
          </a:stretch>
        </a:blipFill>
      </p:bgPr>
    </p:bg>
    <p:spTree>
      <p:nvGrpSpPr>
        <p:cNvPr id="35" name="Shape 35"/>
        <p:cNvGrpSpPr/>
        <p:nvPr/>
      </p:nvGrpSpPr>
      <p:grpSpPr>
        <a:xfrm>
          <a:off x="0" y="0"/>
          <a:ext cx="0" cy="0"/>
          <a:chOff x="0" y="0"/>
          <a:chExt cx="0" cy="0"/>
        </a:xfrm>
      </p:grpSpPr>
      <p:sp>
        <p:nvSpPr>
          <p:cNvPr id="36" name="Google Shape;36;p5"/>
          <p:cNvSpPr txBox="1"/>
          <p:nvPr>
            <p:ph type="ctrTitle"/>
          </p:nvPr>
        </p:nvSpPr>
        <p:spPr>
          <a:xfrm>
            <a:off x="2638350" y="376498"/>
            <a:ext cx="3867300" cy="20541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Clr>
                <a:srgbClr val="000000"/>
              </a:buClr>
              <a:buSzPts val="1600"/>
              <a:buNone/>
              <a:defRPr sz="1600">
                <a:solidFill>
                  <a:srgbClr val="000000"/>
                </a:solidFill>
              </a:defRPr>
            </a:lvl2pPr>
            <a:lvl3pPr lvl="2" rtl="0">
              <a:spcBef>
                <a:spcPts val="0"/>
              </a:spcBef>
              <a:spcAft>
                <a:spcPts val="0"/>
              </a:spcAft>
              <a:buClr>
                <a:srgbClr val="000000"/>
              </a:buClr>
              <a:buSzPts val="1600"/>
              <a:buNone/>
              <a:defRPr sz="1600">
                <a:solidFill>
                  <a:srgbClr val="000000"/>
                </a:solidFill>
              </a:defRPr>
            </a:lvl3pPr>
            <a:lvl4pPr lvl="3" rtl="0">
              <a:spcBef>
                <a:spcPts val="0"/>
              </a:spcBef>
              <a:spcAft>
                <a:spcPts val="0"/>
              </a:spcAft>
              <a:buClr>
                <a:srgbClr val="000000"/>
              </a:buClr>
              <a:buSzPts val="1600"/>
              <a:buNone/>
              <a:defRPr sz="1600">
                <a:solidFill>
                  <a:srgbClr val="000000"/>
                </a:solidFill>
              </a:defRPr>
            </a:lvl4pPr>
            <a:lvl5pPr lvl="4" rtl="0">
              <a:spcBef>
                <a:spcPts val="0"/>
              </a:spcBef>
              <a:spcAft>
                <a:spcPts val="0"/>
              </a:spcAft>
              <a:buClr>
                <a:srgbClr val="000000"/>
              </a:buClr>
              <a:buSzPts val="1600"/>
              <a:buNone/>
              <a:defRPr sz="1600">
                <a:solidFill>
                  <a:srgbClr val="000000"/>
                </a:solidFill>
              </a:defRPr>
            </a:lvl5pPr>
            <a:lvl6pPr lvl="5" rtl="0">
              <a:spcBef>
                <a:spcPts val="0"/>
              </a:spcBef>
              <a:spcAft>
                <a:spcPts val="0"/>
              </a:spcAft>
              <a:buClr>
                <a:srgbClr val="000000"/>
              </a:buClr>
              <a:buSzPts val="1600"/>
              <a:buNone/>
              <a:defRPr sz="1600">
                <a:solidFill>
                  <a:srgbClr val="000000"/>
                </a:solidFill>
              </a:defRPr>
            </a:lvl6pPr>
            <a:lvl7pPr lvl="6" rtl="0">
              <a:spcBef>
                <a:spcPts val="0"/>
              </a:spcBef>
              <a:spcAft>
                <a:spcPts val="0"/>
              </a:spcAft>
              <a:buClr>
                <a:srgbClr val="000000"/>
              </a:buClr>
              <a:buSzPts val="1600"/>
              <a:buNone/>
              <a:defRPr sz="1600">
                <a:solidFill>
                  <a:srgbClr val="000000"/>
                </a:solidFill>
              </a:defRPr>
            </a:lvl7pPr>
            <a:lvl8pPr lvl="7" rtl="0">
              <a:spcBef>
                <a:spcPts val="0"/>
              </a:spcBef>
              <a:spcAft>
                <a:spcPts val="0"/>
              </a:spcAft>
              <a:buClr>
                <a:srgbClr val="000000"/>
              </a:buClr>
              <a:buSzPts val="1600"/>
              <a:buNone/>
              <a:defRPr sz="1600">
                <a:solidFill>
                  <a:srgbClr val="000000"/>
                </a:solidFill>
              </a:defRPr>
            </a:lvl8pPr>
            <a:lvl9pPr lvl="8" rtl="0">
              <a:spcBef>
                <a:spcPts val="0"/>
              </a:spcBef>
              <a:spcAft>
                <a:spcPts val="0"/>
              </a:spcAft>
              <a:buClr>
                <a:srgbClr val="000000"/>
              </a:buClr>
              <a:buSzPts val="1600"/>
              <a:buNone/>
              <a:defRPr sz="1600">
                <a:solidFill>
                  <a:srgbClr val="000000"/>
                </a:solidFill>
              </a:defRPr>
            </a:lvl9pPr>
          </a:lstStyle>
          <a:p/>
        </p:txBody>
      </p:sp>
      <p:sp>
        <p:nvSpPr>
          <p:cNvPr id="37" name="Google Shape;37;p5"/>
          <p:cNvSpPr txBox="1"/>
          <p:nvPr>
            <p:ph idx="1" type="subTitle"/>
          </p:nvPr>
        </p:nvSpPr>
        <p:spPr>
          <a:xfrm>
            <a:off x="2459550" y="2314225"/>
            <a:ext cx="4224900" cy="1784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100"/>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Design">
  <p:cSld name="CUSTOM_15">
    <p:bg>
      <p:bgPr>
        <a:blipFill>
          <a:blip r:embed="rId2">
            <a:alphaModFix/>
          </a:blip>
          <a:stretch>
            <a:fillRect/>
          </a:stretch>
        </a:blipFill>
      </p:bgPr>
    </p:bg>
    <p:spTree>
      <p:nvGrpSpPr>
        <p:cNvPr id="38" name="Shape 38"/>
        <p:cNvGrpSpPr/>
        <p:nvPr/>
      </p:nvGrpSpPr>
      <p:grpSpPr>
        <a:xfrm>
          <a:off x="0" y="0"/>
          <a:ext cx="0" cy="0"/>
          <a:chOff x="0" y="0"/>
          <a:chExt cx="0" cy="0"/>
        </a:xfrm>
      </p:grpSpPr>
      <p:sp>
        <p:nvSpPr>
          <p:cNvPr id="39" name="Google Shape;39;p6"/>
          <p:cNvSpPr txBox="1"/>
          <p:nvPr>
            <p:ph type="ctrTitle"/>
          </p:nvPr>
        </p:nvSpPr>
        <p:spPr>
          <a:xfrm>
            <a:off x="1964851" y="352850"/>
            <a:ext cx="5214300" cy="946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2">
  <p:cSld name="CUSTOM_21">
    <p:bg>
      <p:bgPr>
        <a:blipFill>
          <a:blip r:embed="rId2">
            <a:alphaModFix/>
          </a:blip>
          <a:stretch>
            <a:fillRect/>
          </a:stretch>
        </a:blipFill>
      </p:bgPr>
    </p:bg>
    <p:spTree>
      <p:nvGrpSpPr>
        <p:cNvPr id="40" name="Shape 40"/>
        <p:cNvGrpSpPr/>
        <p:nvPr/>
      </p:nvGrpSpPr>
      <p:grpSpPr>
        <a:xfrm>
          <a:off x="0" y="0"/>
          <a:ext cx="0" cy="0"/>
          <a:chOff x="0" y="0"/>
          <a:chExt cx="0" cy="0"/>
        </a:xfrm>
      </p:grpSpPr>
      <p:sp>
        <p:nvSpPr>
          <p:cNvPr id="41" name="Google Shape;41;p7"/>
          <p:cNvSpPr txBox="1"/>
          <p:nvPr>
            <p:ph type="ctrTitle"/>
          </p:nvPr>
        </p:nvSpPr>
        <p:spPr>
          <a:xfrm flipH="1">
            <a:off x="2747779" y="2635675"/>
            <a:ext cx="5195700" cy="1921200"/>
          </a:xfrm>
          <a:prstGeom prst="rect">
            <a:avLst/>
          </a:prstGeom>
        </p:spPr>
        <p:txBody>
          <a:bodyPr anchorCtr="0" anchor="ctr" bIns="91425" lIns="91425" spcFirstLastPara="1" rIns="91425" wrap="square" tIns="91425">
            <a:noAutofit/>
          </a:bodyPr>
          <a:lstStyle>
            <a:lvl1pPr lvl="0" rtl="0" algn="r">
              <a:spcBef>
                <a:spcPts val="0"/>
              </a:spcBef>
              <a:spcAft>
                <a:spcPts val="0"/>
              </a:spcAft>
              <a:buClr>
                <a:srgbClr val="000000"/>
              </a:buClr>
              <a:buSzPts val="3600"/>
              <a:buNone/>
              <a:defRPr sz="3600"/>
            </a:lvl1pPr>
            <a:lvl2pPr lvl="1" rtl="0" algn="r">
              <a:spcBef>
                <a:spcPts val="0"/>
              </a:spcBef>
              <a:spcAft>
                <a:spcPts val="0"/>
              </a:spcAft>
              <a:buClr>
                <a:srgbClr val="FFFFFF"/>
              </a:buClr>
              <a:buSzPts val="6500"/>
              <a:buNone/>
              <a:defRPr sz="6500">
                <a:solidFill>
                  <a:srgbClr val="FFFFFF"/>
                </a:solidFill>
              </a:defRPr>
            </a:lvl2pPr>
            <a:lvl3pPr lvl="2" rtl="0" algn="r">
              <a:spcBef>
                <a:spcPts val="0"/>
              </a:spcBef>
              <a:spcAft>
                <a:spcPts val="0"/>
              </a:spcAft>
              <a:buClr>
                <a:srgbClr val="FFFFFF"/>
              </a:buClr>
              <a:buSzPts val="6500"/>
              <a:buNone/>
              <a:defRPr sz="6500">
                <a:solidFill>
                  <a:srgbClr val="FFFFFF"/>
                </a:solidFill>
              </a:defRPr>
            </a:lvl3pPr>
            <a:lvl4pPr lvl="3" rtl="0" algn="r">
              <a:spcBef>
                <a:spcPts val="0"/>
              </a:spcBef>
              <a:spcAft>
                <a:spcPts val="0"/>
              </a:spcAft>
              <a:buClr>
                <a:srgbClr val="FFFFFF"/>
              </a:buClr>
              <a:buSzPts val="6500"/>
              <a:buNone/>
              <a:defRPr sz="6500">
                <a:solidFill>
                  <a:srgbClr val="FFFFFF"/>
                </a:solidFill>
              </a:defRPr>
            </a:lvl4pPr>
            <a:lvl5pPr lvl="4" rtl="0" algn="r">
              <a:spcBef>
                <a:spcPts val="0"/>
              </a:spcBef>
              <a:spcAft>
                <a:spcPts val="0"/>
              </a:spcAft>
              <a:buClr>
                <a:srgbClr val="FFFFFF"/>
              </a:buClr>
              <a:buSzPts val="6500"/>
              <a:buNone/>
              <a:defRPr sz="6500">
                <a:solidFill>
                  <a:srgbClr val="FFFFFF"/>
                </a:solidFill>
              </a:defRPr>
            </a:lvl5pPr>
            <a:lvl6pPr lvl="5" rtl="0" algn="r">
              <a:spcBef>
                <a:spcPts val="0"/>
              </a:spcBef>
              <a:spcAft>
                <a:spcPts val="0"/>
              </a:spcAft>
              <a:buClr>
                <a:srgbClr val="FFFFFF"/>
              </a:buClr>
              <a:buSzPts val="6500"/>
              <a:buNone/>
              <a:defRPr sz="6500">
                <a:solidFill>
                  <a:srgbClr val="FFFFFF"/>
                </a:solidFill>
              </a:defRPr>
            </a:lvl6pPr>
            <a:lvl7pPr lvl="6" rtl="0" algn="r">
              <a:spcBef>
                <a:spcPts val="0"/>
              </a:spcBef>
              <a:spcAft>
                <a:spcPts val="0"/>
              </a:spcAft>
              <a:buClr>
                <a:srgbClr val="FFFFFF"/>
              </a:buClr>
              <a:buSzPts val="6500"/>
              <a:buNone/>
              <a:defRPr sz="6500">
                <a:solidFill>
                  <a:srgbClr val="FFFFFF"/>
                </a:solidFill>
              </a:defRPr>
            </a:lvl7pPr>
            <a:lvl8pPr lvl="7" rtl="0" algn="r">
              <a:spcBef>
                <a:spcPts val="0"/>
              </a:spcBef>
              <a:spcAft>
                <a:spcPts val="0"/>
              </a:spcAft>
              <a:buClr>
                <a:srgbClr val="FFFFFF"/>
              </a:buClr>
              <a:buSzPts val="6500"/>
              <a:buNone/>
              <a:defRPr sz="6500">
                <a:solidFill>
                  <a:srgbClr val="FFFFFF"/>
                </a:solidFill>
              </a:defRPr>
            </a:lvl8pPr>
            <a:lvl9pPr lvl="8" rtl="0" algn="r">
              <a:spcBef>
                <a:spcPts val="0"/>
              </a:spcBef>
              <a:spcAft>
                <a:spcPts val="0"/>
              </a:spcAft>
              <a:buClr>
                <a:srgbClr val="FFFFFF"/>
              </a:buClr>
              <a:buSzPts val="6500"/>
              <a:buNone/>
              <a:defRPr sz="6500">
                <a:solidFill>
                  <a:srgbClr val="FFFFFF"/>
                </a:solidFill>
              </a:defRPr>
            </a:lvl9pPr>
          </a:lstStyle>
          <a:p/>
        </p:txBody>
      </p:sp>
      <p:sp>
        <p:nvSpPr>
          <p:cNvPr id="42" name="Google Shape;42;p7"/>
          <p:cNvSpPr txBox="1"/>
          <p:nvPr>
            <p:ph hasCustomPrompt="1" idx="2" type="title"/>
          </p:nvPr>
        </p:nvSpPr>
        <p:spPr>
          <a:xfrm flipH="1">
            <a:off x="4964179" y="2323850"/>
            <a:ext cx="2979300" cy="754500"/>
          </a:xfrm>
          <a:prstGeom prst="rect">
            <a:avLst/>
          </a:prstGeom>
        </p:spPr>
        <p:txBody>
          <a:bodyPr anchorCtr="0" anchor="ctr" bIns="91425" lIns="91425" spcFirstLastPara="1" rIns="91425" wrap="square" tIns="91425">
            <a:noAutofit/>
          </a:bodyPr>
          <a:lstStyle>
            <a:lvl1pPr lvl="0" rtl="0" algn="r">
              <a:spcBef>
                <a:spcPts val="0"/>
              </a:spcBef>
              <a:spcAft>
                <a:spcPts val="0"/>
              </a:spcAft>
              <a:buClr>
                <a:srgbClr val="000000"/>
              </a:buClr>
              <a:buSzPts val="9600"/>
              <a:buNone/>
              <a:defRPr sz="9600"/>
            </a:lvl1pPr>
            <a:lvl2pPr lvl="1" rtl="0" algn="r">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2pPr>
            <a:lvl3pPr lvl="2" rtl="0" algn="r">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3pPr>
            <a:lvl4pPr lvl="3" rtl="0" algn="r">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4pPr>
            <a:lvl5pPr lvl="4" rtl="0" algn="r">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5pPr>
            <a:lvl6pPr lvl="5" rtl="0" algn="r">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6pPr>
            <a:lvl7pPr lvl="6" rtl="0" algn="r">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7pPr>
            <a:lvl8pPr lvl="7" rtl="0" algn="r">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8pPr>
            <a:lvl9pPr lvl="8" rtl="0" algn="r">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43" name="Google Shape;43;p7"/>
          <p:cNvSpPr txBox="1"/>
          <p:nvPr>
            <p:ph idx="1" type="subTitle"/>
          </p:nvPr>
        </p:nvSpPr>
        <p:spPr>
          <a:xfrm>
            <a:off x="3718579" y="4030481"/>
            <a:ext cx="4224900" cy="536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200"/>
              <a:buNone/>
              <a:defRPr sz="1100"/>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 photo">
  <p:cSld name="CUSTOM_23">
    <p:bg>
      <p:bgPr>
        <a:blipFill>
          <a:blip r:embed="rId2">
            <a:alphaModFix/>
          </a:blip>
          <a:stretch>
            <a:fillRect/>
          </a:stretch>
        </a:blipFill>
      </p:bgPr>
    </p:bg>
    <p:spTree>
      <p:nvGrpSpPr>
        <p:cNvPr id="44" name="Shape 44"/>
        <p:cNvGrpSpPr/>
        <p:nvPr/>
      </p:nvGrpSpPr>
      <p:grpSpPr>
        <a:xfrm>
          <a:off x="0" y="0"/>
          <a:ext cx="0" cy="0"/>
          <a:chOff x="0" y="0"/>
          <a:chExt cx="0" cy="0"/>
        </a:xfrm>
      </p:grpSpPr>
      <p:sp>
        <p:nvSpPr>
          <p:cNvPr id="45" name="Google Shape;45;p8"/>
          <p:cNvSpPr txBox="1"/>
          <p:nvPr>
            <p:ph type="ctrTitle"/>
          </p:nvPr>
        </p:nvSpPr>
        <p:spPr>
          <a:xfrm>
            <a:off x="1600733" y="985228"/>
            <a:ext cx="2673600" cy="2054100"/>
          </a:xfrm>
          <a:prstGeom prst="rect">
            <a:avLst/>
          </a:prstGeom>
        </p:spPr>
        <p:txBody>
          <a:bodyPr anchorCtr="0" anchor="b" bIns="91425" lIns="91425" spcFirstLastPara="1" rIns="91425" wrap="square" tIns="91425">
            <a:noAutofit/>
          </a:bodyPr>
          <a:lstStyle>
            <a:lvl1pPr lvl="0" rtl="0" algn="r">
              <a:spcBef>
                <a:spcPts val="0"/>
              </a:spcBef>
              <a:spcAft>
                <a:spcPts val="0"/>
              </a:spcAft>
              <a:buSzPts val="2000"/>
              <a:buNone/>
              <a:defRPr sz="2000"/>
            </a:lvl1pPr>
            <a:lvl2pPr lvl="1" rtl="0" algn="r">
              <a:spcBef>
                <a:spcPts val="0"/>
              </a:spcBef>
              <a:spcAft>
                <a:spcPts val="0"/>
              </a:spcAft>
              <a:buClr>
                <a:srgbClr val="000000"/>
              </a:buClr>
              <a:buSzPts val="2000"/>
              <a:buNone/>
              <a:defRPr sz="2000">
                <a:solidFill>
                  <a:srgbClr val="000000"/>
                </a:solidFill>
              </a:defRPr>
            </a:lvl2pPr>
            <a:lvl3pPr lvl="2" rtl="0" algn="r">
              <a:spcBef>
                <a:spcPts val="0"/>
              </a:spcBef>
              <a:spcAft>
                <a:spcPts val="0"/>
              </a:spcAft>
              <a:buClr>
                <a:srgbClr val="000000"/>
              </a:buClr>
              <a:buSzPts val="2000"/>
              <a:buNone/>
              <a:defRPr sz="2000">
                <a:solidFill>
                  <a:srgbClr val="000000"/>
                </a:solidFill>
              </a:defRPr>
            </a:lvl3pPr>
            <a:lvl4pPr lvl="3" rtl="0" algn="r">
              <a:spcBef>
                <a:spcPts val="0"/>
              </a:spcBef>
              <a:spcAft>
                <a:spcPts val="0"/>
              </a:spcAft>
              <a:buClr>
                <a:srgbClr val="000000"/>
              </a:buClr>
              <a:buSzPts val="2000"/>
              <a:buNone/>
              <a:defRPr sz="2000">
                <a:solidFill>
                  <a:srgbClr val="000000"/>
                </a:solidFill>
              </a:defRPr>
            </a:lvl4pPr>
            <a:lvl5pPr lvl="4" rtl="0" algn="r">
              <a:spcBef>
                <a:spcPts val="0"/>
              </a:spcBef>
              <a:spcAft>
                <a:spcPts val="0"/>
              </a:spcAft>
              <a:buClr>
                <a:srgbClr val="000000"/>
              </a:buClr>
              <a:buSzPts val="2000"/>
              <a:buNone/>
              <a:defRPr sz="2000">
                <a:solidFill>
                  <a:srgbClr val="000000"/>
                </a:solidFill>
              </a:defRPr>
            </a:lvl5pPr>
            <a:lvl6pPr lvl="5" rtl="0" algn="r">
              <a:spcBef>
                <a:spcPts val="0"/>
              </a:spcBef>
              <a:spcAft>
                <a:spcPts val="0"/>
              </a:spcAft>
              <a:buClr>
                <a:srgbClr val="000000"/>
              </a:buClr>
              <a:buSzPts val="2000"/>
              <a:buNone/>
              <a:defRPr sz="2000">
                <a:solidFill>
                  <a:srgbClr val="000000"/>
                </a:solidFill>
              </a:defRPr>
            </a:lvl6pPr>
            <a:lvl7pPr lvl="6" rtl="0" algn="r">
              <a:spcBef>
                <a:spcPts val="0"/>
              </a:spcBef>
              <a:spcAft>
                <a:spcPts val="0"/>
              </a:spcAft>
              <a:buClr>
                <a:srgbClr val="000000"/>
              </a:buClr>
              <a:buSzPts val="2000"/>
              <a:buNone/>
              <a:defRPr sz="2000">
                <a:solidFill>
                  <a:srgbClr val="000000"/>
                </a:solidFill>
              </a:defRPr>
            </a:lvl7pPr>
            <a:lvl8pPr lvl="7" rtl="0" algn="r">
              <a:spcBef>
                <a:spcPts val="0"/>
              </a:spcBef>
              <a:spcAft>
                <a:spcPts val="0"/>
              </a:spcAft>
              <a:buClr>
                <a:srgbClr val="000000"/>
              </a:buClr>
              <a:buSzPts val="2000"/>
              <a:buNone/>
              <a:defRPr sz="2000">
                <a:solidFill>
                  <a:srgbClr val="000000"/>
                </a:solidFill>
              </a:defRPr>
            </a:lvl8pPr>
            <a:lvl9pPr lvl="8" rtl="0" algn="r">
              <a:spcBef>
                <a:spcPts val="0"/>
              </a:spcBef>
              <a:spcAft>
                <a:spcPts val="0"/>
              </a:spcAft>
              <a:buClr>
                <a:srgbClr val="000000"/>
              </a:buClr>
              <a:buSzPts val="2000"/>
              <a:buNone/>
              <a:defRPr sz="2000">
                <a:solidFill>
                  <a:srgbClr val="000000"/>
                </a:solidFill>
              </a:defRPr>
            </a:lvl9pPr>
          </a:lstStyle>
          <a:p/>
        </p:txBody>
      </p:sp>
      <p:sp>
        <p:nvSpPr>
          <p:cNvPr id="46" name="Google Shape;46;p8"/>
          <p:cNvSpPr txBox="1"/>
          <p:nvPr>
            <p:ph idx="1" type="subTitle"/>
          </p:nvPr>
        </p:nvSpPr>
        <p:spPr>
          <a:xfrm>
            <a:off x="1179233" y="3058425"/>
            <a:ext cx="3095100" cy="1784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100"/>
              <a:buNone/>
              <a:defRPr sz="1100">
                <a:solidFill>
                  <a:srgbClr val="000000"/>
                </a:solidFill>
              </a:defRPr>
            </a:lvl1pPr>
            <a:lvl2pPr lvl="1" rtl="0" algn="r">
              <a:lnSpc>
                <a:spcPct val="100000"/>
              </a:lnSpc>
              <a:spcBef>
                <a:spcPts val="0"/>
              </a:spcBef>
              <a:spcAft>
                <a:spcPts val="0"/>
              </a:spcAft>
              <a:buSzPts val="1100"/>
              <a:buNone/>
              <a:defRPr sz="1100"/>
            </a:lvl2pPr>
            <a:lvl3pPr lvl="2" rtl="0" algn="r">
              <a:lnSpc>
                <a:spcPct val="100000"/>
              </a:lnSpc>
              <a:spcBef>
                <a:spcPts val="0"/>
              </a:spcBef>
              <a:spcAft>
                <a:spcPts val="0"/>
              </a:spcAft>
              <a:buSzPts val="1100"/>
              <a:buNone/>
              <a:defRPr sz="1100"/>
            </a:lvl3pPr>
            <a:lvl4pPr lvl="3" rtl="0" algn="r">
              <a:lnSpc>
                <a:spcPct val="100000"/>
              </a:lnSpc>
              <a:spcBef>
                <a:spcPts val="0"/>
              </a:spcBef>
              <a:spcAft>
                <a:spcPts val="0"/>
              </a:spcAft>
              <a:buSzPts val="1100"/>
              <a:buNone/>
              <a:defRPr sz="1100"/>
            </a:lvl4pPr>
            <a:lvl5pPr lvl="4" rtl="0" algn="r">
              <a:lnSpc>
                <a:spcPct val="100000"/>
              </a:lnSpc>
              <a:spcBef>
                <a:spcPts val="0"/>
              </a:spcBef>
              <a:spcAft>
                <a:spcPts val="0"/>
              </a:spcAft>
              <a:buSzPts val="1100"/>
              <a:buNone/>
              <a:defRPr sz="1100"/>
            </a:lvl5pPr>
            <a:lvl6pPr lvl="5" rtl="0" algn="r">
              <a:lnSpc>
                <a:spcPct val="100000"/>
              </a:lnSpc>
              <a:spcBef>
                <a:spcPts val="0"/>
              </a:spcBef>
              <a:spcAft>
                <a:spcPts val="0"/>
              </a:spcAft>
              <a:buSzPts val="1100"/>
              <a:buNone/>
              <a:defRPr sz="1100"/>
            </a:lvl6pPr>
            <a:lvl7pPr lvl="6" rtl="0" algn="r">
              <a:lnSpc>
                <a:spcPct val="100000"/>
              </a:lnSpc>
              <a:spcBef>
                <a:spcPts val="0"/>
              </a:spcBef>
              <a:spcAft>
                <a:spcPts val="0"/>
              </a:spcAft>
              <a:buSzPts val="1100"/>
              <a:buNone/>
              <a:defRPr sz="1100"/>
            </a:lvl7pPr>
            <a:lvl8pPr lvl="7" rtl="0" algn="r">
              <a:lnSpc>
                <a:spcPct val="100000"/>
              </a:lnSpc>
              <a:spcBef>
                <a:spcPts val="0"/>
              </a:spcBef>
              <a:spcAft>
                <a:spcPts val="0"/>
              </a:spcAft>
              <a:buSzPts val="1100"/>
              <a:buNone/>
              <a:defRPr sz="1100"/>
            </a:lvl8pPr>
            <a:lvl9pPr lvl="8" rtl="0" algn="r">
              <a:lnSpc>
                <a:spcPct val="100000"/>
              </a:lnSpc>
              <a:spcBef>
                <a:spcPts val="0"/>
              </a:spcBef>
              <a:spcAft>
                <a:spcPts val="0"/>
              </a:spcAft>
              <a:buSzPts val="1100"/>
              <a:buNone/>
              <a:defRPr sz="1100"/>
            </a:lvl9pPr>
          </a:lstStyle>
          <a:p/>
        </p:txBody>
      </p:sp>
      <p:sp>
        <p:nvSpPr>
          <p:cNvPr id="47" name="Google Shape;47;p8"/>
          <p:cNvSpPr txBox="1"/>
          <p:nvPr>
            <p:ph idx="2" type="ctrTitle"/>
          </p:nvPr>
        </p:nvSpPr>
        <p:spPr>
          <a:xfrm>
            <a:off x="1932090" y="352850"/>
            <a:ext cx="5214300" cy="946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p:cSld name="CUSTOM_26">
    <p:bg>
      <p:bgPr>
        <a:blipFill>
          <a:blip r:embed="rId2">
            <a:alphaModFix/>
          </a:blip>
          <a:stretch>
            <a:fillRect/>
          </a:stretch>
        </a:blipFill>
      </p:bgPr>
    </p:bg>
    <p:spTree>
      <p:nvGrpSpPr>
        <p:cNvPr id="48" name="Shape 48"/>
        <p:cNvGrpSpPr/>
        <p:nvPr/>
      </p:nvGrpSpPr>
      <p:grpSpPr>
        <a:xfrm>
          <a:off x="0" y="0"/>
          <a:ext cx="0" cy="0"/>
          <a:chOff x="0" y="0"/>
          <a:chExt cx="0" cy="0"/>
        </a:xfrm>
      </p:grpSpPr>
      <p:sp>
        <p:nvSpPr>
          <p:cNvPr id="49" name="Google Shape;49;p9"/>
          <p:cNvSpPr txBox="1"/>
          <p:nvPr>
            <p:ph type="ctrTitle"/>
          </p:nvPr>
        </p:nvSpPr>
        <p:spPr>
          <a:xfrm>
            <a:off x="1964851" y="352850"/>
            <a:ext cx="5214300" cy="946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sp>
        <p:nvSpPr>
          <p:cNvPr id="50" name="Google Shape;50;p9"/>
          <p:cNvSpPr txBox="1"/>
          <p:nvPr>
            <p:ph hasCustomPrompt="1" idx="2" type="title"/>
          </p:nvPr>
        </p:nvSpPr>
        <p:spPr>
          <a:xfrm>
            <a:off x="1086651" y="1475125"/>
            <a:ext cx="1795200" cy="754500"/>
          </a:xfrm>
          <a:prstGeom prst="rect">
            <a:avLst/>
          </a:prstGeom>
        </p:spPr>
        <p:txBody>
          <a:bodyPr anchorCtr="0" anchor="ctr" bIns="91425" lIns="91425" spcFirstLastPara="1" rIns="91425" wrap="square" tIns="91425">
            <a:noAutofit/>
          </a:bodyPr>
          <a:lstStyle>
            <a:lvl1pPr lvl="0" rtl="0" algn="r">
              <a:spcBef>
                <a:spcPts val="0"/>
              </a:spcBef>
              <a:spcAft>
                <a:spcPts val="0"/>
              </a:spcAft>
              <a:buClr>
                <a:srgbClr val="000000"/>
              </a:buClr>
              <a:buSzPts val="4800"/>
              <a:buNone/>
              <a:defRPr sz="6000"/>
            </a:lvl1pPr>
            <a:lvl2pPr lvl="1"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51" name="Google Shape;51;p9"/>
          <p:cNvSpPr txBox="1"/>
          <p:nvPr>
            <p:ph idx="1" type="subTitle"/>
          </p:nvPr>
        </p:nvSpPr>
        <p:spPr>
          <a:xfrm flipH="1">
            <a:off x="3481677" y="1666454"/>
            <a:ext cx="3264900" cy="336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100"/>
              <a:buNone/>
              <a:defRPr sz="1100"/>
            </a:lvl1pPr>
            <a:lvl2pPr lvl="1" rtl="0" algn="r">
              <a:lnSpc>
                <a:spcPct val="100000"/>
              </a:lnSpc>
              <a:spcBef>
                <a:spcPts val="0"/>
              </a:spcBef>
              <a:spcAft>
                <a:spcPts val="0"/>
              </a:spcAft>
              <a:buSzPts val="1100"/>
              <a:buNone/>
              <a:defRPr sz="1100"/>
            </a:lvl2pPr>
            <a:lvl3pPr lvl="2" rtl="0" algn="r">
              <a:lnSpc>
                <a:spcPct val="100000"/>
              </a:lnSpc>
              <a:spcBef>
                <a:spcPts val="0"/>
              </a:spcBef>
              <a:spcAft>
                <a:spcPts val="0"/>
              </a:spcAft>
              <a:buSzPts val="1100"/>
              <a:buNone/>
              <a:defRPr sz="1100"/>
            </a:lvl3pPr>
            <a:lvl4pPr lvl="3" rtl="0" algn="r">
              <a:lnSpc>
                <a:spcPct val="100000"/>
              </a:lnSpc>
              <a:spcBef>
                <a:spcPts val="0"/>
              </a:spcBef>
              <a:spcAft>
                <a:spcPts val="0"/>
              </a:spcAft>
              <a:buSzPts val="1100"/>
              <a:buNone/>
              <a:defRPr sz="1100"/>
            </a:lvl4pPr>
            <a:lvl5pPr lvl="4" rtl="0" algn="r">
              <a:lnSpc>
                <a:spcPct val="100000"/>
              </a:lnSpc>
              <a:spcBef>
                <a:spcPts val="0"/>
              </a:spcBef>
              <a:spcAft>
                <a:spcPts val="0"/>
              </a:spcAft>
              <a:buSzPts val="1100"/>
              <a:buNone/>
              <a:defRPr sz="1100"/>
            </a:lvl5pPr>
            <a:lvl6pPr lvl="5" rtl="0" algn="r">
              <a:lnSpc>
                <a:spcPct val="100000"/>
              </a:lnSpc>
              <a:spcBef>
                <a:spcPts val="0"/>
              </a:spcBef>
              <a:spcAft>
                <a:spcPts val="0"/>
              </a:spcAft>
              <a:buSzPts val="1100"/>
              <a:buNone/>
              <a:defRPr sz="1100"/>
            </a:lvl6pPr>
            <a:lvl7pPr lvl="6" rtl="0" algn="r">
              <a:lnSpc>
                <a:spcPct val="100000"/>
              </a:lnSpc>
              <a:spcBef>
                <a:spcPts val="0"/>
              </a:spcBef>
              <a:spcAft>
                <a:spcPts val="0"/>
              </a:spcAft>
              <a:buSzPts val="1100"/>
              <a:buNone/>
              <a:defRPr sz="1100"/>
            </a:lvl7pPr>
            <a:lvl8pPr lvl="7" rtl="0" algn="r">
              <a:lnSpc>
                <a:spcPct val="100000"/>
              </a:lnSpc>
              <a:spcBef>
                <a:spcPts val="0"/>
              </a:spcBef>
              <a:spcAft>
                <a:spcPts val="0"/>
              </a:spcAft>
              <a:buSzPts val="1100"/>
              <a:buNone/>
              <a:defRPr sz="1100"/>
            </a:lvl8pPr>
            <a:lvl9pPr lvl="8" rtl="0" algn="r">
              <a:lnSpc>
                <a:spcPct val="100000"/>
              </a:lnSpc>
              <a:spcBef>
                <a:spcPts val="0"/>
              </a:spcBef>
              <a:spcAft>
                <a:spcPts val="0"/>
              </a:spcAft>
              <a:buSzPts val="1100"/>
              <a:buNone/>
              <a:defRPr sz="1100"/>
            </a:lvl9pPr>
          </a:lstStyle>
          <a:p/>
        </p:txBody>
      </p:sp>
      <p:sp>
        <p:nvSpPr>
          <p:cNvPr id="52" name="Google Shape;52;p9"/>
          <p:cNvSpPr txBox="1"/>
          <p:nvPr>
            <p:ph hasCustomPrompt="1" idx="3" type="title"/>
          </p:nvPr>
        </p:nvSpPr>
        <p:spPr>
          <a:xfrm>
            <a:off x="2298451" y="2475350"/>
            <a:ext cx="1763700" cy="754500"/>
          </a:xfrm>
          <a:prstGeom prst="rect">
            <a:avLst/>
          </a:prstGeom>
        </p:spPr>
        <p:txBody>
          <a:bodyPr anchorCtr="0" anchor="ctr" bIns="91425" lIns="91425" spcFirstLastPara="1" rIns="91425" wrap="square" tIns="91425">
            <a:noAutofit/>
          </a:bodyPr>
          <a:lstStyle>
            <a:lvl1pPr lvl="0" rtl="0" algn="r">
              <a:spcBef>
                <a:spcPts val="0"/>
              </a:spcBef>
              <a:spcAft>
                <a:spcPts val="0"/>
              </a:spcAft>
              <a:buClr>
                <a:srgbClr val="000000"/>
              </a:buClr>
              <a:buSzPts val="4800"/>
              <a:buNone/>
              <a:defRPr sz="6000"/>
            </a:lvl1pPr>
            <a:lvl2pPr lvl="1"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53" name="Google Shape;53;p9"/>
          <p:cNvSpPr txBox="1"/>
          <p:nvPr>
            <p:ph idx="4" type="subTitle"/>
          </p:nvPr>
        </p:nvSpPr>
        <p:spPr>
          <a:xfrm flipH="1">
            <a:off x="4568051" y="2688425"/>
            <a:ext cx="3264900" cy="336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100"/>
              <a:buNone/>
              <a:defRPr sz="1100"/>
            </a:lvl1pPr>
            <a:lvl2pPr lvl="1" rtl="0" algn="r">
              <a:lnSpc>
                <a:spcPct val="100000"/>
              </a:lnSpc>
              <a:spcBef>
                <a:spcPts val="0"/>
              </a:spcBef>
              <a:spcAft>
                <a:spcPts val="0"/>
              </a:spcAft>
              <a:buSzPts val="1100"/>
              <a:buNone/>
              <a:defRPr sz="1100"/>
            </a:lvl2pPr>
            <a:lvl3pPr lvl="2" rtl="0" algn="r">
              <a:lnSpc>
                <a:spcPct val="100000"/>
              </a:lnSpc>
              <a:spcBef>
                <a:spcPts val="0"/>
              </a:spcBef>
              <a:spcAft>
                <a:spcPts val="0"/>
              </a:spcAft>
              <a:buSzPts val="1100"/>
              <a:buNone/>
              <a:defRPr sz="1100"/>
            </a:lvl3pPr>
            <a:lvl4pPr lvl="3" rtl="0" algn="r">
              <a:lnSpc>
                <a:spcPct val="100000"/>
              </a:lnSpc>
              <a:spcBef>
                <a:spcPts val="0"/>
              </a:spcBef>
              <a:spcAft>
                <a:spcPts val="0"/>
              </a:spcAft>
              <a:buSzPts val="1100"/>
              <a:buNone/>
              <a:defRPr sz="1100"/>
            </a:lvl4pPr>
            <a:lvl5pPr lvl="4" rtl="0" algn="r">
              <a:lnSpc>
                <a:spcPct val="100000"/>
              </a:lnSpc>
              <a:spcBef>
                <a:spcPts val="0"/>
              </a:spcBef>
              <a:spcAft>
                <a:spcPts val="0"/>
              </a:spcAft>
              <a:buSzPts val="1100"/>
              <a:buNone/>
              <a:defRPr sz="1100"/>
            </a:lvl5pPr>
            <a:lvl6pPr lvl="5" rtl="0" algn="r">
              <a:lnSpc>
                <a:spcPct val="100000"/>
              </a:lnSpc>
              <a:spcBef>
                <a:spcPts val="0"/>
              </a:spcBef>
              <a:spcAft>
                <a:spcPts val="0"/>
              </a:spcAft>
              <a:buSzPts val="1100"/>
              <a:buNone/>
              <a:defRPr sz="1100"/>
            </a:lvl6pPr>
            <a:lvl7pPr lvl="6" rtl="0" algn="r">
              <a:lnSpc>
                <a:spcPct val="100000"/>
              </a:lnSpc>
              <a:spcBef>
                <a:spcPts val="0"/>
              </a:spcBef>
              <a:spcAft>
                <a:spcPts val="0"/>
              </a:spcAft>
              <a:buSzPts val="1100"/>
              <a:buNone/>
              <a:defRPr sz="1100"/>
            </a:lvl7pPr>
            <a:lvl8pPr lvl="7" rtl="0" algn="r">
              <a:lnSpc>
                <a:spcPct val="100000"/>
              </a:lnSpc>
              <a:spcBef>
                <a:spcPts val="0"/>
              </a:spcBef>
              <a:spcAft>
                <a:spcPts val="0"/>
              </a:spcAft>
              <a:buSzPts val="1100"/>
              <a:buNone/>
              <a:defRPr sz="1100"/>
            </a:lvl8pPr>
            <a:lvl9pPr lvl="8" rtl="0" algn="r">
              <a:lnSpc>
                <a:spcPct val="100000"/>
              </a:lnSpc>
              <a:spcBef>
                <a:spcPts val="0"/>
              </a:spcBef>
              <a:spcAft>
                <a:spcPts val="0"/>
              </a:spcAft>
              <a:buSzPts val="1100"/>
              <a:buNone/>
              <a:defRPr sz="1100"/>
            </a:lvl9pPr>
          </a:lstStyle>
          <a:p/>
        </p:txBody>
      </p:sp>
      <p:sp>
        <p:nvSpPr>
          <p:cNvPr id="54" name="Google Shape;54;p9"/>
          <p:cNvSpPr txBox="1"/>
          <p:nvPr>
            <p:ph hasCustomPrompt="1" idx="5" type="title"/>
          </p:nvPr>
        </p:nvSpPr>
        <p:spPr>
          <a:xfrm>
            <a:off x="3353176" y="3513625"/>
            <a:ext cx="1795200" cy="754500"/>
          </a:xfrm>
          <a:prstGeom prst="rect">
            <a:avLst/>
          </a:prstGeom>
        </p:spPr>
        <p:txBody>
          <a:bodyPr anchorCtr="0" anchor="ctr" bIns="91425" lIns="91425" spcFirstLastPara="1" rIns="91425" wrap="square" tIns="91425">
            <a:noAutofit/>
          </a:bodyPr>
          <a:lstStyle>
            <a:lvl1pPr lvl="0" rtl="0" algn="r">
              <a:spcBef>
                <a:spcPts val="0"/>
              </a:spcBef>
              <a:spcAft>
                <a:spcPts val="0"/>
              </a:spcAft>
              <a:buClr>
                <a:srgbClr val="000000"/>
              </a:buClr>
              <a:buSzPts val="4800"/>
              <a:buNone/>
              <a:defRPr sz="6000"/>
            </a:lvl1pPr>
            <a:lvl2pPr lvl="1"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55" name="Google Shape;55;p9"/>
          <p:cNvSpPr txBox="1"/>
          <p:nvPr>
            <p:ph idx="6" type="subTitle"/>
          </p:nvPr>
        </p:nvSpPr>
        <p:spPr>
          <a:xfrm flipH="1">
            <a:off x="5671490" y="3709941"/>
            <a:ext cx="3264900" cy="336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100"/>
              <a:buNone/>
              <a:defRPr sz="1100"/>
            </a:lvl1pPr>
            <a:lvl2pPr lvl="1" rtl="0" algn="r">
              <a:lnSpc>
                <a:spcPct val="100000"/>
              </a:lnSpc>
              <a:spcBef>
                <a:spcPts val="0"/>
              </a:spcBef>
              <a:spcAft>
                <a:spcPts val="0"/>
              </a:spcAft>
              <a:buSzPts val="1100"/>
              <a:buNone/>
              <a:defRPr sz="1100"/>
            </a:lvl2pPr>
            <a:lvl3pPr lvl="2" rtl="0" algn="r">
              <a:lnSpc>
                <a:spcPct val="100000"/>
              </a:lnSpc>
              <a:spcBef>
                <a:spcPts val="0"/>
              </a:spcBef>
              <a:spcAft>
                <a:spcPts val="0"/>
              </a:spcAft>
              <a:buSzPts val="1100"/>
              <a:buNone/>
              <a:defRPr sz="1100"/>
            </a:lvl3pPr>
            <a:lvl4pPr lvl="3" rtl="0" algn="r">
              <a:lnSpc>
                <a:spcPct val="100000"/>
              </a:lnSpc>
              <a:spcBef>
                <a:spcPts val="0"/>
              </a:spcBef>
              <a:spcAft>
                <a:spcPts val="0"/>
              </a:spcAft>
              <a:buSzPts val="1100"/>
              <a:buNone/>
              <a:defRPr sz="1100"/>
            </a:lvl4pPr>
            <a:lvl5pPr lvl="4" rtl="0" algn="r">
              <a:lnSpc>
                <a:spcPct val="100000"/>
              </a:lnSpc>
              <a:spcBef>
                <a:spcPts val="0"/>
              </a:spcBef>
              <a:spcAft>
                <a:spcPts val="0"/>
              </a:spcAft>
              <a:buSzPts val="1100"/>
              <a:buNone/>
              <a:defRPr sz="1100"/>
            </a:lvl5pPr>
            <a:lvl6pPr lvl="5" rtl="0" algn="r">
              <a:lnSpc>
                <a:spcPct val="100000"/>
              </a:lnSpc>
              <a:spcBef>
                <a:spcPts val="0"/>
              </a:spcBef>
              <a:spcAft>
                <a:spcPts val="0"/>
              </a:spcAft>
              <a:buSzPts val="1100"/>
              <a:buNone/>
              <a:defRPr sz="1100"/>
            </a:lvl6pPr>
            <a:lvl7pPr lvl="6" rtl="0" algn="r">
              <a:lnSpc>
                <a:spcPct val="100000"/>
              </a:lnSpc>
              <a:spcBef>
                <a:spcPts val="0"/>
              </a:spcBef>
              <a:spcAft>
                <a:spcPts val="0"/>
              </a:spcAft>
              <a:buSzPts val="1100"/>
              <a:buNone/>
              <a:defRPr sz="1100"/>
            </a:lvl7pPr>
            <a:lvl8pPr lvl="7" rtl="0" algn="r">
              <a:lnSpc>
                <a:spcPct val="100000"/>
              </a:lnSpc>
              <a:spcBef>
                <a:spcPts val="0"/>
              </a:spcBef>
              <a:spcAft>
                <a:spcPts val="0"/>
              </a:spcAft>
              <a:buSzPts val="1100"/>
              <a:buNone/>
              <a:defRPr sz="1100"/>
            </a:lvl8pPr>
            <a:lvl9pPr lvl="8" rtl="0" algn="r">
              <a:lnSpc>
                <a:spcPct val="100000"/>
              </a:lnSpc>
              <a:spcBef>
                <a:spcPts val="0"/>
              </a:spcBef>
              <a:spcAft>
                <a:spcPts val="0"/>
              </a:spcAft>
              <a:buSzPts val="1100"/>
              <a:buNone/>
              <a:defRPr sz="11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p:cSld name="CUSTOM_24">
    <p:bg>
      <p:bgPr>
        <a:blipFill>
          <a:blip r:embed="rId2">
            <a:alphaModFix/>
          </a:blip>
          <a:stretch>
            <a:fillRect/>
          </a:stretch>
        </a:blipFill>
      </p:bgPr>
    </p:bg>
    <p:spTree>
      <p:nvGrpSpPr>
        <p:cNvPr id="56" name="Shape 56"/>
        <p:cNvGrpSpPr/>
        <p:nvPr/>
      </p:nvGrpSpPr>
      <p:grpSpPr>
        <a:xfrm>
          <a:off x="0" y="0"/>
          <a:ext cx="0" cy="0"/>
          <a:chOff x="0" y="0"/>
          <a:chExt cx="0" cy="0"/>
        </a:xfrm>
      </p:grpSpPr>
      <p:sp>
        <p:nvSpPr>
          <p:cNvPr id="57" name="Google Shape;57;p10"/>
          <p:cNvSpPr txBox="1"/>
          <p:nvPr>
            <p:ph type="ctrTitle"/>
          </p:nvPr>
        </p:nvSpPr>
        <p:spPr>
          <a:xfrm>
            <a:off x="1964851" y="352850"/>
            <a:ext cx="5214300" cy="946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sp>
        <p:nvSpPr>
          <p:cNvPr id="58" name="Google Shape;58;p10"/>
          <p:cNvSpPr txBox="1"/>
          <p:nvPr>
            <p:ph idx="2" type="ctrTitle"/>
          </p:nvPr>
        </p:nvSpPr>
        <p:spPr>
          <a:xfrm>
            <a:off x="561600" y="2804713"/>
            <a:ext cx="2673600" cy="427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spcBef>
                <a:spcPts val="0"/>
              </a:spcBef>
              <a:spcAft>
                <a:spcPts val="0"/>
              </a:spcAft>
              <a:buClr>
                <a:srgbClr val="000000"/>
              </a:buClr>
              <a:buSzPts val="1800"/>
              <a:buNone/>
              <a:defRPr sz="1800">
                <a:solidFill>
                  <a:srgbClr val="000000"/>
                </a:solidFill>
              </a:defRPr>
            </a:lvl2pPr>
            <a:lvl3pPr lvl="2" rtl="0">
              <a:spcBef>
                <a:spcPts val="0"/>
              </a:spcBef>
              <a:spcAft>
                <a:spcPts val="0"/>
              </a:spcAft>
              <a:buClr>
                <a:srgbClr val="000000"/>
              </a:buClr>
              <a:buSzPts val="1800"/>
              <a:buNone/>
              <a:defRPr sz="1800">
                <a:solidFill>
                  <a:srgbClr val="000000"/>
                </a:solidFill>
              </a:defRPr>
            </a:lvl3pPr>
            <a:lvl4pPr lvl="3" rtl="0">
              <a:spcBef>
                <a:spcPts val="0"/>
              </a:spcBef>
              <a:spcAft>
                <a:spcPts val="0"/>
              </a:spcAft>
              <a:buClr>
                <a:srgbClr val="000000"/>
              </a:buClr>
              <a:buSzPts val="1800"/>
              <a:buNone/>
              <a:defRPr sz="1800">
                <a:solidFill>
                  <a:srgbClr val="000000"/>
                </a:solidFill>
              </a:defRPr>
            </a:lvl4pPr>
            <a:lvl5pPr lvl="4" rtl="0">
              <a:spcBef>
                <a:spcPts val="0"/>
              </a:spcBef>
              <a:spcAft>
                <a:spcPts val="0"/>
              </a:spcAft>
              <a:buClr>
                <a:srgbClr val="000000"/>
              </a:buClr>
              <a:buSzPts val="1800"/>
              <a:buNone/>
              <a:defRPr sz="1800">
                <a:solidFill>
                  <a:srgbClr val="000000"/>
                </a:solidFill>
              </a:defRPr>
            </a:lvl5pPr>
            <a:lvl6pPr lvl="5" rtl="0">
              <a:spcBef>
                <a:spcPts val="0"/>
              </a:spcBef>
              <a:spcAft>
                <a:spcPts val="0"/>
              </a:spcAft>
              <a:buClr>
                <a:srgbClr val="000000"/>
              </a:buClr>
              <a:buSzPts val="1800"/>
              <a:buNone/>
              <a:defRPr sz="1800">
                <a:solidFill>
                  <a:srgbClr val="000000"/>
                </a:solidFill>
              </a:defRPr>
            </a:lvl6pPr>
            <a:lvl7pPr lvl="6" rtl="0">
              <a:spcBef>
                <a:spcPts val="0"/>
              </a:spcBef>
              <a:spcAft>
                <a:spcPts val="0"/>
              </a:spcAft>
              <a:buClr>
                <a:srgbClr val="000000"/>
              </a:buClr>
              <a:buSzPts val="1800"/>
              <a:buNone/>
              <a:defRPr sz="1800">
                <a:solidFill>
                  <a:srgbClr val="000000"/>
                </a:solidFill>
              </a:defRPr>
            </a:lvl7pPr>
            <a:lvl8pPr lvl="7" rtl="0">
              <a:spcBef>
                <a:spcPts val="0"/>
              </a:spcBef>
              <a:spcAft>
                <a:spcPts val="0"/>
              </a:spcAft>
              <a:buClr>
                <a:srgbClr val="000000"/>
              </a:buClr>
              <a:buSzPts val="1800"/>
              <a:buNone/>
              <a:defRPr sz="1800">
                <a:solidFill>
                  <a:srgbClr val="000000"/>
                </a:solidFill>
              </a:defRPr>
            </a:lvl8pPr>
            <a:lvl9pPr lvl="8" rtl="0">
              <a:spcBef>
                <a:spcPts val="0"/>
              </a:spcBef>
              <a:spcAft>
                <a:spcPts val="0"/>
              </a:spcAft>
              <a:buClr>
                <a:srgbClr val="000000"/>
              </a:buClr>
              <a:buSzPts val="1800"/>
              <a:buNone/>
              <a:defRPr sz="1800">
                <a:solidFill>
                  <a:srgbClr val="000000"/>
                </a:solidFill>
              </a:defRPr>
            </a:lvl9pPr>
          </a:lstStyle>
          <a:p/>
        </p:txBody>
      </p:sp>
      <p:sp>
        <p:nvSpPr>
          <p:cNvPr id="59" name="Google Shape;59;p10"/>
          <p:cNvSpPr txBox="1"/>
          <p:nvPr>
            <p:ph idx="1" type="subTitle"/>
          </p:nvPr>
        </p:nvSpPr>
        <p:spPr>
          <a:xfrm>
            <a:off x="872450" y="3090475"/>
            <a:ext cx="2052000" cy="1003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sz="1100">
                <a:solidFill>
                  <a:srgbClr val="000000"/>
                </a:solidFill>
              </a:defRPr>
            </a:lvl1pPr>
            <a:lvl2pPr lvl="1" rtl="0">
              <a:lnSpc>
                <a:spcPct val="100000"/>
              </a:lnSpc>
              <a:spcBef>
                <a:spcPts val="0"/>
              </a:spcBef>
              <a:spcAft>
                <a:spcPts val="0"/>
              </a:spcAft>
              <a:buSzPts val="1100"/>
              <a:buNone/>
              <a:defRPr sz="1100"/>
            </a:lvl2pPr>
            <a:lvl3pPr lvl="2" rtl="0">
              <a:lnSpc>
                <a:spcPct val="100000"/>
              </a:lnSpc>
              <a:spcBef>
                <a:spcPts val="0"/>
              </a:spcBef>
              <a:spcAft>
                <a:spcPts val="0"/>
              </a:spcAft>
              <a:buSzPts val="1100"/>
              <a:buNone/>
              <a:defRPr sz="1100"/>
            </a:lvl3pPr>
            <a:lvl4pPr lvl="3" rtl="0">
              <a:lnSpc>
                <a:spcPct val="100000"/>
              </a:lnSpc>
              <a:spcBef>
                <a:spcPts val="0"/>
              </a:spcBef>
              <a:spcAft>
                <a:spcPts val="0"/>
              </a:spcAft>
              <a:buSzPts val="1100"/>
              <a:buNone/>
              <a:defRPr sz="1100"/>
            </a:lvl4pPr>
            <a:lvl5pPr lvl="4" rtl="0">
              <a:lnSpc>
                <a:spcPct val="100000"/>
              </a:lnSpc>
              <a:spcBef>
                <a:spcPts val="0"/>
              </a:spcBef>
              <a:spcAft>
                <a:spcPts val="0"/>
              </a:spcAft>
              <a:buSzPts val="1100"/>
              <a:buNone/>
              <a:defRPr sz="1100"/>
            </a:lvl5pPr>
            <a:lvl6pPr lvl="5" rtl="0">
              <a:lnSpc>
                <a:spcPct val="100000"/>
              </a:lnSpc>
              <a:spcBef>
                <a:spcPts val="0"/>
              </a:spcBef>
              <a:spcAft>
                <a:spcPts val="0"/>
              </a:spcAft>
              <a:buSzPts val="1100"/>
              <a:buNone/>
              <a:defRPr sz="1100"/>
            </a:lvl6pPr>
            <a:lvl7pPr lvl="6" rtl="0">
              <a:lnSpc>
                <a:spcPct val="100000"/>
              </a:lnSpc>
              <a:spcBef>
                <a:spcPts val="0"/>
              </a:spcBef>
              <a:spcAft>
                <a:spcPts val="0"/>
              </a:spcAft>
              <a:buSzPts val="1100"/>
              <a:buNone/>
              <a:defRPr sz="1100"/>
            </a:lvl7pPr>
            <a:lvl8pPr lvl="7" rtl="0">
              <a:lnSpc>
                <a:spcPct val="100000"/>
              </a:lnSpc>
              <a:spcBef>
                <a:spcPts val="0"/>
              </a:spcBef>
              <a:spcAft>
                <a:spcPts val="0"/>
              </a:spcAft>
              <a:buSzPts val="1100"/>
              <a:buNone/>
              <a:defRPr sz="1100"/>
            </a:lvl8pPr>
            <a:lvl9pPr lvl="8" rtl="0">
              <a:lnSpc>
                <a:spcPct val="100000"/>
              </a:lnSpc>
              <a:spcBef>
                <a:spcPts val="0"/>
              </a:spcBef>
              <a:spcAft>
                <a:spcPts val="0"/>
              </a:spcAft>
              <a:buSzPts val="1100"/>
              <a:buNone/>
              <a:defRPr sz="1100"/>
            </a:lvl9pPr>
          </a:lstStyle>
          <a:p/>
        </p:txBody>
      </p:sp>
      <p:sp>
        <p:nvSpPr>
          <p:cNvPr id="60" name="Google Shape;60;p10"/>
          <p:cNvSpPr txBox="1"/>
          <p:nvPr>
            <p:ph idx="3" type="ctrTitle"/>
          </p:nvPr>
        </p:nvSpPr>
        <p:spPr>
          <a:xfrm>
            <a:off x="3235200" y="2804713"/>
            <a:ext cx="2673600" cy="427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spcBef>
                <a:spcPts val="0"/>
              </a:spcBef>
              <a:spcAft>
                <a:spcPts val="0"/>
              </a:spcAft>
              <a:buClr>
                <a:srgbClr val="000000"/>
              </a:buClr>
              <a:buSzPts val="1800"/>
              <a:buNone/>
              <a:defRPr sz="1800">
                <a:solidFill>
                  <a:srgbClr val="000000"/>
                </a:solidFill>
              </a:defRPr>
            </a:lvl2pPr>
            <a:lvl3pPr lvl="2" rtl="0">
              <a:spcBef>
                <a:spcPts val="0"/>
              </a:spcBef>
              <a:spcAft>
                <a:spcPts val="0"/>
              </a:spcAft>
              <a:buClr>
                <a:srgbClr val="000000"/>
              </a:buClr>
              <a:buSzPts val="1800"/>
              <a:buNone/>
              <a:defRPr sz="1800">
                <a:solidFill>
                  <a:srgbClr val="000000"/>
                </a:solidFill>
              </a:defRPr>
            </a:lvl3pPr>
            <a:lvl4pPr lvl="3" rtl="0">
              <a:spcBef>
                <a:spcPts val="0"/>
              </a:spcBef>
              <a:spcAft>
                <a:spcPts val="0"/>
              </a:spcAft>
              <a:buClr>
                <a:srgbClr val="000000"/>
              </a:buClr>
              <a:buSzPts val="1800"/>
              <a:buNone/>
              <a:defRPr sz="1800">
                <a:solidFill>
                  <a:srgbClr val="000000"/>
                </a:solidFill>
              </a:defRPr>
            </a:lvl4pPr>
            <a:lvl5pPr lvl="4" rtl="0">
              <a:spcBef>
                <a:spcPts val="0"/>
              </a:spcBef>
              <a:spcAft>
                <a:spcPts val="0"/>
              </a:spcAft>
              <a:buClr>
                <a:srgbClr val="000000"/>
              </a:buClr>
              <a:buSzPts val="1800"/>
              <a:buNone/>
              <a:defRPr sz="1800">
                <a:solidFill>
                  <a:srgbClr val="000000"/>
                </a:solidFill>
              </a:defRPr>
            </a:lvl5pPr>
            <a:lvl6pPr lvl="5" rtl="0">
              <a:spcBef>
                <a:spcPts val="0"/>
              </a:spcBef>
              <a:spcAft>
                <a:spcPts val="0"/>
              </a:spcAft>
              <a:buClr>
                <a:srgbClr val="000000"/>
              </a:buClr>
              <a:buSzPts val="1800"/>
              <a:buNone/>
              <a:defRPr sz="1800">
                <a:solidFill>
                  <a:srgbClr val="000000"/>
                </a:solidFill>
              </a:defRPr>
            </a:lvl6pPr>
            <a:lvl7pPr lvl="6" rtl="0">
              <a:spcBef>
                <a:spcPts val="0"/>
              </a:spcBef>
              <a:spcAft>
                <a:spcPts val="0"/>
              </a:spcAft>
              <a:buClr>
                <a:srgbClr val="000000"/>
              </a:buClr>
              <a:buSzPts val="1800"/>
              <a:buNone/>
              <a:defRPr sz="1800">
                <a:solidFill>
                  <a:srgbClr val="000000"/>
                </a:solidFill>
              </a:defRPr>
            </a:lvl7pPr>
            <a:lvl8pPr lvl="7" rtl="0">
              <a:spcBef>
                <a:spcPts val="0"/>
              </a:spcBef>
              <a:spcAft>
                <a:spcPts val="0"/>
              </a:spcAft>
              <a:buClr>
                <a:srgbClr val="000000"/>
              </a:buClr>
              <a:buSzPts val="1800"/>
              <a:buNone/>
              <a:defRPr sz="1800">
                <a:solidFill>
                  <a:srgbClr val="000000"/>
                </a:solidFill>
              </a:defRPr>
            </a:lvl8pPr>
            <a:lvl9pPr lvl="8" rtl="0">
              <a:spcBef>
                <a:spcPts val="0"/>
              </a:spcBef>
              <a:spcAft>
                <a:spcPts val="0"/>
              </a:spcAft>
              <a:buClr>
                <a:srgbClr val="000000"/>
              </a:buClr>
              <a:buSzPts val="1800"/>
              <a:buNone/>
              <a:defRPr sz="1800">
                <a:solidFill>
                  <a:srgbClr val="000000"/>
                </a:solidFill>
              </a:defRPr>
            </a:lvl9pPr>
          </a:lstStyle>
          <a:p/>
        </p:txBody>
      </p:sp>
      <p:sp>
        <p:nvSpPr>
          <p:cNvPr id="61" name="Google Shape;61;p10"/>
          <p:cNvSpPr txBox="1"/>
          <p:nvPr>
            <p:ph idx="4" type="subTitle"/>
          </p:nvPr>
        </p:nvSpPr>
        <p:spPr>
          <a:xfrm>
            <a:off x="3462900" y="2036750"/>
            <a:ext cx="2218200" cy="1003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sz="1100">
                <a:solidFill>
                  <a:srgbClr val="000000"/>
                </a:solidFill>
              </a:defRPr>
            </a:lvl1pPr>
            <a:lvl2pPr lvl="1" rtl="0">
              <a:lnSpc>
                <a:spcPct val="100000"/>
              </a:lnSpc>
              <a:spcBef>
                <a:spcPts val="0"/>
              </a:spcBef>
              <a:spcAft>
                <a:spcPts val="0"/>
              </a:spcAft>
              <a:buSzPts val="1100"/>
              <a:buNone/>
              <a:defRPr sz="1100"/>
            </a:lvl2pPr>
            <a:lvl3pPr lvl="2" rtl="0">
              <a:lnSpc>
                <a:spcPct val="100000"/>
              </a:lnSpc>
              <a:spcBef>
                <a:spcPts val="0"/>
              </a:spcBef>
              <a:spcAft>
                <a:spcPts val="0"/>
              </a:spcAft>
              <a:buSzPts val="1100"/>
              <a:buNone/>
              <a:defRPr sz="1100"/>
            </a:lvl3pPr>
            <a:lvl4pPr lvl="3" rtl="0">
              <a:lnSpc>
                <a:spcPct val="100000"/>
              </a:lnSpc>
              <a:spcBef>
                <a:spcPts val="0"/>
              </a:spcBef>
              <a:spcAft>
                <a:spcPts val="0"/>
              </a:spcAft>
              <a:buSzPts val="1100"/>
              <a:buNone/>
              <a:defRPr sz="1100"/>
            </a:lvl4pPr>
            <a:lvl5pPr lvl="4" rtl="0">
              <a:lnSpc>
                <a:spcPct val="100000"/>
              </a:lnSpc>
              <a:spcBef>
                <a:spcPts val="0"/>
              </a:spcBef>
              <a:spcAft>
                <a:spcPts val="0"/>
              </a:spcAft>
              <a:buSzPts val="1100"/>
              <a:buNone/>
              <a:defRPr sz="1100"/>
            </a:lvl5pPr>
            <a:lvl6pPr lvl="5" rtl="0">
              <a:lnSpc>
                <a:spcPct val="100000"/>
              </a:lnSpc>
              <a:spcBef>
                <a:spcPts val="0"/>
              </a:spcBef>
              <a:spcAft>
                <a:spcPts val="0"/>
              </a:spcAft>
              <a:buSzPts val="1100"/>
              <a:buNone/>
              <a:defRPr sz="1100"/>
            </a:lvl6pPr>
            <a:lvl7pPr lvl="6" rtl="0">
              <a:lnSpc>
                <a:spcPct val="100000"/>
              </a:lnSpc>
              <a:spcBef>
                <a:spcPts val="0"/>
              </a:spcBef>
              <a:spcAft>
                <a:spcPts val="0"/>
              </a:spcAft>
              <a:buSzPts val="1100"/>
              <a:buNone/>
              <a:defRPr sz="1100"/>
            </a:lvl7pPr>
            <a:lvl8pPr lvl="7" rtl="0">
              <a:lnSpc>
                <a:spcPct val="100000"/>
              </a:lnSpc>
              <a:spcBef>
                <a:spcPts val="0"/>
              </a:spcBef>
              <a:spcAft>
                <a:spcPts val="0"/>
              </a:spcAft>
              <a:buSzPts val="1100"/>
              <a:buNone/>
              <a:defRPr sz="1100"/>
            </a:lvl8pPr>
            <a:lvl9pPr lvl="8" rtl="0">
              <a:lnSpc>
                <a:spcPct val="100000"/>
              </a:lnSpc>
              <a:spcBef>
                <a:spcPts val="0"/>
              </a:spcBef>
              <a:spcAft>
                <a:spcPts val="0"/>
              </a:spcAft>
              <a:buSzPts val="1100"/>
              <a:buNone/>
              <a:defRPr sz="1100"/>
            </a:lvl9pPr>
          </a:lstStyle>
          <a:p/>
        </p:txBody>
      </p:sp>
      <p:sp>
        <p:nvSpPr>
          <p:cNvPr id="62" name="Google Shape;62;p10"/>
          <p:cNvSpPr txBox="1"/>
          <p:nvPr>
            <p:ph idx="5" type="ctrTitle"/>
          </p:nvPr>
        </p:nvSpPr>
        <p:spPr>
          <a:xfrm>
            <a:off x="5908800" y="2804713"/>
            <a:ext cx="2673600" cy="427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spcBef>
                <a:spcPts val="0"/>
              </a:spcBef>
              <a:spcAft>
                <a:spcPts val="0"/>
              </a:spcAft>
              <a:buClr>
                <a:srgbClr val="000000"/>
              </a:buClr>
              <a:buSzPts val="1800"/>
              <a:buNone/>
              <a:defRPr sz="1800">
                <a:solidFill>
                  <a:srgbClr val="000000"/>
                </a:solidFill>
              </a:defRPr>
            </a:lvl2pPr>
            <a:lvl3pPr lvl="2" rtl="0">
              <a:spcBef>
                <a:spcPts val="0"/>
              </a:spcBef>
              <a:spcAft>
                <a:spcPts val="0"/>
              </a:spcAft>
              <a:buClr>
                <a:srgbClr val="000000"/>
              </a:buClr>
              <a:buSzPts val="1800"/>
              <a:buNone/>
              <a:defRPr sz="1800">
                <a:solidFill>
                  <a:srgbClr val="000000"/>
                </a:solidFill>
              </a:defRPr>
            </a:lvl3pPr>
            <a:lvl4pPr lvl="3" rtl="0">
              <a:spcBef>
                <a:spcPts val="0"/>
              </a:spcBef>
              <a:spcAft>
                <a:spcPts val="0"/>
              </a:spcAft>
              <a:buClr>
                <a:srgbClr val="000000"/>
              </a:buClr>
              <a:buSzPts val="1800"/>
              <a:buNone/>
              <a:defRPr sz="1800">
                <a:solidFill>
                  <a:srgbClr val="000000"/>
                </a:solidFill>
              </a:defRPr>
            </a:lvl4pPr>
            <a:lvl5pPr lvl="4" rtl="0">
              <a:spcBef>
                <a:spcPts val="0"/>
              </a:spcBef>
              <a:spcAft>
                <a:spcPts val="0"/>
              </a:spcAft>
              <a:buClr>
                <a:srgbClr val="000000"/>
              </a:buClr>
              <a:buSzPts val="1800"/>
              <a:buNone/>
              <a:defRPr sz="1800">
                <a:solidFill>
                  <a:srgbClr val="000000"/>
                </a:solidFill>
              </a:defRPr>
            </a:lvl5pPr>
            <a:lvl6pPr lvl="5" rtl="0">
              <a:spcBef>
                <a:spcPts val="0"/>
              </a:spcBef>
              <a:spcAft>
                <a:spcPts val="0"/>
              </a:spcAft>
              <a:buClr>
                <a:srgbClr val="000000"/>
              </a:buClr>
              <a:buSzPts val="1800"/>
              <a:buNone/>
              <a:defRPr sz="1800">
                <a:solidFill>
                  <a:srgbClr val="000000"/>
                </a:solidFill>
              </a:defRPr>
            </a:lvl6pPr>
            <a:lvl7pPr lvl="6" rtl="0">
              <a:spcBef>
                <a:spcPts val="0"/>
              </a:spcBef>
              <a:spcAft>
                <a:spcPts val="0"/>
              </a:spcAft>
              <a:buClr>
                <a:srgbClr val="000000"/>
              </a:buClr>
              <a:buSzPts val="1800"/>
              <a:buNone/>
              <a:defRPr sz="1800">
                <a:solidFill>
                  <a:srgbClr val="000000"/>
                </a:solidFill>
              </a:defRPr>
            </a:lvl7pPr>
            <a:lvl8pPr lvl="7" rtl="0">
              <a:spcBef>
                <a:spcPts val="0"/>
              </a:spcBef>
              <a:spcAft>
                <a:spcPts val="0"/>
              </a:spcAft>
              <a:buClr>
                <a:srgbClr val="000000"/>
              </a:buClr>
              <a:buSzPts val="1800"/>
              <a:buNone/>
              <a:defRPr sz="1800">
                <a:solidFill>
                  <a:srgbClr val="000000"/>
                </a:solidFill>
              </a:defRPr>
            </a:lvl8pPr>
            <a:lvl9pPr lvl="8" rtl="0">
              <a:spcBef>
                <a:spcPts val="0"/>
              </a:spcBef>
              <a:spcAft>
                <a:spcPts val="0"/>
              </a:spcAft>
              <a:buClr>
                <a:srgbClr val="000000"/>
              </a:buClr>
              <a:buSzPts val="1800"/>
              <a:buNone/>
              <a:defRPr sz="1800">
                <a:solidFill>
                  <a:srgbClr val="000000"/>
                </a:solidFill>
              </a:defRPr>
            </a:lvl9pPr>
          </a:lstStyle>
          <a:p/>
        </p:txBody>
      </p:sp>
      <p:sp>
        <p:nvSpPr>
          <p:cNvPr id="63" name="Google Shape;63;p10"/>
          <p:cNvSpPr txBox="1"/>
          <p:nvPr>
            <p:ph idx="6" type="subTitle"/>
          </p:nvPr>
        </p:nvSpPr>
        <p:spPr>
          <a:xfrm>
            <a:off x="6136500" y="3090475"/>
            <a:ext cx="2218200" cy="1003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sz="1100">
                <a:solidFill>
                  <a:srgbClr val="000000"/>
                </a:solidFill>
              </a:defRPr>
            </a:lvl1pPr>
            <a:lvl2pPr lvl="1" rtl="0">
              <a:lnSpc>
                <a:spcPct val="100000"/>
              </a:lnSpc>
              <a:spcBef>
                <a:spcPts val="0"/>
              </a:spcBef>
              <a:spcAft>
                <a:spcPts val="0"/>
              </a:spcAft>
              <a:buSzPts val="1100"/>
              <a:buNone/>
              <a:defRPr sz="1100"/>
            </a:lvl2pPr>
            <a:lvl3pPr lvl="2" rtl="0">
              <a:lnSpc>
                <a:spcPct val="100000"/>
              </a:lnSpc>
              <a:spcBef>
                <a:spcPts val="0"/>
              </a:spcBef>
              <a:spcAft>
                <a:spcPts val="0"/>
              </a:spcAft>
              <a:buSzPts val="1100"/>
              <a:buNone/>
              <a:defRPr sz="1100"/>
            </a:lvl3pPr>
            <a:lvl4pPr lvl="3" rtl="0">
              <a:lnSpc>
                <a:spcPct val="100000"/>
              </a:lnSpc>
              <a:spcBef>
                <a:spcPts val="0"/>
              </a:spcBef>
              <a:spcAft>
                <a:spcPts val="0"/>
              </a:spcAft>
              <a:buSzPts val="1100"/>
              <a:buNone/>
              <a:defRPr sz="1100"/>
            </a:lvl4pPr>
            <a:lvl5pPr lvl="4" rtl="0">
              <a:lnSpc>
                <a:spcPct val="100000"/>
              </a:lnSpc>
              <a:spcBef>
                <a:spcPts val="0"/>
              </a:spcBef>
              <a:spcAft>
                <a:spcPts val="0"/>
              </a:spcAft>
              <a:buSzPts val="1100"/>
              <a:buNone/>
              <a:defRPr sz="1100"/>
            </a:lvl5pPr>
            <a:lvl6pPr lvl="5" rtl="0">
              <a:lnSpc>
                <a:spcPct val="100000"/>
              </a:lnSpc>
              <a:spcBef>
                <a:spcPts val="0"/>
              </a:spcBef>
              <a:spcAft>
                <a:spcPts val="0"/>
              </a:spcAft>
              <a:buSzPts val="1100"/>
              <a:buNone/>
              <a:defRPr sz="1100"/>
            </a:lvl6pPr>
            <a:lvl7pPr lvl="6" rtl="0">
              <a:lnSpc>
                <a:spcPct val="100000"/>
              </a:lnSpc>
              <a:spcBef>
                <a:spcPts val="0"/>
              </a:spcBef>
              <a:spcAft>
                <a:spcPts val="0"/>
              </a:spcAft>
              <a:buSzPts val="1100"/>
              <a:buNone/>
              <a:defRPr sz="1100"/>
            </a:lvl7pPr>
            <a:lvl8pPr lvl="7" rtl="0">
              <a:lnSpc>
                <a:spcPct val="100000"/>
              </a:lnSpc>
              <a:spcBef>
                <a:spcPts val="0"/>
              </a:spcBef>
              <a:spcAft>
                <a:spcPts val="0"/>
              </a:spcAft>
              <a:buSzPts val="1100"/>
              <a:buNone/>
              <a:defRPr sz="1100"/>
            </a:lvl8pPr>
            <a:lvl9pPr lvl="8" rtl="0">
              <a:lnSpc>
                <a:spcPct val="100000"/>
              </a:lnSpc>
              <a:spcBef>
                <a:spcPts val="0"/>
              </a:spcBef>
              <a:spcAft>
                <a:spcPts val="0"/>
              </a:spcAft>
              <a:buSzPts val="1100"/>
              <a:buNone/>
              <a:defRPr sz="11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5"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Font typeface="Exo 2"/>
              <a:buNone/>
              <a:defRPr b="1" sz="2800">
                <a:solidFill>
                  <a:schemeClr val="dk1"/>
                </a:solidFill>
                <a:latin typeface="Exo 2"/>
                <a:ea typeface="Exo 2"/>
                <a:cs typeface="Exo 2"/>
                <a:sym typeface="Exo 2"/>
              </a:defRPr>
            </a:lvl1pPr>
            <a:lvl2pPr lvl="1" rtl="0">
              <a:spcBef>
                <a:spcPts val="0"/>
              </a:spcBef>
              <a:spcAft>
                <a:spcPts val="0"/>
              </a:spcAft>
              <a:buClr>
                <a:schemeClr val="dk1"/>
              </a:buClr>
              <a:buSzPts val="2800"/>
              <a:buFont typeface="Squada One"/>
              <a:buNone/>
              <a:defRPr sz="2800">
                <a:solidFill>
                  <a:schemeClr val="dk1"/>
                </a:solidFill>
                <a:latin typeface="Squada One"/>
                <a:ea typeface="Squada One"/>
                <a:cs typeface="Squada One"/>
                <a:sym typeface="Squada One"/>
              </a:defRPr>
            </a:lvl2pPr>
            <a:lvl3pPr lvl="2" rtl="0">
              <a:spcBef>
                <a:spcPts val="0"/>
              </a:spcBef>
              <a:spcAft>
                <a:spcPts val="0"/>
              </a:spcAft>
              <a:buClr>
                <a:schemeClr val="dk1"/>
              </a:buClr>
              <a:buSzPts val="2800"/>
              <a:buFont typeface="Squada One"/>
              <a:buNone/>
              <a:defRPr sz="2800">
                <a:solidFill>
                  <a:schemeClr val="dk1"/>
                </a:solidFill>
                <a:latin typeface="Squada One"/>
                <a:ea typeface="Squada One"/>
                <a:cs typeface="Squada One"/>
                <a:sym typeface="Squada One"/>
              </a:defRPr>
            </a:lvl3pPr>
            <a:lvl4pPr lvl="3" rtl="0">
              <a:spcBef>
                <a:spcPts val="0"/>
              </a:spcBef>
              <a:spcAft>
                <a:spcPts val="0"/>
              </a:spcAft>
              <a:buClr>
                <a:schemeClr val="dk1"/>
              </a:buClr>
              <a:buSzPts val="2800"/>
              <a:buFont typeface="Squada One"/>
              <a:buNone/>
              <a:defRPr sz="2800">
                <a:solidFill>
                  <a:schemeClr val="dk1"/>
                </a:solidFill>
                <a:latin typeface="Squada One"/>
                <a:ea typeface="Squada One"/>
                <a:cs typeface="Squada One"/>
                <a:sym typeface="Squada One"/>
              </a:defRPr>
            </a:lvl4pPr>
            <a:lvl5pPr lvl="4" rtl="0">
              <a:spcBef>
                <a:spcPts val="0"/>
              </a:spcBef>
              <a:spcAft>
                <a:spcPts val="0"/>
              </a:spcAft>
              <a:buClr>
                <a:schemeClr val="dk1"/>
              </a:buClr>
              <a:buSzPts val="2800"/>
              <a:buFont typeface="Squada One"/>
              <a:buNone/>
              <a:defRPr sz="2800">
                <a:solidFill>
                  <a:schemeClr val="dk1"/>
                </a:solidFill>
                <a:latin typeface="Squada One"/>
                <a:ea typeface="Squada One"/>
                <a:cs typeface="Squada One"/>
                <a:sym typeface="Squada One"/>
              </a:defRPr>
            </a:lvl5pPr>
            <a:lvl6pPr lvl="5" rtl="0">
              <a:spcBef>
                <a:spcPts val="0"/>
              </a:spcBef>
              <a:spcAft>
                <a:spcPts val="0"/>
              </a:spcAft>
              <a:buClr>
                <a:schemeClr val="dk1"/>
              </a:buClr>
              <a:buSzPts val="2800"/>
              <a:buFont typeface="Squada One"/>
              <a:buNone/>
              <a:defRPr sz="2800">
                <a:solidFill>
                  <a:schemeClr val="dk1"/>
                </a:solidFill>
                <a:latin typeface="Squada One"/>
                <a:ea typeface="Squada One"/>
                <a:cs typeface="Squada One"/>
                <a:sym typeface="Squada One"/>
              </a:defRPr>
            </a:lvl6pPr>
            <a:lvl7pPr lvl="6" rtl="0">
              <a:spcBef>
                <a:spcPts val="0"/>
              </a:spcBef>
              <a:spcAft>
                <a:spcPts val="0"/>
              </a:spcAft>
              <a:buClr>
                <a:schemeClr val="dk1"/>
              </a:buClr>
              <a:buSzPts val="2800"/>
              <a:buFont typeface="Squada One"/>
              <a:buNone/>
              <a:defRPr sz="2800">
                <a:solidFill>
                  <a:schemeClr val="dk1"/>
                </a:solidFill>
                <a:latin typeface="Squada One"/>
                <a:ea typeface="Squada One"/>
                <a:cs typeface="Squada One"/>
                <a:sym typeface="Squada One"/>
              </a:defRPr>
            </a:lvl7pPr>
            <a:lvl8pPr lvl="7" rtl="0">
              <a:spcBef>
                <a:spcPts val="0"/>
              </a:spcBef>
              <a:spcAft>
                <a:spcPts val="0"/>
              </a:spcAft>
              <a:buClr>
                <a:schemeClr val="dk1"/>
              </a:buClr>
              <a:buSzPts val="2800"/>
              <a:buFont typeface="Squada One"/>
              <a:buNone/>
              <a:defRPr sz="2800">
                <a:solidFill>
                  <a:schemeClr val="dk1"/>
                </a:solidFill>
                <a:latin typeface="Squada One"/>
                <a:ea typeface="Squada One"/>
                <a:cs typeface="Squada One"/>
                <a:sym typeface="Squada One"/>
              </a:defRPr>
            </a:lvl8pPr>
            <a:lvl9pPr lvl="8" rtl="0">
              <a:spcBef>
                <a:spcPts val="0"/>
              </a:spcBef>
              <a:spcAft>
                <a:spcPts val="0"/>
              </a:spcAft>
              <a:buClr>
                <a:schemeClr val="dk1"/>
              </a:buClr>
              <a:buSzPts val="2800"/>
              <a:buFont typeface="Squada One"/>
              <a:buNone/>
              <a:defRPr sz="2800">
                <a:solidFill>
                  <a:schemeClr val="dk1"/>
                </a:solidFill>
                <a:latin typeface="Squada One"/>
                <a:ea typeface="Squada One"/>
                <a:cs typeface="Squada One"/>
                <a:sym typeface="Squada On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04800" lvl="0" marL="457200" rtl="0">
              <a:lnSpc>
                <a:spcPct val="115000"/>
              </a:lnSpc>
              <a:spcBef>
                <a:spcPts val="0"/>
              </a:spcBef>
              <a:spcAft>
                <a:spcPts val="0"/>
              </a:spcAft>
              <a:buClr>
                <a:schemeClr val="dk1"/>
              </a:buClr>
              <a:buSzPts val="1200"/>
              <a:buFont typeface="Roboto Condensed Light"/>
              <a:buChar char="●"/>
              <a:defRPr sz="1200">
                <a:solidFill>
                  <a:schemeClr val="dk1"/>
                </a:solidFill>
                <a:latin typeface="Roboto Condensed Light"/>
                <a:ea typeface="Roboto Condensed Light"/>
                <a:cs typeface="Roboto Condensed Light"/>
                <a:sym typeface="Roboto Condensed Light"/>
              </a:defRPr>
            </a:lvl1pPr>
            <a:lvl2pPr indent="-304800" lvl="1" marL="914400" rtl="0">
              <a:lnSpc>
                <a:spcPct val="115000"/>
              </a:lnSpc>
              <a:spcBef>
                <a:spcPts val="1600"/>
              </a:spcBef>
              <a:spcAft>
                <a:spcPts val="0"/>
              </a:spcAft>
              <a:buClr>
                <a:schemeClr val="dk1"/>
              </a:buClr>
              <a:buSzPts val="1200"/>
              <a:buFont typeface="Roboto Condensed Light"/>
              <a:buChar char="○"/>
              <a:defRPr sz="1200">
                <a:solidFill>
                  <a:schemeClr val="dk1"/>
                </a:solidFill>
                <a:latin typeface="Roboto Condensed Light"/>
                <a:ea typeface="Roboto Condensed Light"/>
                <a:cs typeface="Roboto Condensed Light"/>
                <a:sym typeface="Roboto Condensed Light"/>
              </a:defRPr>
            </a:lvl2pPr>
            <a:lvl3pPr indent="-304800" lvl="2" marL="1371600" rtl="0">
              <a:lnSpc>
                <a:spcPct val="115000"/>
              </a:lnSpc>
              <a:spcBef>
                <a:spcPts val="1600"/>
              </a:spcBef>
              <a:spcAft>
                <a:spcPts val="0"/>
              </a:spcAft>
              <a:buClr>
                <a:schemeClr val="dk1"/>
              </a:buClr>
              <a:buSzPts val="1200"/>
              <a:buFont typeface="Roboto Condensed Light"/>
              <a:buChar char="■"/>
              <a:defRPr sz="1200">
                <a:solidFill>
                  <a:schemeClr val="dk1"/>
                </a:solidFill>
                <a:latin typeface="Roboto Condensed Light"/>
                <a:ea typeface="Roboto Condensed Light"/>
                <a:cs typeface="Roboto Condensed Light"/>
                <a:sym typeface="Roboto Condensed Light"/>
              </a:defRPr>
            </a:lvl3pPr>
            <a:lvl4pPr indent="-304800" lvl="3" marL="1828800" rtl="0">
              <a:lnSpc>
                <a:spcPct val="115000"/>
              </a:lnSpc>
              <a:spcBef>
                <a:spcPts val="1600"/>
              </a:spcBef>
              <a:spcAft>
                <a:spcPts val="0"/>
              </a:spcAft>
              <a:buClr>
                <a:schemeClr val="dk1"/>
              </a:buClr>
              <a:buSzPts val="1200"/>
              <a:buFont typeface="Roboto Condensed Light"/>
              <a:buChar char="●"/>
              <a:defRPr sz="1200">
                <a:solidFill>
                  <a:schemeClr val="dk1"/>
                </a:solidFill>
                <a:latin typeface="Roboto Condensed Light"/>
                <a:ea typeface="Roboto Condensed Light"/>
                <a:cs typeface="Roboto Condensed Light"/>
                <a:sym typeface="Roboto Condensed Light"/>
              </a:defRPr>
            </a:lvl4pPr>
            <a:lvl5pPr indent="-304800" lvl="4" marL="2286000" rtl="0">
              <a:lnSpc>
                <a:spcPct val="115000"/>
              </a:lnSpc>
              <a:spcBef>
                <a:spcPts val="1600"/>
              </a:spcBef>
              <a:spcAft>
                <a:spcPts val="0"/>
              </a:spcAft>
              <a:buClr>
                <a:schemeClr val="dk1"/>
              </a:buClr>
              <a:buSzPts val="1200"/>
              <a:buFont typeface="Roboto Condensed Light"/>
              <a:buChar char="○"/>
              <a:defRPr sz="1200">
                <a:solidFill>
                  <a:schemeClr val="dk1"/>
                </a:solidFill>
                <a:latin typeface="Roboto Condensed Light"/>
                <a:ea typeface="Roboto Condensed Light"/>
                <a:cs typeface="Roboto Condensed Light"/>
                <a:sym typeface="Roboto Condensed Light"/>
              </a:defRPr>
            </a:lvl5pPr>
            <a:lvl6pPr indent="-304800" lvl="5" marL="2743200" rtl="0">
              <a:lnSpc>
                <a:spcPct val="115000"/>
              </a:lnSpc>
              <a:spcBef>
                <a:spcPts val="1600"/>
              </a:spcBef>
              <a:spcAft>
                <a:spcPts val="0"/>
              </a:spcAft>
              <a:buClr>
                <a:schemeClr val="dk1"/>
              </a:buClr>
              <a:buSzPts val="1200"/>
              <a:buFont typeface="Roboto Condensed Light"/>
              <a:buChar char="■"/>
              <a:defRPr sz="1200">
                <a:solidFill>
                  <a:schemeClr val="dk1"/>
                </a:solidFill>
                <a:latin typeface="Roboto Condensed Light"/>
                <a:ea typeface="Roboto Condensed Light"/>
                <a:cs typeface="Roboto Condensed Light"/>
                <a:sym typeface="Roboto Condensed Light"/>
              </a:defRPr>
            </a:lvl6pPr>
            <a:lvl7pPr indent="-304800" lvl="6" marL="3200400" rtl="0">
              <a:lnSpc>
                <a:spcPct val="115000"/>
              </a:lnSpc>
              <a:spcBef>
                <a:spcPts val="1600"/>
              </a:spcBef>
              <a:spcAft>
                <a:spcPts val="0"/>
              </a:spcAft>
              <a:buClr>
                <a:schemeClr val="dk1"/>
              </a:buClr>
              <a:buSzPts val="1200"/>
              <a:buFont typeface="Roboto Condensed Light"/>
              <a:buChar char="●"/>
              <a:defRPr sz="1200">
                <a:solidFill>
                  <a:schemeClr val="dk1"/>
                </a:solidFill>
                <a:latin typeface="Roboto Condensed Light"/>
                <a:ea typeface="Roboto Condensed Light"/>
                <a:cs typeface="Roboto Condensed Light"/>
                <a:sym typeface="Roboto Condensed Light"/>
              </a:defRPr>
            </a:lvl7pPr>
            <a:lvl8pPr indent="-304800" lvl="7" marL="3657600" rtl="0">
              <a:lnSpc>
                <a:spcPct val="115000"/>
              </a:lnSpc>
              <a:spcBef>
                <a:spcPts val="1600"/>
              </a:spcBef>
              <a:spcAft>
                <a:spcPts val="0"/>
              </a:spcAft>
              <a:buClr>
                <a:schemeClr val="dk1"/>
              </a:buClr>
              <a:buSzPts val="1200"/>
              <a:buFont typeface="Roboto Condensed Light"/>
              <a:buChar char="○"/>
              <a:defRPr sz="1200">
                <a:solidFill>
                  <a:schemeClr val="dk1"/>
                </a:solidFill>
                <a:latin typeface="Roboto Condensed Light"/>
                <a:ea typeface="Roboto Condensed Light"/>
                <a:cs typeface="Roboto Condensed Light"/>
                <a:sym typeface="Roboto Condensed Light"/>
              </a:defRPr>
            </a:lvl8pPr>
            <a:lvl9pPr indent="-304800" lvl="8" marL="4114800" rtl="0">
              <a:lnSpc>
                <a:spcPct val="115000"/>
              </a:lnSpc>
              <a:spcBef>
                <a:spcPts val="1600"/>
              </a:spcBef>
              <a:spcAft>
                <a:spcPts val="1600"/>
              </a:spcAft>
              <a:buClr>
                <a:schemeClr val="dk1"/>
              </a:buClr>
              <a:buSzPts val="1200"/>
              <a:buFont typeface="Roboto Condensed Light"/>
              <a:buChar char="■"/>
              <a:defRPr sz="1200">
                <a:solidFill>
                  <a:schemeClr val="dk1"/>
                </a:solidFill>
                <a:latin typeface="Roboto Condensed Light"/>
                <a:ea typeface="Roboto Condensed Light"/>
                <a:cs typeface="Roboto Condensed Light"/>
                <a:sym typeface="Roboto Condensed Light"/>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4.xml"/><Relationship Id="rId3" Type="http://schemas.openxmlformats.org/officeDocument/2006/relationships/image" Target="../media/image2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 Id="rId3" Type="http://schemas.openxmlformats.org/officeDocument/2006/relationships/image" Target="../media/image2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 Id="rId3" Type="http://schemas.openxmlformats.org/officeDocument/2006/relationships/image" Target="../media/image2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6.xml"/><Relationship Id="rId3" Type="http://schemas.openxmlformats.org/officeDocument/2006/relationships/hyperlink" Target="https://github.com/devnag/pytorch-generative-adversarial-networks?fbclid=IwAR355HFMPWE4i12-L51rmKEuLhe_GEEjsssJp87Y-DB7ILEuMv1II-FKwg8"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image" Target="../media/image1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6.xml"/><Relationship Id="rId3" Type="http://schemas.openxmlformats.org/officeDocument/2006/relationships/image" Target="../media/image1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 Id="rId3" Type="http://schemas.openxmlformats.org/officeDocument/2006/relationships/image" Target="../media/image2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6"/>
          <p:cNvSpPr txBox="1"/>
          <p:nvPr>
            <p:ph idx="1" type="subTitle"/>
          </p:nvPr>
        </p:nvSpPr>
        <p:spPr>
          <a:xfrm>
            <a:off x="3670681" y="2933522"/>
            <a:ext cx="4352100" cy="7170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b="1" lang="en" sz="1600">
                <a:latin typeface="Roboto Condensed"/>
                <a:ea typeface="Roboto Condensed"/>
                <a:cs typeface="Roboto Condensed"/>
                <a:sym typeface="Roboto Condensed"/>
              </a:rPr>
              <a:t>Ｍｅｍｂｅｒｓ</a:t>
            </a:r>
            <a:r>
              <a:rPr b="1" lang="en" sz="1600">
                <a:latin typeface="Roboto Condensed"/>
                <a:ea typeface="Roboto Condensed"/>
                <a:cs typeface="Roboto Condensed"/>
                <a:sym typeface="Roboto Condensed"/>
              </a:rPr>
              <a:t>：朱偉綸、黃秉茂、許齊崴</a:t>
            </a:r>
            <a:endParaRPr b="1" sz="1600">
              <a:latin typeface="Roboto Condensed"/>
              <a:ea typeface="Roboto Condensed"/>
              <a:cs typeface="Roboto Condensed"/>
              <a:sym typeface="Roboto Condensed"/>
            </a:endParaRPr>
          </a:p>
        </p:txBody>
      </p:sp>
      <p:sp>
        <p:nvSpPr>
          <p:cNvPr id="133" name="Google Shape;133;p26"/>
          <p:cNvSpPr txBox="1"/>
          <p:nvPr>
            <p:ph type="ctrTitle"/>
          </p:nvPr>
        </p:nvSpPr>
        <p:spPr>
          <a:xfrm>
            <a:off x="1135981" y="1393699"/>
            <a:ext cx="6886800" cy="17823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solidFill>
                  <a:srgbClr val="434343"/>
                </a:solidFill>
              </a:rPr>
              <a:t>Generative </a:t>
            </a:r>
            <a:endParaRPr>
              <a:solidFill>
                <a:srgbClr val="434343"/>
              </a:solidFill>
            </a:endParaRPr>
          </a:p>
          <a:p>
            <a:pPr indent="0" lvl="0" marL="0" rtl="0" algn="r">
              <a:spcBef>
                <a:spcPts val="0"/>
              </a:spcBef>
              <a:spcAft>
                <a:spcPts val="0"/>
              </a:spcAft>
              <a:buNone/>
            </a:pPr>
            <a:r>
              <a:rPr lang="en">
                <a:solidFill>
                  <a:srgbClr val="434343"/>
                </a:solidFill>
              </a:rPr>
              <a:t>Adversarial Networks</a:t>
            </a:r>
            <a:endParaRPr>
              <a:solidFill>
                <a:srgbClr val="434343"/>
              </a:solidFill>
            </a:endParaRPr>
          </a:p>
        </p:txBody>
      </p:sp>
      <p:cxnSp>
        <p:nvCxnSpPr>
          <p:cNvPr id="134" name="Google Shape;134;p26"/>
          <p:cNvCxnSpPr/>
          <p:nvPr/>
        </p:nvCxnSpPr>
        <p:spPr>
          <a:xfrm>
            <a:off x="7145675" y="3176000"/>
            <a:ext cx="20865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cxnSp>
        <p:nvCxnSpPr>
          <p:cNvPr id="190" name="Google Shape;190;p35"/>
          <p:cNvCxnSpPr/>
          <p:nvPr/>
        </p:nvCxnSpPr>
        <p:spPr>
          <a:xfrm>
            <a:off x="0" y="4028275"/>
            <a:ext cx="1561500" cy="0"/>
          </a:xfrm>
          <a:prstGeom prst="straightConnector1">
            <a:avLst/>
          </a:prstGeom>
          <a:noFill/>
          <a:ln cap="flat" cmpd="sng" w="9525">
            <a:solidFill>
              <a:schemeClr val="dk1"/>
            </a:solidFill>
            <a:prstDash val="solid"/>
            <a:round/>
            <a:headEnd len="med" w="med" type="none"/>
            <a:tailEnd len="med" w="med" type="none"/>
          </a:ln>
        </p:spPr>
      </p:cxnSp>
      <p:sp>
        <p:nvSpPr>
          <p:cNvPr id="191" name="Google Shape;191;p35"/>
          <p:cNvSpPr txBox="1"/>
          <p:nvPr/>
        </p:nvSpPr>
        <p:spPr>
          <a:xfrm>
            <a:off x="1311450" y="705450"/>
            <a:ext cx="6521100" cy="373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accent6"/>
              </a:buClr>
              <a:buSzPts val="1100"/>
              <a:buFont typeface="Arial"/>
              <a:buNone/>
            </a:pPr>
            <a:r>
              <a:rPr b="1" lang="en" sz="2200">
                <a:solidFill>
                  <a:schemeClr val="accent6"/>
                </a:solidFill>
                <a:latin typeface="Roboto Condensed"/>
                <a:ea typeface="Roboto Condensed"/>
                <a:cs typeface="Roboto Condensed"/>
                <a:sym typeface="Roboto Condensed"/>
              </a:rPr>
              <a:t>For each epoch:</a:t>
            </a:r>
            <a:endParaRPr b="1" sz="2200">
              <a:solidFill>
                <a:schemeClr val="accent6"/>
              </a:solidFill>
              <a:latin typeface="Roboto Condensed"/>
              <a:ea typeface="Roboto Condensed"/>
              <a:cs typeface="Roboto Condensed"/>
              <a:sym typeface="Roboto Condensed"/>
            </a:endParaRPr>
          </a:p>
          <a:p>
            <a:pPr indent="0" lvl="0" marL="0" rtl="0" algn="l">
              <a:spcBef>
                <a:spcPts val="0"/>
              </a:spcBef>
              <a:spcAft>
                <a:spcPts val="0"/>
              </a:spcAft>
              <a:buClr>
                <a:schemeClr val="accent6"/>
              </a:buClr>
              <a:buSzPts val="1100"/>
              <a:buFont typeface="Arial"/>
              <a:buNone/>
            </a:pPr>
            <a:r>
              <a:t/>
            </a:r>
            <a:endParaRPr b="1" sz="1800">
              <a:solidFill>
                <a:schemeClr val="accent6"/>
              </a:solidFill>
              <a:latin typeface="Roboto Condensed"/>
              <a:ea typeface="Roboto Condensed"/>
              <a:cs typeface="Roboto Condensed"/>
              <a:sym typeface="Roboto Condensed"/>
            </a:endParaRPr>
          </a:p>
          <a:p>
            <a:pPr indent="0" lvl="0" marL="0" rtl="0" algn="l">
              <a:spcBef>
                <a:spcPts val="0"/>
              </a:spcBef>
              <a:spcAft>
                <a:spcPts val="0"/>
              </a:spcAft>
              <a:buClr>
                <a:schemeClr val="accent6"/>
              </a:buClr>
              <a:buSzPts val="1100"/>
              <a:buFont typeface="Arial"/>
              <a:buNone/>
            </a:pPr>
            <a:r>
              <a:rPr b="1" lang="en" sz="1800">
                <a:solidFill>
                  <a:schemeClr val="accent6"/>
                </a:solidFill>
                <a:latin typeface="Roboto Condensed"/>
                <a:ea typeface="Roboto Condensed"/>
                <a:cs typeface="Roboto Condensed"/>
                <a:sym typeface="Roboto Condensed"/>
              </a:rPr>
              <a:t>(1) We push both types of data through D and apply a differentiable criterion to D’s guesses vs. the actual labels. That pushing is the ‘forward’ step; we then call ‘backward()’ explicitly in order to calculate gradients, which are then used to update D’s parameters in the d_optimizer step() call. G is used but isn’t trained here.</a:t>
            </a:r>
            <a:endParaRPr b="1" sz="1800">
              <a:solidFill>
                <a:schemeClr val="accent6"/>
              </a:solidFill>
              <a:latin typeface="Roboto Condensed"/>
              <a:ea typeface="Roboto Condensed"/>
              <a:cs typeface="Roboto Condensed"/>
              <a:sym typeface="Roboto Condensed"/>
            </a:endParaRPr>
          </a:p>
          <a:p>
            <a:pPr indent="0" lvl="0" marL="0" rtl="0" algn="l">
              <a:spcBef>
                <a:spcPts val="0"/>
              </a:spcBef>
              <a:spcAft>
                <a:spcPts val="0"/>
              </a:spcAft>
              <a:buClr>
                <a:schemeClr val="accent6"/>
              </a:buClr>
              <a:buSzPts val="1100"/>
              <a:buFont typeface="Arial"/>
              <a:buNone/>
            </a:pPr>
            <a:r>
              <a:t/>
            </a:r>
            <a:endParaRPr b="1" sz="1800">
              <a:solidFill>
                <a:schemeClr val="accent6"/>
              </a:solidFill>
              <a:latin typeface="Roboto Condensed"/>
              <a:ea typeface="Roboto Condensed"/>
              <a:cs typeface="Roboto Condensed"/>
              <a:sym typeface="Roboto Condensed"/>
            </a:endParaRPr>
          </a:p>
          <a:p>
            <a:pPr indent="0" lvl="0" marL="0" rtl="0" algn="l">
              <a:spcBef>
                <a:spcPts val="0"/>
              </a:spcBef>
              <a:spcAft>
                <a:spcPts val="0"/>
              </a:spcAft>
              <a:buClr>
                <a:schemeClr val="accent6"/>
              </a:buClr>
              <a:buSzPts val="1100"/>
              <a:buFont typeface="Arial"/>
              <a:buNone/>
            </a:pPr>
            <a:r>
              <a:rPr b="1" lang="en" sz="1800">
                <a:solidFill>
                  <a:schemeClr val="accent6"/>
                </a:solidFill>
                <a:latin typeface="Roboto Condensed"/>
                <a:ea typeface="Roboto Condensed"/>
                <a:cs typeface="Roboto Condensed"/>
                <a:sym typeface="Roboto Condensed"/>
              </a:rPr>
              <a:t>(2)we do the same thing for G — note that we also run G’s output through D (we’re essentially giving the forger a detective to practice on) but we do not optimize or change D at this step. We don’t want the detective D to learn the wrong labels. Hence, we only call g_optimizer.step().</a:t>
            </a:r>
            <a:endParaRPr b="1" sz="1800">
              <a:latin typeface="Roboto Condensed"/>
              <a:ea typeface="Roboto Condensed"/>
              <a:cs typeface="Roboto Condensed"/>
              <a:sym typeface="Roboto Condensed"/>
            </a:endParaRPr>
          </a:p>
          <a:p>
            <a:pPr indent="0" lvl="0" marL="0" rtl="0" algn="l">
              <a:spcBef>
                <a:spcPts val="0"/>
              </a:spcBef>
              <a:spcAft>
                <a:spcPts val="0"/>
              </a:spcAft>
              <a:buNone/>
            </a:pPr>
            <a:r>
              <a:t/>
            </a:r>
            <a:endParaRPr b="1" sz="1800">
              <a:latin typeface="Roboto Condensed"/>
              <a:ea typeface="Roboto Condensed"/>
              <a:cs typeface="Roboto Condensed"/>
              <a:sym typeface="Roboto Condense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cxnSp>
        <p:nvCxnSpPr>
          <p:cNvPr id="196" name="Google Shape;196;p36"/>
          <p:cNvCxnSpPr/>
          <p:nvPr/>
        </p:nvCxnSpPr>
        <p:spPr>
          <a:xfrm>
            <a:off x="0" y="4028275"/>
            <a:ext cx="1561500" cy="0"/>
          </a:xfrm>
          <a:prstGeom prst="straightConnector1">
            <a:avLst/>
          </a:prstGeom>
          <a:noFill/>
          <a:ln cap="flat" cmpd="sng" w="9525">
            <a:solidFill>
              <a:schemeClr val="dk1"/>
            </a:solidFill>
            <a:prstDash val="solid"/>
            <a:round/>
            <a:headEnd len="med" w="med" type="none"/>
            <a:tailEnd len="med" w="med" type="none"/>
          </a:ln>
        </p:spPr>
      </p:cxnSp>
      <p:pic>
        <p:nvPicPr>
          <p:cNvPr id="197" name="Google Shape;197;p36"/>
          <p:cNvPicPr preferRelativeResize="0"/>
          <p:nvPr/>
        </p:nvPicPr>
        <p:blipFill>
          <a:blip r:embed="rId3">
            <a:alphaModFix/>
          </a:blip>
          <a:stretch>
            <a:fillRect/>
          </a:stretch>
        </p:blipFill>
        <p:spPr>
          <a:xfrm>
            <a:off x="152400" y="900438"/>
            <a:ext cx="8839200" cy="4007324"/>
          </a:xfrm>
          <a:prstGeom prst="rect">
            <a:avLst/>
          </a:prstGeom>
          <a:noFill/>
          <a:ln>
            <a:noFill/>
          </a:ln>
        </p:spPr>
      </p:pic>
      <p:sp>
        <p:nvSpPr>
          <p:cNvPr id="198" name="Google Shape;198;p36"/>
          <p:cNvSpPr txBox="1"/>
          <p:nvPr>
            <p:ph idx="4294967295" type="ctrTitle"/>
          </p:nvPr>
        </p:nvSpPr>
        <p:spPr>
          <a:xfrm>
            <a:off x="264450" y="152825"/>
            <a:ext cx="8615100" cy="94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300"/>
              <a:t>Training </a:t>
            </a:r>
            <a:r>
              <a:rPr lang="en" sz="3300"/>
              <a:t>D(discriminator) </a:t>
            </a:r>
            <a:endParaRPr sz="33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cxnSp>
        <p:nvCxnSpPr>
          <p:cNvPr id="203" name="Google Shape;203;p37"/>
          <p:cNvCxnSpPr/>
          <p:nvPr/>
        </p:nvCxnSpPr>
        <p:spPr>
          <a:xfrm>
            <a:off x="0" y="4028275"/>
            <a:ext cx="1561500" cy="0"/>
          </a:xfrm>
          <a:prstGeom prst="straightConnector1">
            <a:avLst/>
          </a:prstGeom>
          <a:noFill/>
          <a:ln cap="flat" cmpd="sng" w="9525">
            <a:solidFill>
              <a:schemeClr val="dk1"/>
            </a:solidFill>
            <a:prstDash val="solid"/>
            <a:round/>
            <a:headEnd len="med" w="med" type="none"/>
            <a:tailEnd len="med" w="med" type="none"/>
          </a:ln>
        </p:spPr>
      </p:cxnSp>
      <p:pic>
        <p:nvPicPr>
          <p:cNvPr id="204" name="Google Shape;204;p37"/>
          <p:cNvPicPr preferRelativeResize="0"/>
          <p:nvPr/>
        </p:nvPicPr>
        <p:blipFill>
          <a:blip r:embed="rId3">
            <a:alphaModFix/>
          </a:blip>
          <a:stretch>
            <a:fillRect/>
          </a:stretch>
        </p:blipFill>
        <p:spPr>
          <a:xfrm>
            <a:off x="0" y="1644459"/>
            <a:ext cx="8839200" cy="2711832"/>
          </a:xfrm>
          <a:prstGeom prst="rect">
            <a:avLst/>
          </a:prstGeom>
          <a:noFill/>
          <a:ln>
            <a:noFill/>
          </a:ln>
        </p:spPr>
      </p:pic>
      <p:sp>
        <p:nvSpPr>
          <p:cNvPr id="205" name="Google Shape;205;p37"/>
          <p:cNvSpPr txBox="1"/>
          <p:nvPr>
            <p:ph idx="4294967295" type="ctrTitle"/>
          </p:nvPr>
        </p:nvSpPr>
        <p:spPr>
          <a:xfrm>
            <a:off x="0" y="431425"/>
            <a:ext cx="8615100" cy="94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300"/>
              <a:t>Training G(</a:t>
            </a:r>
            <a:r>
              <a:rPr lang="en" sz="3300"/>
              <a:t>generator</a:t>
            </a:r>
            <a:r>
              <a:rPr lang="en" sz="3300"/>
              <a:t>) </a:t>
            </a:r>
            <a:endParaRPr sz="33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8"/>
          <p:cNvSpPr txBox="1"/>
          <p:nvPr>
            <p:ph idx="2" type="title"/>
          </p:nvPr>
        </p:nvSpPr>
        <p:spPr>
          <a:xfrm flipH="1">
            <a:off x="894376" y="2194500"/>
            <a:ext cx="7050900" cy="754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accent6"/>
              </a:buClr>
              <a:buSzPts val="1100"/>
              <a:buFont typeface="Arial"/>
              <a:buNone/>
            </a:pPr>
            <a:r>
              <a:rPr lang="en" sz="4000"/>
              <a:t> Key Point</a:t>
            </a:r>
            <a:endParaRPr sz="110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9"/>
          <p:cNvSpPr txBox="1"/>
          <p:nvPr>
            <p:ph type="ctrTitle"/>
          </p:nvPr>
        </p:nvSpPr>
        <p:spPr>
          <a:xfrm>
            <a:off x="264450" y="217100"/>
            <a:ext cx="8615100" cy="946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300"/>
              <a:t>Hyper parameter</a:t>
            </a:r>
            <a:endParaRPr sz="3300"/>
          </a:p>
        </p:txBody>
      </p:sp>
      <p:pic>
        <p:nvPicPr>
          <p:cNvPr id="216" name="Google Shape;216;p39"/>
          <p:cNvPicPr preferRelativeResize="0"/>
          <p:nvPr/>
        </p:nvPicPr>
        <p:blipFill>
          <a:blip r:embed="rId3">
            <a:alphaModFix/>
          </a:blip>
          <a:stretch>
            <a:fillRect/>
          </a:stretch>
        </p:blipFill>
        <p:spPr>
          <a:xfrm>
            <a:off x="900600" y="973925"/>
            <a:ext cx="7342799" cy="392192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40"/>
          <p:cNvSpPr txBox="1"/>
          <p:nvPr>
            <p:ph idx="1" type="body"/>
          </p:nvPr>
        </p:nvSpPr>
        <p:spPr>
          <a:xfrm>
            <a:off x="751350" y="1348375"/>
            <a:ext cx="8158200" cy="355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Roboto Condensed"/>
                <a:ea typeface="Roboto Condensed"/>
                <a:cs typeface="Roboto Condensed"/>
                <a:sym typeface="Roboto Condensed"/>
              </a:rPr>
              <a:t>Generate real data.</a:t>
            </a:r>
            <a:endParaRPr b="1" sz="1800">
              <a:latin typeface="Roboto Condensed"/>
              <a:ea typeface="Roboto Condensed"/>
              <a:cs typeface="Roboto Condensed"/>
              <a:sym typeface="Roboto Condensed"/>
            </a:endParaRPr>
          </a:p>
          <a:p>
            <a:pPr indent="0" lvl="0" marL="0" rtl="0" algn="l">
              <a:spcBef>
                <a:spcPts val="1600"/>
              </a:spcBef>
              <a:spcAft>
                <a:spcPts val="0"/>
              </a:spcAft>
              <a:buNone/>
            </a:pPr>
            <a:r>
              <a:rPr b="1" lang="en" sz="1800">
                <a:latin typeface="Roboto Condensed"/>
                <a:ea typeface="Roboto Condensed"/>
                <a:cs typeface="Roboto Condensed"/>
                <a:sym typeface="Roboto Condensed"/>
              </a:rPr>
              <a:t>Training </a:t>
            </a:r>
            <a:r>
              <a:rPr b="1" lang="en" sz="1800">
                <a:solidFill>
                  <a:schemeClr val="accent6"/>
                </a:solidFill>
                <a:latin typeface="Roboto Condensed"/>
                <a:ea typeface="Roboto Condensed"/>
                <a:cs typeface="Roboto Condensed"/>
                <a:sym typeface="Roboto Condensed"/>
              </a:rPr>
              <a:t>D with real data.</a:t>
            </a:r>
            <a:endParaRPr b="1" sz="1800">
              <a:latin typeface="Roboto Condensed"/>
              <a:ea typeface="Roboto Condensed"/>
              <a:cs typeface="Roboto Condensed"/>
              <a:sym typeface="Roboto Condensed"/>
            </a:endParaRPr>
          </a:p>
          <a:p>
            <a:pPr indent="0" lvl="0" marL="0" rtl="0" algn="l">
              <a:spcBef>
                <a:spcPts val="1600"/>
              </a:spcBef>
              <a:spcAft>
                <a:spcPts val="0"/>
              </a:spcAft>
              <a:buNone/>
            </a:pPr>
            <a:r>
              <a:rPr b="1" lang="en" sz="1800">
                <a:latin typeface="Roboto Condensed"/>
                <a:ea typeface="Roboto Condensed"/>
                <a:cs typeface="Roboto Condensed"/>
                <a:sym typeface="Roboto Condensed"/>
              </a:rPr>
              <a:t>Calculate real loss and then calculate gradient with </a:t>
            </a:r>
            <a:r>
              <a:rPr b="1" lang="en" sz="1800">
                <a:solidFill>
                  <a:schemeClr val="accent6"/>
                </a:solidFill>
                <a:latin typeface="Roboto Condensed"/>
                <a:ea typeface="Roboto Condensed"/>
                <a:cs typeface="Roboto Condensed"/>
                <a:sym typeface="Roboto Condensed"/>
              </a:rPr>
              <a:t>it.</a:t>
            </a:r>
            <a:endParaRPr b="1" sz="1800">
              <a:latin typeface="Roboto Condensed"/>
              <a:ea typeface="Roboto Condensed"/>
              <a:cs typeface="Roboto Condensed"/>
              <a:sym typeface="Roboto Condensed"/>
            </a:endParaRPr>
          </a:p>
          <a:p>
            <a:pPr indent="0" lvl="0" marL="0" rtl="0" algn="l">
              <a:spcBef>
                <a:spcPts val="1600"/>
              </a:spcBef>
              <a:spcAft>
                <a:spcPts val="0"/>
              </a:spcAft>
              <a:buNone/>
            </a:pPr>
            <a:r>
              <a:rPr b="1" lang="en" sz="1800">
                <a:latin typeface="Roboto Condensed"/>
                <a:ea typeface="Roboto Condensed"/>
                <a:cs typeface="Roboto Condensed"/>
                <a:sym typeface="Roboto Condensed"/>
              </a:rPr>
              <a:t>Generate fake data from data which generate from G(generator).</a:t>
            </a:r>
            <a:endParaRPr b="1" sz="1800">
              <a:latin typeface="Roboto Condensed"/>
              <a:ea typeface="Roboto Condensed"/>
              <a:cs typeface="Roboto Condensed"/>
              <a:sym typeface="Roboto Condensed"/>
            </a:endParaRPr>
          </a:p>
          <a:p>
            <a:pPr indent="0" lvl="0" marL="0" rtl="0" algn="l">
              <a:spcBef>
                <a:spcPts val="1600"/>
              </a:spcBef>
              <a:spcAft>
                <a:spcPts val="0"/>
              </a:spcAft>
              <a:buClr>
                <a:schemeClr val="accent6"/>
              </a:buClr>
              <a:buSzPts val="1100"/>
              <a:buFont typeface="Arial"/>
              <a:buNone/>
            </a:pPr>
            <a:r>
              <a:rPr b="1" lang="en" sz="1800">
                <a:solidFill>
                  <a:schemeClr val="accent6"/>
                </a:solidFill>
                <a:latin typeface="Roboto Condensed"/>
                <a:ea typeface="Roboto Condensed"/>
                <a:cs typeface="Roboto Condensed"/>
                <a:sym typeface="Roboto Condensed"/>
              </a:rPr>
              <a:t>Training D with fake data.</a:t>
            </a:r>
            <a:endParaRPr b="1" sz="1800">
              <a:solidFill>
                <a:schemeClr val="accent6"/>
              </a:solidFill>
              <a:latin typeface="Roboto Condensed"/>
              <a:ea typeface="Roboto Condensed"/>
              <a:cs typeface="Roboto Condensed"/>
              <a:sym typeface="Roboto Condensed"/>
            </a:endParaRPr>
          </a:p>
          <a:p>
            <a:pPr indent="0" lvl="0" marL="0" rtl="0" algn="l">
              <a:spcBef>
                <a:spcPts val="1600"/>
              </a:spcBef>
              <a:spcAft>
                <a:spcPts val="0"/>
              </a:spcAft>
              <a:buClr>
                <a:schemeClr val="accent6"/>
              </a:buClr>
              <a:buSzPts val="1100"/>
              <a:buFont typeface="Arial"/>
              <a:buNone/>
            </a:pPr>
            <a:r>
              <a:rPr b="1" lang="en" sz="1800">
                <a:solidFill>
                  <a:schemeClr val="accent6"/>
                </a:solidFill>
                <a:latin typeface="Roboto Condensed"/>
                <a:ea typeface="Roboto Condensed"/>
                <a:cs typeface="Roboto Condensed"/>
                <a:sym typeface="Roboto Condensed"/>
              </a:rPr>
              <a:t>Calculate fake loss and then calculate gradient with it.</a:t>
            </a:r>
            <a:endParaRPr b="1" sz="1800">
              <a:latin typeface="Roboto Condensed"/>
              <a:ea typeface="Roboto Condensed"/>
              <a:cs typeface="Roboto Condensed"/>
              <a:sym typeface="Roboto Condensed"/>
            </a:endParaRPr>
          </a:p>
          <a:p>
            <a:pPr indent="0" lvl="0" marL="0" rtl="0" algn="l">
              <a:spcBef>
                <a:spcPts val="1600"/>
              </a:spcBef>
              <a:spcAft>
                <a:spcPts val="0"/>
              </a:spcAft>
              <a:buNone/>
            </a:pPr>
            <a:r>
              <a:rPr b="1" lang="en" sz="1800">
                <a:latin typeface="Roboto Condensed"/>
                <a:ea typeface="Roboto Condensed"/>
                <a:cs typeface="Roboto Condensed"/>
                <a:sym typeface="Roboto Condensed"/>
              </a:rPr>
              <a:t>Update D’s parameter according to the gradient generated by </a:t>
            </a:r>
            <a:r>
              <a:rPr b="1" lang="en" sz="1800">
                <a:solidFill>
                  <a:schemeClr val="accent6"/>
                </a:solidFill>
                <a:latin typeface="Roboto Condensed"/>
                <a:ea typeface="Roboto Condensed"/>
                <a:cs typeface="Roboto Condensed"/>
                <a:sym typeface="Roboto Condensed"/>
              </a:rPr>
              <a:t>real loss and fake loss.</a:t>
            </a:r>
            <a:endParaRPr b="1" sz="1800">
              <a:latin typeface="Roboto Condensed"/>
              <a:ea typeface="Roboto Condensed"/>
              <a:cs typeface="Roboto Condensed"/>
              <a:sym typeface="Roboto Condensed"/>
            </a:endParaRPr>
          </a:p>
          <a:p>
            <a:pPr indent="0" lvl="0" marL="0" rtl="0" algn="ctr">
              <a:spcBef>
                <a:spcPts val="1600"/>
              </a:spcBef>
              <a:spcAft>
                <a:spcPts val="1600"/>
              </a:spcAft>
              <a:buNone/>
            </a:pPr>
            <a:r>
              <a:t/>
            </a:r>
            <a:endParaRPr b="1" sz="1800">
              <a:latin typeface="Roboto Condensed"/>
              <a:ea typeface="Roboto Condensed"/>
              <a:cs typeface="Roboto Condensed"/>
              <a:sym typeface="Roboto Condensed"/>
            </a:endParaRPr>
          </a:p>
        </p:txBody>
      </p:sp>
      <p:sp>
        <p:nvSpPr>
          <p:cNvPr id="222" name="Google Shape;222;p40"/>
          <p:cNvSpPr txBox="1"/>
          <p:nvPr>
            <p:ph type="ctrTitle"/>
          </p:nvPr>
        </p:nvSpPr>
        <p:spPr>
          <a:xfrm>
            <a:off x="294325" y="581450"/>
            <a:ext cx="8615100" cy="946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300"/>
              <a:t>D(discriminator)</a:t>
            </a:r>
            <a:r>
              <a:rPr lang="en" sz="3300"/>
              <a:t>'s</a:t>
            </a:r>
            <a:r>
              <a:rPr lang="en" sz="3300"/>
              <a:t> Implementation Detail</a:t>
            </a:r>
            <a:endParaRPr sz="33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41"/>
          <p:cNvSpPr txBox="1"/>
          <p:nvPr>
            <p:ph idx="1" type="body"/>
          </p:nvPr>
        </p:nvSpPr>
        <p:spPr>
          <a:xfrm>
            <a:off x="751350" y="1527650"/>
            <a:ext cx="7641300" cy="323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Roboto Condensed"/>
                <a:ea typeface="Roboto Condensed"/>
                <a:cs typeface="Roboto Condensed"/>
                <a:sym typeface="Roboto Condensed"/>
              </a:rPr>
              <a:t>Hope the real loss is as small as possible </a:t>
            </a:r>
            <a:endParaRPr b="1" sz="1800">
              <a:latin typeface="Roboto Condensed"/>
              <a:ea typeface="Roboto Condensed"/>
              <a:cs typeface="Roboto Condensed"/>
              <a:sym typeface="Roboto Condensed"/>
            </a:endParaRPr>
          </a:p>
          <a:p>
            <a:pPr indent="0" lvl="0" marL="0" rtl="0" algn="l">
              <a:spcBef>
                <a:spcPts val="1600"/>
              </a:spcBef>
              <a:spcAft>
                <a:spcPts val="0"/>
              </a:spcAft>
              <a:buNone/>
            </a:pPr>
            <a:r>
              <a:rPr b="1" lang="en" sz="1800">
                <a:latin typeface="Roboto Condensed"/>
                <a:ea typeface="Roboto Condensed"/>
                <a:cs typeface="Roboto Condensed"/>
                <a:sym typeface="Roboto Condensed"/>
              </a:rPr>
              <a:t>=&gt; represents that it can distinguish  which data is real more precisely</a:t>
            </a:r>
            <a:endParaRPr b="1" sz="1800">
              <a:latin typeface="Roboto Condensed"/>
              <a:ea typeface="Roboto Condensed"/>
              <a:cs typeface="Roboto Condensed"/>
              <a:sym typeface="Roboto Condensed"/>
            </a:endParaRPr>
          </a:p>
          <a:p>
            <a:pPr indent="0" lvl="0" marL="0" rtl="0" algn="l">
              <a:spcBef>
                <a:spcPts val="1600"/>
              </a:spcBef>
              <a:spcAft>
                <a:spcPts val="0"/>
              </a:spcAft>
              <a:buNone/>
            </a:pPr>
            <a:r>
              <a:rPr b="1" lang="en" sz="1800">
                <a:solidFill>
                  <a:schemeClr val="accent6"/>
                </a:solidFill>
                <a:latin typeface="Roboto Condensed"/>
                <a:ea typeface="Roboto Condensed"/>
                <a:cs typeface="Roboto Condensed"/>
                <a:sym typeface="Roboto Condensed"/>
              </a:rPr>
              <a:t>Hope the fake loss is as small as possible</a:t>
            </a:r>
            <a:endParaRPr b="1" sz="1800">
              <a:latin typeface="Roboto Condensed"/>
              <a:ea typeface="Roboto Condensed"/>
              <a:cs typeface="Roboto Condensed"/>
              <a:sym typeface="Roboto Condensed"/>
            </a:endParaRPr>
          </a:p>
          <a:p>
            <a:pPr indent="0" lvl="0" marL="0" rtl="0" algn="l">
              <a:spcBef>
                <a:spcPts val="1600"/>
              </a:spcBef>
              <a:spcAft>
                <a:spcPts val="0"/>
              </a:spcAft>
              <a:buClr>
                <a:schemeClr val="accent6"/>
              </a:buClr>
              <a:buSzPts val="1100"/>
              <a:buFont typeface="Arial"/>
              <a:buNone/>
            </a:pPr>
            <a:r>
              <a:rPr b="1" lang="en" sz="1800">
                <a:solidFill>
                  <a:schemeClr val="accent6"/>
                </a:solidFill>
                <a:latin typeface="Roboto Condensed"/>
                <a:ea typeface="Roboto Condensed"/>
                <a:cs typeface="Roboto Condensed"/>
                <a:sym typeface="Roboto Condensed"/>
              </a:rPr>
              <a:t>=&gt; represents that it can distinguish which data is fake more precisely</a:t>
            </a:r>
            <a:endParaRPr b="1" sz="1800">
              <a:latin typeface="Roboto Condensed"/>
              <a:ea typeface="Roboto Condensed"/>
              <a:cs typeface="Roboto Condensed"/>
              <a:sym typeface="Roboto Condensed"/>
            </a:endParaRPr>
          </a:p>
          <a:p>
            <a:pPr indent="0" lvl="0" marL="0" rtl="0" algn="l">
              <a:spcBef>
                <a:spcPts val="1600"/>
              </a:spcBef>
              <a:spcAft>
                <a:spcPts val="0"/>
              </a:spcAft>
              <a:buNone/>
            </a:pPr>
            <a:r>
              <a:rPr b="1" lang="en" sz="1800">
                <a:solidFill>
                  <a:schemeClr val="accent6"/>
                </a:solidFill>
                <a:latin typeface="Roboto Condensed"/>
                <a:ea typeface="Roboto Condensed"/>
                <a:cs typeface="Roboto Condensed"/>
                <a:sym typeface="Roboto Condensed"/>
              </a:rPr>
              <a:t>The smaller the loss is, the stricter the G (generator) will be</a:t>
            </a:r>
            <a:endParaRPr b="1" sz="1800">
              <a:solidFill>
                <a:schemeClr val="accent6"/>
              </a:solidFill>
              <a:latin typeface="Roboto Condensed"/>
              <a:ea typeface="Roboto Condensed"/>
              <a:cs typeface="Roboto Condensed"/>
              <a:sym typeface="Roboto Condensed"/>
            </a:endParaRPr>
          </a:p>
          <a:p>
            <a:pPr indent="0" lvl="0" marL="0" rtl="0" algn="ctr">
              <a:spcBef>
                <a:spcPts val="1600"/>
              </a:spcBef>
              <a:spcAft>
                <a:spcPts val="1600"/>
              </a:spcAft>
              <a:buNone/>
            </a:pPr>
            <a:r>
              <a:t/>
            </a:r>
            <a:endParaRPr b="1" sz="1800">
              <a:latin typeface="Roboto Condensed"/>
              <a:ea typeface="Roboto Condensed"/>
              <a:cs typeface="Roboto Condensed"/>
              <a:sym typeface="Roboto Condensed"/>
            </a:endParaRPr>
          </a:p>
        </p:txBody>
      </p:sp>
      <p:sp>
        <p:nvSpPr>
          <p:cNvPr id="228" name="Google Shape;228;p41"/>
          <p:cNvSpPr txBox="1"/>
          <p:nvPr>
            <p:ph type="ctrTitle"/>
          </p:nvPr>
        </p:nvSpPr>
        <p:spPr>
          <a:xfrm>
            <a:off x="1964851" y="581450"/>
            <a:ext cx="5214300" cy="946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300"/>
              <a:t>D(discriminator)'s Vision</a:t>
            </a:r>
            <a:endParaRPr sz="33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42"/>
          <p:cNvSpPr txBox="1"/>
          <p:nvPr>
            <p:ph idx="1" type="body"/>
          </p:nvPr>
        </p:nvSpPr>
        <p:spPr>
          <a:xfrm>
            <a:off x="751350" y="1819875"/>
            <a:ext cx="7641300" cy="216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Roboto Condensed"/>
                <a:ea typeface="Roboto Condensed"/>
                <a:cs typeface="Roboto Condensed"/>
                <a:sym typeface="Roboto Condensed"/>
              </a:rPr>
              <a:t>Generate data.</a:t>
            </a:r>
            <a:endParaRPr b="1" sz="1800">
              <a:latin typeface="Roboto Condensed"/>
              <a:ea typeface="Roboto Condensed"/>
              <a:cs typeface="Roboto Condensed"/>
              <a:sym typeface="Roboto Condensed"/>
            </a:endParaRPr>
          </a:p>
          <a:p>
            <a:pPr indent="0" lvl="0" marL="0" rtl="0" algn="l">
              <a:spcBef>
                <a:spcPts val="1600"/>
              </a:spcBef>
              <a:spcAft>
                <a:spcPts val="0"/>
              </a:spcAft>
              <a:buNone/>
            </a:pPr>
            <a:r>
              <a:rPr b="1" lang="en" sz="1800">
                <a:latin typeface="Roboto Condensed"/>
                <a:ea typeface="Roboto Condensed"/>
                <a:cs typeface="Roboto Condensed"/>
                <a:sym typeface="Roboto Condensed"/>
              </a:rPr>
              <a:t>Score D with data.</a:t>
            </a:r>
            <a:endParaRPr b="1" sz="1800">
              <a:latin typeface="Roboto Condensed"/>
              <a:ea typeface="Roboto Condensed"/>
              <a:cs typeface="Roboto Condensed"/>
              <a:sym typeface="Roboto Condensed"/>
            </a:endParaRPr>
          </a:p>
          <a:p>
            <a:pPr indent="0" lvl="0" marL="0" rtl="0" algn="l">
              <a:spcBef>
                <a:spcPts val="1600"/>
              </a:spcBef>
              <a:spcAft>
                <a:spcPts val="0"/>
              </a:spcAft>
              <a:buClr>
                <a:schemeClr val="accent6"/>
              </a:buClr>
              <a:buSzPts val="1100"/>
              <a:buFont typeface="Arial"/>
              <a:buNone/>
            </a:pPr>
            <a:r>
              <a:rPr b="1" lang="en" sz="1800">
                <a:solidFill>
                  <a:schemeClr val="accent6"/>
                </a:solidFill>
                <a:latin typeface="Roboto Condensed"/>
                <a:ea typeface="Roboto Condensed"/>
                <a:cs typeface="Roboto Condensed"/>
                <a:sym typeface="Roboto Condensed"/>
              </a:rPr>
              <a:t>Calculate loss and then calculate gradient with it.</a:t>
            </a:r>
            <a:endParaRPr b="1" sz="1800">
              <a:latin typeface="Roboto Condensed"/>
              <a:ea typeface="Roboto Condensed"/>
              <a:cs typeface="Roboto Condensed"/>
              <a:sym typeface="Roboto Condensed"/>
            </a:endParaRPr>
          </a:p>
          <a:p>
            <a:pPr indent="0" lvl="0" marL="0" rtl="0" algn="l">
              <a:spcBef>
                <a:spcPts val="1600"/>
              </a:spcBef>
              <a:spcAft>
                <a:spcPts val="0"/>
              </a:spcAft>
              <a:buClr>
                <a:schemeClr val="accent6"/>
              </a:buClr>
              <a:buSzPts val="1100"/>
              <a:buFont typeface="Arial"/>
              <a:buNone/>
            </a:pPr>
            <a:r>
              <a:rPr b="1" lang="en" sz="1800">
                <a:solidFill>
                  <a:schemeClr val="accent6"/>
                </a:solidFill>
                <a:latin typeface="Roboto Condensed"/>
                <a:ea typeface="Roboto Condensed"/>
                <a:cs typeface="Roboto Condensed"/>
                <a:sym typeface="Roboto Condensed"/>
              </a:rPr>
              <a:t>Update G’s parameter according to the gradient generated by loss.</a:t>
            </a:r>
            <a:endParaRPr b="1" sz="1800">
              <a:latin typeface="Roboto Condensed"/>
              <a:ea typeface="Roboto Condensed"/>
              <a:cs typeface="Roboto Condensed"/>
              <a:sym typeface="Roboto Condensed"/>
            </a:endParaRPr>
          </a:p>
          <a:p>
            <a:pPr indent="0" lvl="0" marL="0" rtl="0" algn="ctr">
              <a:spcBef>
                <a:spcPts val="1600"/>
              </a:spcBef>
              <a:spcAft>
                <a:spcPts val="1600"/>
              </a:spcAft>
              <a:buNone/>
            </a:pPr>
            <a:r>
              <a:t/>
            </a:r>
            <a:endParaRPr b="1" sz="1800">
              <a:latin typeface="Roboto Condensed"/>
              <a:ea typeface="Roboto Condensed"/>
              <a:cs typeface="Roboto Condensed"/>
              <a:sym typeface="Roboto Condensed"/>
            </a:endParaRPr>
          </a:p>
        </p:txBody>
      </p:sp>
      <p:sp>
        <p:nvSpPr>
          <p:cNvPr id="234" name="Google Shape;234;p42"/>
          <p:cNvSpPr txBox="1"/>
          <p:nvPr>
            <p:ph type="ctrTitle"/>
          </p:nvPr>
        </p:nvSpPr>
        <p:spPr>
          <a:xfrm>
            <a:off x="294325" y="581450"/>
            <a:ext cx="8615100" cy="946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300"/>
              <a:t>G(generator)</a:t>
            </a:r>
            <a:r>
              <a:rPr lang="en" sz="3300"/>
              <a:t>'s</a:t>
            </a:r>
            <a:r>
              <a:rPr lang="en" sz="3300"/>
              <a:t> Implementation Detail</a:t>
            </a:r>
            <a:endParaRPr sz="33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43"/>
          <p:cNvSpPr txBox="1"/>
          <p:nvPr>
            <p:ph idx="1" type="body"/>
          </p:nvPr>
        </p:nvSpPr>
        <p:spPr>
          <a:xfrm>
            <a:off x="751350" y="2184200"/>
            <a:ext cx="7641300" cy="124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Roboto Condensed"/>
                <a:ea typeface="Roboto Condensed"/>
                <a:cs typeface="Roboto Condensed"/>
                <a:sym typeface="Roboto Condensed"/>
              </a:rPr>
              <a:t>Smaller loss is better</a:t>
            </a:r>
            <a:r>
              <a:rPr b="1" lang="en" sz="1800">
                <a:latin typeface="Roboto Condensed"/>
                <a:ea typeface="Roboto Condensed"/>
                <a:cs typeface="Roboto Condensed"/>
                <a:sym typeface="Roboto Condensed"/>
              </a:rPr>
              <a:t> =&gt; </a:t>
            </a:r>
            <a:r>
              <a:rPr b="1" lang="en" sz="1800">
                <a:latin typeface="Roboto Condensed"/>
                <a:ea typeface="Roboto Condensed"/>
                <a:cs typeface="Roboto Condensed"/>
                <a:sym typeface="Roboto Condensed"/>
              </a:rPr>
              <a:t>it means that the generated data is fitter for our expectation.</a:t>
            </a:r>
            <a:endParaRPr b="1" sz="1800">
              <a:solidFill>
                <a:schemeClr val="accent6"/>
              </a:solidFill>
              <a:latin typeface="Roboto Condensed"/>
              <a:ea typeface="Roboto Condensed"/>
              <a:cs typeface="Roboto Condensed"/>
              <a:sym typeface="Roboto Condensed"/>
            </a:endParaRPr>
          </a:p>
          <a:p>
            <a:pPr indent="0" lvl="0" marL="0" rtl="0" algn="l">
              <a:spcBef>
                <a:spcPts val="1600"/>
              </a:spcBef>
              <a:spcAft>
                <a:spcPts val="0"/>
              </a:spcAft>
              <a:buNone/>
            </a:pPr>
            <a:r>
              <a:rPr b="1" lang="en" sz="1800">
                <a:solidFill>
                  <a:schemeClr val="accent6"/>
                </a:solidFill>
                <a:latin typeface="Roboto Condensed"/>
                <a:ea typeface="Roboto Condensed"/>
                <a:cs typeface="Roboto Condensed"/>
                <a:sym typeface="Roboto Condensed"/>
              </a:rPr>
              <a:t>The smaller the loss is, the more able to fool D (discriminator) to achieve a high score.</a:t>
            </a:r>
            <a:endParaRPr b="1" sz="1800">
              <a:solidFill>
                <a:schemeClr val="accent6"/>
              </a:solidFill>
              <a:latin typeface="Roboto Condensed"/>
              <a:ea typeface="Roboto Condensed"/>
              <a:cs typeface="Roboto Condensed"/>
              <a:sym typeface="Roboto Condensed"/>
            </a:endParaRPr>
          </a:p>
          <a:p>
            <a:pPr indent="0" lvl="0" marL="0" rtl="0" algn="ctr">
              <a:spcBef>
                <a:spcPts val="1600"/>
              </a:spcBef>
              <a:spcAft>
                <a:spcPts val="1600"/>
              </a:spcAft>
              <a:buNone/>
            </a:pPr>
            <a:r>
              <a:t/>
            </a:r>
            <a:endParaRPr b="1" sz="1800">
              <a:latin typeface="Roboto Condensed"/>
              <a:ea typeface="Roboto Condensed"/>
              <a:cs typeface="Roboto Condensed"/>
              <a:sym typeface="Roboto Condensed"/>
            </a:endParaRPr>
          </a:p>
        </p:txBody>
      </p:sp>
      <p:sp>
        <p:nvSpPr>
          <p:cNvPr id="240" name="Google Shape;240;p43"/>
          <p:cNvSpPr txBox="1"/>
          <p:nvPr>
            <p:ph type="ctrTitle"/>
          </p:nvPr>
        </p:nvSpPr>
        <p:spPr>
          <a:xfrm>
            <a:off x="1964851" y="581450"/>
            <a:ext cx="5214300" cy="946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300"/>
              <a:t>G(generator)'s Vision</a:t>
            </a:r>
            <a:endParaRPr sz="33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44"/>
          <p:cNvSpPr txBox="1"/>
          <p:nvPr>
            <p:ph idx="1" type="body"/>
          </p:nvPr>
        </p:nvSpPr>
        <p:spPr>
          <a:xfrm>
            <a:off x="751350" y="2184200"/>
            <a:ext cx="7641300" cy="2252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Roboto Condensed"/>
                <a:ea typeface="Roboto Condensed"/>
                <a:cs typeface="Roboto Condensed"/>
                <a:sym typeface="Roboto Condensed"/>
              </a:rPr>
              <a:t>Do not update G when updating D, vice versa.</a:t>
            </a:r>
            <a:endParaRPr b="1" sz="1800">
              <a:latin typeface="Roboto Condensed"/>
              <a:ea typeface="Roboto Condensed"/>
              <a:cs typeface="Roboto Condensed"/>
              <a:sym typeface="Roboto Condensed"/>
            </a:endParaRPr>
          </a:p>
          <a:p>
            <a:pPr indent="0" lvl="0" marL="0" rtl="0" algn="l">
              <a:spcBef>
                <a:spcPts val="1600"/>
              </a:spcBef>
              <a:spcAft>
                <a:spcPts val="0"/>
              </a:spcAft>
              <a:buNone/>
            </a:pPr>
            <a:r>
              <a:rPr b="1" lang="en" sz="1800">
                <a:latin typeface="Roboto Condensed"/>
                <a:ea typeface="Roboto Condensed"/>
                <a:cs typeface="Roboto Condensed"/>
                <a:sym typeface="Roboto Condensed"/>
              </a:rPr>
              <a:t>Remember using zero_grad(), or the calculation of gradient will fail.</a:t>
            </a:r>
            <a:endParaRPr b="1" sz="1800">
              <a:latin typeface="Roboto Condensed"/>
              <a:ea typeface="Roboto Condensed"/>
              <a:cs typeface="Roboto Condensed"/>
              <a:sym typeface="Roboto Condensed"/>
            </a:endParaRPr>
          </a:p>
          <a:p>
            <a:pPr indent="0" lvl="0" marL="0" rtl="0" algn="l">
              <a:spcBef>
                <a:spcPts val="1600"/>
              </a:spcBef>
              <a:spcAft>
                <a:spcPts val="0"/>
              </a:spcAft>
              <a:buNone/>
            </a:pPr>
            <a:r>
              <a:rPr b="1" lang="en" sz="1800">
                <a:latin typeface="Roboto Condensed"/>
                <a:ea typeface="Roboto Condensed"/>
                <a:cs typeface="Roboto Condensed"/>
                <a:sym typeface="Roboto Condensed"/>
              </a:rPr>
              <a:t>Since back propagation can deal with chain rule, we can only calculate gradient of data’s statistic.</a:t>
            </a:r>
            <a:endParaRPr b="1" sz="1800">
              <a:latin typeface="Roboto Condensed"/>
              <a:ea typeface="Roboto Condensed"/>
              <a:cs typeface="Roboto Condensed"/>
              <a:sym typeface="Roboto Condensed"/>
            </a:endParaRPr>
          </a:p>
          <a:p>
            <a:pPr indent="0" lvl="0" marL="0" rtl="0" algn="ctr">
              <a:spcBef>
                <a:spcPts val="1600"/>
              </a:spcBef>
              <a:spcAft>
                <a:spcPts val="1600"/>
              </a:spcAft>
              <a:buNone/>
            </a:pPr>
            <a:r>
              <a:t/>
            </a:r>
            <a:endParaRPr b="1" sz="1800">
              <a:latin typeface="Roboto Condensed"/>
              <a:ea typeface="Roboto Condensed"/>
              <a:cs typeface="Roboto Condensed"/>
              <a:sym typeface="Roboto Condensed"/>
            </a:endParaRPr>
          </a:p>
        </p:txBody>
      </p:sp>
      <p:sp>
        <p:nvSpPr>
          <p:cNvPr id="246" name="Google Shape;246;p44"/>
          <p:cNvSpPr txBox="1"/>
          <p:nvPr>
            <p:ph type="ctrTitle"/>
          </p:nvPr>
        </p:nvSpPr>
        <p:spPr>
          <a:xfrm>
            <a:off x="401475" y="581450"/>
            <a:ext cx="8400900" cy="946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300"/>
              <a:t>Other </a:t>
            </a:r>
            <a:r>
              <a:rPr lang="en" sz="3300"/>
              <a:t>Implementation </a:t>
            </a:r>
            <a:r>
              <a:rPr lang="en" sz="3300"/>
              <a:t> Key Point</a:t>
            </a:r>
            <a:endParaRPr sz="33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7"/>
          <p:cNvSpPr txBox="1"/>
          <p:nvPr>
            <p:ph idx="1" type="body"/>
          </p:nvPr>
        </p:nvSpPr>
        <p:spPr>
          <a:xfrm>
            <a:off x="1099250" y="1677600"/>
            <a:ext cx="6919200" cy="147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Roboto Condensed"/>
                <a:ea typeface="Roboto Condensed"/>
                <a:cs typeface="Roboto Condensed"/>
                <a:sym typeface="Roboto Condensed"/>
              </a:rPr>
              <a:t>R:  The original, genuine data set</a:t>
            </a:r>
            <a:endParaRPr b="1" sz="1800">
              <a:latin typeface="Roboto Condensed"/>
              <a:ea typeface="Roboto Condensed"/>
              <a:cs typeface="Roboto Condensed"/>
              <a:sym typeface="Roboto Condensed"/>
            </a:endParaRPr>
          </a:p>
          <a:p>
            <a:pPr indent="0" lvl="0" marL="0" rtl="0" algn="l">
              <a:spcBef>
                <a:spcPts val="1600"/>
              </a:spcBef>
              <a:spcAft>
                <a:spcPts val="0"/>
              </a:spcAft>
              <a:buNone/>
            </a:pPr>
            <a:r>
              <a:rPr b="1" lang="en" sz="1800">
                <a:latin typeface="Roboto Condensed"/>
                <a:ea typeface="Roboto Condensed"/>
                <a:cs typeface="Roboto Condensed"/>
                <a:sym typeface="Roboto Condensed"/>
              </a:rPr>
              <a:t>I:  The random noise that goes into the generator as a source of entropy</a:t>
            </a:r>
            <a:endParaRPr b="1" sz="1800">
              <a:latin typeface="Roboto Condensed"/>
              <a:ea typeface="Roboto Condensed"/>
              <a:cs typeface="Roboto Condensed"/>
              <a:sym typeface="Roboto Condensed"/>
            </a:endParaRPr>
          </a:p>
          <a:p>
            <a:pPr indent="0" lvl="0" marL="0" rtl="0" algn="l">
              <a:spcBef>
                <a:spcPts val="1600"/>
              </a:spcBef>
              <a:spcAft>
                <a:spcPts val="0"/>
              </a:spcAft>
              <a:buNone/>
            </a:pPr>
            <a:r>
              <a:rPr b="1" lang="en" sz="1800">
                <a:latin typeface="Roboto Condensed"/>
                <a:ea typeface="Roboto Condensed"/>
                <a:cs typeface="Roboto Condensed"/>
                <a:sym typeface="Roboto Condensed"/>
              </a:rPr>
              <a:t>G:  The generator which tries to copy/mimic the original data set</a:t>
            </a:r>
            <a:endParaRPr b="1" sz="1800">
              <a:latin typeface="Roboto Condensed"/>
              <a:ea typeface="Roboto Condensed"/>
              <a:cs typeface="Roboto Condensed"/>
              <a:sym typeface="Roboto Condensed"/>
            </a:endParaRPr>
          </a:p>
          <a:p>
            <a:pPr indent="0" lvl="0" marL="0" rtl="0" algn="l">
              <a:spcBef>
                <a:spcPts val="1600"/>
              </a:spcBef>
              <a:spcAft>
                <a:spcPts val="0"/>
              </a:spcAft>
              <a:buNone/>
            </a:pPr>
            <a:r>
              <a:rPr b="1" lang="en" sz="1800">
                <a:latin typeface="Roboto Condensed"/>
                <a:ea typeface="Roboto Condensed"/>
                <a:cs typeface="Roboto Condensed"/>
                <a:sym typeface="Roboto Condensed"/>
              </a:rPr>
              <a:t>D:  The discriminator which tries to tell apart G’s output from R</a:t>
            </a:r>
            <a:endParaRPr b="1" sz="1800">
              <a:latin typeface="Roboto Condensed"/>
              <a:ea typeface="Roboto Condensed"/>
              <a:cs typeface="Roboto Condensed"/>
              <a:sym typeface="Roboto Condensed"/>
            </a:endParaRPr>
          </a:p>
          <a:p>
            <a:pPr indent="0" lvl="0" marL="0" rtl="0" algn="l">
              <a:spcBef>
                <a:spcPts val="1600"/>
              </a:spcBef>
              <a:spcAft>
                <a:spcPts val="1600"/>
              </a:spcAft>
              <a:buNone/>
            </a:pPr>
            <a:r>
              <a:rPr b="1" lang="en" sz="1800">
                <a:latin typeface="Roboto Condensed"/>
                <a:ea typeface="Roboto Condensed"/>
                <a:cs typeface="Roboto Condensed"/>
                <a:sym typeface="Roboto Condensed"/>
              </a:rPr>
              <a:t>The actual ‘training’ loop where we teach G to trick D and D to beware G.</a:t>
            </a:r>
            <a:endParaRPr b="1" sz="1800">
              <a:latin typeface="Roboto Condensed"/>
              <a:ea typeface="Roboto Condensed"/>
              <a:cs typeface="Roboto Condensed"/>
              <a:sym typeface="Roboto Condensed"/>
            </a:endParaRPr>
          </a:p>
        </p:txBody>
      </p:sp>
      <p:sp>
        <p:nvSpPr>
          <p:cNvPr id="140" name="Google Shape;140;p27"/>
          <p:cNvSpPr txBox="1"/>
          <p:nvPr>
            <p:ph type="ctrTitle"/>
          </p:nvPr>
        </p:nvSpPr>
        <p:spPr>
          <a:xfrm>
            <a:off x="1964851" y="581450"/>
            <a:ext cx="5214300" cy="946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300"/>
              <a:t>Trace Code</a:t>
            </a:r>
            <a:endParaRPr sz="3300"/>
          </a:p>
        </p:txBody>
      </p:sp>
      <p:cxnSp>
        <p:nvCxnSpPr>
          <p:cNvPr id="141" name="Google Shape;141;p27"/>
          <p:cNvCxnSpPr/>
          <p:nvPr/>
        </p:nvCxnSpPr>
        <p:spPr>
          <a:xfrm>
            <a:off x="903175" y="15300"/>
            <a:ext cx="30600" cy="15309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45"/>
          <p:cNvSpPr txBox="1"/>
          <p:nvPr>
            <p:ph type="ctrTitle"/>
          </p:nvPr>
        </p:nvSpPr>
        <p:spPr>
          <a:xfrm>
            <a:off x="1964850" y="2260200"/>
            <a:ext cx="5214300" cy="623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000"/>
              <a:t>Result</a:t>
            </a:r>
            <a:endParaRPr sz="40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46"/>
          <p:cNvSpPr txBox="1"/>
          <p:nvPr>
            <p:ph idx="1" type="body"/>
          </p:nvPr>
        </p:nvSpPr>
        <p:spPr>
          <a:xfrm>
            <a:off x="751350" y="1712700"/>
            <a:ext cx="7641300" cy="171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Roboto Condensed"/>
                <a:ea typeface="Roboto Condensed"/>
                <a:cs typeface="Roboto Condensed"/>
                <a:sym typeface="Roboto Condensed"/>
              </a:rPr>
              <a:t>Over 5,000 training rounds, training D for 20 times and then G for 20 times in each round, the mean of G’s output overshoots 4 but then comes back in a fairly stable, correct range (left picture above in page). Likewise, the standard deviation initially drops in the wrong direction but then rises up to the desired 1.25 range (right picture in above page), matching R.</a:t>
            </a:r>
            <a:endParaRPr b="1" sz="1800">
              <a:latin typeface="Roboto Condensed"/>
              <a:ea typeface="Roboto Condensed"/>
              <a:cs typeface="Roboto Condensed"/>
              <a:sym typeface="Roboto Condensed"/>
            </a:endParaRPr>
          </a:p>
          <a:p>
            <a:pPr indent="0" lvl="0" marL="0" rtl="0" algn="ctr">
              <a:spcBef>
                <a:spcPts val="1600"/>
              </a:spcBef>
              <a:spcAft>
                <a:spcPts val="1600"/>
              </a:spcAft>
              <a:buNone/>
            </a:pPr>
            <a:r>
              <a:t/>
            </a:r>
            <a:endParaRPr b="1" sz="1800">
              <a:latin typeface="Roboto Condensed"/>
              <a:ea typeface="Roboto Condensed"/>
              <a:cs typeface="Roboto Condensed"/>
              <a:sym typeface="Roboto Condense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cxnSp>
        <p:nvCxnSpPr>
          <p:cNvPr id="261" name="Google Shape;261;p47"/>
          <p:cNvCxnSpPr/>
          <p:nvPr/>
        </p:nvCxnSpPr>
        <p:spPr>
          <a:xfrm>
            <a:off x="7578325" y="4028400"/>
            <a:ext cx="1565700" cy="0"/>
          </a:xfrm>
          <a:prstGeom prst="straightConnector1">
            <a:avLst/>
          </a:prstGeom>
          <a:noFill/>
          <a:ln cap="flat" cmpd="sng" w="9525">
            <a:solidFill>
              <a:schemeClr val="dk1"/>
            </a:solidFill>
            <a:prstDash val="solid"/>
            <a:round/>
            <a:headEnd len="med" w="med" type="none"/>
            <a:tailEnd len="med" w="med" type="none"/>
          </a:ln>
        </p:spPr>
      </p:cxnSp>
      <p:pic>
        <p:nvPicPr>
          <p:cNvPr id="262" name="Google Shape;262;p47"/>
          <p:cNvPicPr preferRelativeResize="0"/>
          <p:nvPr/>
        </p:nvPicPr>
        <p:blipFill>
          <a:blip r:embed="rId3">
            <a:alphaModFix/>
          </a:blip>
          <a:stretch>
            <a:fillRect/>
          </a:stretch>
        </p:blipFill>
        <p:spPr>
          <a:xfrm>
            <a:off x="152400" y="987219"/>
            <a:ext cx="8839200" cy="3169063"/>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cxnSp>
        <p:nvCxnSpPr>
          <p:cNvPr id="267" name="Google Shape;267;p48"/>
          <p:cNvCxnSpPr/>
          <p:nvPr/>
        </p:nvCxnSpPr>
        <p:spPr>
          <a:xfrm>
            <a:off x="7578325" y="4028400"/>
            <a:ext cx="1565700" cy="0"/>
          </a:xfrm>
          <a:prstGeom prst="straightConnector1">
            <a:avLst/>
          </a:prstGeom>
          <a:noFill/>
          <a:ln cap="flat" cmpd="sng" w="9525">
            <a:solidFill>
              <a:schemeClr val="dk1"/>
            </a:solidFill>
            <a:prstDash val="solid"/>
            <a:round/>
            <a:headEnd len="med" w="med" type="none"/>
            <a:tailEnd len="med" w="med" type="none"/>
          </a:ln>
        </p:spPr>
      </p:cxnSp>
      <p:pic>
        <p:nvPicPr>
          <p:cNvPr id="268" name="Google Shape;268;p48"/>
          <p:cNvPicPr preferRelativeResize="0"/>
          <p:nvPr/>
        </p:nvPicPr>
        <p:blipFill>
          <a:blip r:embed="rId3">
            <a:alphaModFix/>
          </a:blip>
          <a:stretch>
            <a:fillRect/>
          </a:stretch>
        </p:blipFill>
        <p:spPr>
          <a:xfrm>
            <a:off x="1542037" y="152400"/>
            <a:ext cx="6059927" cy="48387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49"/>
          <p:cNvSpPr txBox="1"/>
          <p:nvPr>
            <p:ph type="ctrTitle"/>
          </p:nvPr>
        </p:nvSpPr>
        <p:spPr>
          <a:xfrm>
            <a:off x="1964850" y="2260200"/>
            <a:ext cx="5214300" cy="623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000"/>
              <a:t>Conclusion</a:t>
            </a:r>
            <a:endParaRPr sz="40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50"/>
          <p:cNvSpPr txBox="1"/>
          <p:nvPr>
            <p:ph idx="1" type="body"/>
          </p:nvPr>
        </p:nvSpPr>
        <p:spPr>
          <a:xfrm>
            <a:off x="751350" y="1547700"/>
            <a:ext cx="7641300" cy="204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accent6"/>
              </a:buClr>
              <a:buSzPts val="1100"/>
              <a:buFont typeface="Arial"/>
              <a:buNone/>
            </a:pPr>
            <a:r>
              <a:rPr b="1" lang="en" sz="1800">
                <a:solidFill>
                  <a:schemeClr val="accent6"/>
                </a:solidFill>
                <a:latin typeface="Roboto Condensed"/>
                <a:ea typeface="Roboto Condensed"/>
                <a:cs typeface="Roboto Condensed"/>
                <a:sym typeface="Roboto Condensed"/>
              </a:rPr>
              <a:t>The power of GAN (Generative Adversarial Networks) is that it only needs to know the real data, and it can learn what he wants through the interaction between G and D, and we may be able to understand how and what the model would  learn through the scoring mechanism of D. Moreover,  perhaps  its censorship standard is something that humans have never thought of, and therefore it may be more reasonable than human judgments in some aspects.</a:t>
            </a:r>
            <a:endParaRPr b="1" sz="1800">
              <a:latin typeface="Roboto Condensed"/>
              <a:ea typeface="Roboto Condensed"/>
              <a:cs typeface="Roboto Condensed"/>
              <a:sym typeface="Roboto Condensed"/>
            </a:endParaRPr>
          </a:p>
          <a:p>
            <a:pPr indent="0" lvl="0" marL="0" rtl="0" algn="l">
              <a:spcBef>
                <a:spcPts val="1600"/>
              </a:spcBef>
              <a:spcAft>
                <a:spcPts val="0"/>
              </a:spcAft>
              <a:buNone/>
            </a:pPr>
            <a:r>
              <a:t/>
            </a:r>
            <a:endParaRPr b="1" sz="1800">
              <a:latin typeface="Roboto Condensed"/>
              <a:ea typeface="Roboto Condensed"/>
              <a:cs typeface="Roboto Condensed"/>
              <a:sym typeface="Roboto Condensed"/>
            </a:endParaRPr>
          </a:p>
          <a:p>
            <a:pPr indent="0" lvl="0" marL="0" rtl="0" algn="ctr">
              <a:spcBef>
                <a:spcPts val="1600"/>
              </a:spcBef>
              <a:spcAft>
                <a:spcPts val="1600"/>
              </a:spcAft>
              <a:buNone/>
            </a:pPr>
            <a:r>
              <a:t/>
            </a:r>
            <a:endParaRPr b="1" sz="1800">
              <a:latin typeface="Roboto Condensed"/>
              <a:ea typeface="Roboto Condensed"/>
              <a:cs typeface="Roboto Condensed"/>
              <a:sym typeface="Roboto Condense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51"/>
          <p:cNvSpPr txBox="1"/>
          <p:nvPr/>
        </p:nvSpPr>
        <p:spPr>
          <a:xfrm>
            <a:off x="1917900" y="1339287"/>
            <a:ext cx="5308200" cy="28869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300"/>
              </a:spcBef>
              <a:spcAft>
                <a:spcPts val="0"/>
              </a:spcAft>
              <a:buNone/>
            </a:pPr>
            <a:r>
              <a:rPr lang="en" sz="2000" u="sng">
                <a:solidFill>
                  <a:schemeClr val="hlink"/>
                </a:solidFill>
                <a:latin typeface="Roboto Condensed Light"/>
                <a:ea typeface="Roboto Condensed Light"/>
                <a:cs typeface="Roboto Condensed Light"/>
                <a:sym typeface="Roboto Condensed Light"/>
                <a:hlinkClick r:id="rId3"/>
              </a:rPr>
              <a:t>https://github.com/devnag/pytorch-generative-adversarial-networks?fbclid=IwAR355HFMPWE4i12-L51rmKEuLhe_GEEjsssJp87Y-DB7ILEuMv1II-FKwg8</a:t>
            </a:r>
            <a:endParaRPr sz="2000">
              <a:solidFill>
                <a:schemeClr val="dk1"/>
              </a:solidFill>
              <a:latin typeface="Roboto Condensed Light"/>
              <a:ea typeface="Roboto Condensed Light"/>
              <a:cs typeface="Roboto Condensed Light"/>
              <a:sym typeface="Roboto Condensed Light"/>
            </a:endParaRPr>
          </a:p>
        </p:txBody>
      </p:sp>
      <p:sp>
        <p:nvSpPr>
          <p:cNvPr id="284" name="Google Shape;284;p51"/>
          <p:cNvSpPr txBox="1"/>
          <p:nvPr>
            <p:ph type="ctrTitle"/>
          </p:nvPr>
        </p:nvSpPr>
        <p:spPr>
          <a:xfrm>
            <a:off x="1888651" y="352850"/>
            <a:ext cx="5214300" cy="946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300"/>
              <a:t>Resource</a:t>
            </a:r>
            <a:endParaRPr sz="3300"/>
          </a:p>
        </p:txBody>
      </p:sp>
      <p:cxnSp>
        <p:nvCxnSpPr>
          <p:cNvPr id="285" name="Google Shape;285;p51"/>
          <p:cNvCxnSpPr/>
          <p:nvPr/>
        </p:nvCxnSpPr>
        <p:spPr>
          <a:xfrm>
            <a:off x="588400" y="3652200"/>
            <a:ext cx="0" cy="15150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52"/>
          <p:cNvSpPr txBox="1"/>
          <p:nvPr>
            <p:ph type="ctrTitle"/>
          </p:nvPr>
        </p:nvSpPr>
        <p:spPr>
          <a:xfrm>
            <a:off x="1964850" y="2260200"/>
            <a:ext cx="5214300" cy="623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000"/>
              <a:t>Thanks for listening</a:t>
            </a:r>
            <a:endParaRPr sz="4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8"/>
          <p:cNvSpPr txBox="1"/>
          <p:nvPr/>
        </p:nvSpPr>
        <p:spPr>
          <a:xfrm>
            <a:off x="1209325" y="1188450"/>
            <a:ext cx="4699500" cy="185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Roboto Condensed"/>
                <a:ea typeface="Roboto Condensed"/>
                <a:cs typeface="Roboto Condensed"/>
                <a:sym typeface="Roboto Condensed"/>
              </a:rPr>
              <a:t>In our case, we’ll start with the simplest possible R (a bell curve). This function takes a mean and a standard deviation and returns a function which provides the right shape of sample data from a Gaussian with those parameters.</a:t>
            </a:r>
            <a:endParaRPr b="1" sz="1800">
              <a:latin typeface="Roboto Condensed"/>
              <a:ea typeface="Roboto Condensed"/>
              <a:cs typeface="Roboto Condensed"/>
              <a:sym typeface="Roboto Condensed"/>
            </a:endParaRPr>
          </a:p>
          <a:p>
            <a:pPr indent="0" lvl="0" marL="0" rtl="0" algn="l">
              <a:spcBef>
                <a:spcPts val="0"/>
              </a:spcBef>
              <a:spcAft>
                <a:spcPts val="0"/>
              </a:spcAft>
              <a:buNone/>
            </a:pPr>
            <a:r>
              <a:rPr b="1" lang="en" sz="1800">
                <a:latin typeface="Roboto Condensed"/>
                <a:ea typeface="Roboto Condensed"/>
                <a:cs typeface="Roboto Condensed"/>
                <a:sym typeface="Roboto Condensed"/>
              </a:rPr>
              <a:t> </a:t>
            </a:r>
            <a:endParaRPr b="1" sz="1800">
              <a:latin typeface="Roboto Condensed"/>
              <a:ea typeface="Roboto Condensed"/>
              <a:cs typeface="Roboto Condensed"/>
              <a:sym typeface="Roboto Condensed"/>
            </a:endParaRPr>
          </a:p>
          <a:p>
            <a:pPr indent="0" lvl="0" marL="0" rtl="0" algn="l">
              <a:spcBef>
                <a:spcPts val="0"/>
              </a:spcBef>
              <a:spcAft>
                <a:spcPts val="0"/>
              </a:spcAft>
              <a:buNone/>
            </a:pPr>
            <a:r>
              <a:rPr b="1" lang="en" sz="1800">
                <a:latin typeface="Roboto Condensed"/>
                <a:ea typeface="Roboto Condensed"/>
                <a:cs typeface="Roboto Condensed"/>
                <a:sym typeface="Roboto Condensed"/>
              </a:rPr>
              <a:t>In our sample code, we’ll use a mean of 4.0 and a standard deviation of 1.25.</a:t>
            </a:r>
            <a:endParaRPr b="1" sz="1800">
              <a:latin typeface="Roboto Condensed"/>
              <a:ea typeface="Roboto Condensed"/>
              <a:cs typeface="Roboto Condensed"/>
              <a:sym typeface="Roboto Condensed"/>
            </a:endParaRPr>
          </a:p>
          <a:p>
            <a:pPr indent="0" lvl="0" marL="0" rtl="0" algn="l">
              <a:spcBef>
                <a:spcPts val="0"/>
              </a:spcBef>
              <a:spcAft>
                <a:spcPts val="0"/>
              </a:spcAft>
              <a:buNone/>
            </a:pPr>
            <a:r>
              <a:t/>
            </a:r>
            <a:endParaRPr b="1" sz="1800">
              <a:latin typeface="Roboto Condensed"/>
              <a:ea typeface="Roboto Condensed"/>
              <a:cs typeface="Roboto Condensed"/>
              <a:sym typeface="Roboto Condensed"/>
            </a:endParaRPr>
          </a:p>
          <a:p>
            <a:pPr indent="0" lvl="0" marL="0" rtl="0" algn="l">
              <a:spcBef>
                <a:spcPts val="0"/>
              </a:spcBef>
              <a:spcAft>
                <a:spcPts val="0"/>
              </a:spcAft>
              <a:buNone/>
            </a:pPr>
            <a:r>
              <a:t/>
            </a:r>
            <a:endParaRPr b="1" sz="1800">
              <a:latin typeface="Roboto Condensed"/>
              <a:ea typeface="Roboto Condensed"/>
              <a:cs typeface="Roboto Condensed"/>
              <a:sym typeface="Roboto Condensed"/>
            </a:endParaRPr>
          </a:p>
        </p:txBody>
      </p:sp>
      <p:sp>
        <p:nvSpPr>
          <p:cNvPr id="147" name="Google Shape;147;p28"/>
          <p:cNvSpPr/>
          <p:nvPr/>
        </p:nvSpPr>
        <p:spPr>
          <a:xfrm>
            <a:off x="620250" y="581700"/>
            <a:ext cx="589200" cy="535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t>R</a:t>
            </a:r>
            <a:endParaRPr b="1" sz="2400"/>
          </a:p>
        </p:txBody>
      </p:sp>
      <p:cxnSp>
        <p:nvCxnSpPr>
          <p:cNvPr id="148" name="Google Shape;148;p28"/>
          <p:cNvCxnSpPr/>
          <p:nvPr/>
        </p:nvCxnSpPr>
        <p:spPr>
          <a:xfrm>
            <a:off x="30625" y="2862600"/>
            <a:ext cx="2801400" cy="0"/>
          </a:xfrm>
          <a:prstGeom prst="straightConnector1">
            <a:avLst/>
          </a:prstGeom>
          <a:noFill/>
          <a:ln cap="flat" cmpd="sng" w="9525">
            <a:solidFill>
              <a:schemeClr val="dk2"/>
            </a:solidFill>
            <a:prstDash val="solid"/>
            <a:round/>
            <a:headEnd len="med" w="med" type="none"/>
            <a:tailEnd len="med" w="med" type="none"/>
          </a:ln>
        </p:spPr>
      </p:cxnSp>
      <p:pic>
        <p:nvPicPr>
          <p:cNvPr id="149" name="Google Shape;149;p28"/>
          <p:cNvPicPr preferRelativeResize="0"/>
          <p:nvPr/>
        </p:nvPicPr>
        <p:blipFill>
          <a:blip r:embed="rId3">
            <a:alphaModFix/>
          </a:blip>
          <a:stretch>
            <a:fillRect/>
          </a:stretch>
        </p:blipFill>
        <p:spPr>
          <a:xfrm>
            <a:off x="1209325" y="3652300"/>
            <a:ext cx="6581775" cy="11430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cxnSp>
        <p:nvCxnSpPr>
          <p:cNvPr id="154" name="Google Shape;154;p29"/>
          <p:cNvCxnSpPr/>
          <p:nvPr/>
        </p:nvCxnSpPr>
        <p:spPr>
          <a:xfrm>
            <a:off x="7914250" y="3811700"/>
            <a:ext cx="0" cy="1392900"/>
          </a:xfrm>
          <a:prstGeom prst="straightConnector1">
            <a:avLst/>
          </a:prstGeom>
          <a:noFill/>
          <a:ln cap="flat" cmpd="sng" w="9525">
            <a:solidFill>
              <a:schemeClr val="dk2"/>
            </a:solidFill>
            <a:prstDash val="solid"/>
            <a:round/>
            <a:headEnd len="med" w="med" type="none"/>
            <a:tailEnd len="med" w="med" type="none"/>
          </a:ln>
        </p:spPr>
      </p:cxnSp>
      <p:sp>
        <p:nvSpPr>
          <p:cNvPr id="155" name="Google Shape;155;p29"/>
          <p:cNvSpPr/>
          <p:nvPr/>
        </p:nvSpPr>
        <p:spPr>
          <a:xfrm>
            <a:off x="620250" y="581700"/>
            <a:ext cx="589200" cy="535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t>I</a:t>
            </a:r>
            <a:endParaRPr b="1" sz="2400"/>
          </a:p>
        </p:txBody>
      </p:sp>
      <p:sp>
        <p:nvSpPr>
          <p:cNvPr id="156" name="Google Shape;156;p29"/>
          <p:cNvSpPr txBox="1"/>
          <p:nvPr/>
        </p:nvSpPr>
        <p:spPr>
          <a:xfrm>
            <a:off x="1209450" y="1190148"/>
            <a:ext cx="4959900" cy="246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accent6"/>
                </a:solidFill>
                <a:latin typeface="Roboto Condensed"/>
                <a:ea typeface="Roboto Condensed"/>
                <a:cs typeface="Roboto Condensed"/>
                <a:sym typeface="Roboto Condensed"/>
              </a:rPr>
              <a:t>The input into the generator is also random, but to make our job a little bit harder, let’s use a uniform distribution rather than a normal one. </a:t>
            </a:r>
            <a:endParaRPr b="1" sz="1800">
              <a:solidFill>
                <a:schemeClr val="accent6"/>
              </a:solidFill>
              <a:latin typeface="Roboto Condensed"/>
              <a:ea typeface="Roboto Condensed"/>
              <a:cs typeface="Roboto Condensed"/>
              <a:sym typeface="Roboto Condensed"/>
            </a:endParaRPr>
          </a:p>
          <a:p>
            <a:pPr indent="0" lvl="0" marL="0" rtl="0" algn="l">
              <a:spcBef>
                <a:spcPts val="0"/>
              </a:spcBef>
              <a:spcAft>
                <a:spcPts val="0"/>
              </a:spcAft>
              <a:buNone/>
            </a:pPr>
            <a:r>
              <a:t/>
            </a:r>
            <a:endParaRPr b="1" sz="1800">
              <a:solidFill>
                <a:schemeClr val="accent6"/>
              </a:solidFill>
              <a:latin typeface="Roboto Condensed"/>
              <a:ea typeface="Roboto Condensed"/>
              <a:cs typeface="Roboto Condensed"/>
              <a:sym typeface="Roboto Condensed"/>
            </a:endParaRPr>
          </a:p>
          <a:p>
            <a:pPr indent="0" lvl="0" marL="0" rtl="0" algn="l">
              <a:spcBef>
                <a:spcPts val="0"/>
              </a:spcBef>
              <a:spcAft>
                <a:spcPts val="0"/>
              </a:spcAft>
              <a:buNone/>
            </a:pPr>
            <a:r>
              <a:rPr b="1" lang="en" sz="1800">
                <a:solidFill>
                  <a:schemeClr val="accent6"/>
                </a:solidFill>
                <a:latin typeface="Roboto Condensed"/>
                <a:ea typeface="Roboto Condensed"/>
                <a:cs typeface="Roboto Condensed"/>
                <a:sym typeface="Roboto Condensed"/>
              </a:rPr>
              <a:t>This means that our model G can’t simply shift/scale the input to copy R, but has to reshape the data in a non-linear way.</a:t>
            </a:r>
            <a:endParaRPr b="1" sz="1800">
              <a:solidFill>
                <a:schemeClr val="accent6"/>
              </a:solidFill>
              <a:latin typeface="Roboto Condensed"/>
              <a:ea typeface="Roboto Condensed"/>
              <a:cs typeface="Roboto Condensed"/>
              <a:sym typeface="Roboto Condensed"/>
            </a:endParaRPr>
          </a:p>
          <a:p>
            <a:pPr indent="0" lvl="0" marL="0" rtl="0" algn="l">
              <a:spcBef>
                <a:spcPts val="0"/>
              </a:spcBef>
              <a:spcAft>
                <a:spcPts val="0"/>
              </a:spcAft>
              <a:buNone/>
            </a:pPr>
            <a:r>
              <a:t/>
            </a:r>
            <a:endParaRPr b="1" sz="1800">
              <a:solidFill>
                <a:schemeClr val="accent6"/>
              </a:solidFill>
              <a:latin typeface="Roboto Condensed"/>
              <a:ea typeface="Roboto Condensed"/>
              <a:cs typeface="Roboto Condensed"/>
              <a:sym typeface="Roboto Condensed"/>
            </a:endParaRPr>
          </a:p>
        </p:txBody>
      </p:sp>
      <p:pic>
        <p:nvPicPr>
          <p:cNvPr id="157" name="Google Shape;157;p29"/>
          <p:cNvPicPr preferRelativeResize="0"/>
          <p:nvPr/>
        </p:nvPicPr>
        <p:blipFill>
          <a:blip r:embed="rId3">
            <a:alphaModFix/>
          </a:blip>
          <a:stretch>
            <a:fillRect/>
          </a:stretch>
        </p:blipFill>
        <p:spPr>
          <a:xfrm>
            <a:off x="1209450" y="3504775"/>
            <a:ext cx="5599975" cy="10668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30"/>
          <p:cNvSpPr txBox="1"/>
          <p:nvPr>
            <p:ph idx="1" type="body"/>
          </p:nvPr>
        </p:nvSpPr>
        <p:spPr>
          <a:xfrm>
            <a:off x="1112400" y="1645950"/>
            <a:ext cx="6919200" cy="147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Roboto Condensed"/>
                <a:ea typeface="Roboto Condensed"/>
                <a:cs typeface="Roboto Condensed"/>
                <a:sym typeface="Roboto Condensed"/>
              </a:rPr>
              <a:t>The generator is a standard feedforward graph — two hidden layers, three linear maps. We’re using a hyperbolic tangent activation function.</a:t>
            </a:r>
            <a:endParaRPr b="1" sz="1800">
              <a:latin typeface="Roboto Condensed"/>
              <a:ea typeface="Roboto Condensed"/>
              <a:cs typeface="Roboto Condensed"/>
              <a:sym typeface="Roboto Condensed"/>
            </a:endParaRPr>
          </a:p>
          <a:p>
            <a:pPr indent="0" lvl="0" marL="0" rtl="0" algn="l">
              <a:spcBef>
                <a:spcPts val="1600"/>
              </a:spcBef>
              <a:spcAft>
                <a:spcPts val="1600"/>
              </a:spcAft>
              <a:buNone/>
            </a:pPr>
            <a:r>
              <a:rPr b="1" lang="en" sz="1800">
                <a:latin typeface="Roboto Condensed"/>
                <a:ea typeface="Roboto Condensed"/>
                <a:cs typeface="Roboto Condensed"/>
                <a:sym typeface="Roboto Condensed"/>
              </a:rPr>
              <a:t>G is going to get the uniformly distributed data samples from I and somehow mimic the normally distributed samples from R (without ever seeing R).</a:t>
            </a:r>
            <a:endParaRPr b="1" sz="1800">
              <a:latin typeface="Roboto Condensed"/>
              <a:ea typeface="Roboto Condensed"/>
              <a:cs typeface="Roboto Condensed"/>
              <a:sym typeface="Roboto Condensed"/>
            </a:endParaRPr>
          </a:p>
        </p:txBody>
      </p:sp>
      <p:sp>
        <p:nvSpPr>
          <p:cNvPr id="163" name="Google Shape;163;p30"/>
          <p:cNvSpPr/>
          <p:nvPr/>
        </p:nvSpPr>
        <p:spPr>
          <a:xfrm>
            <a:off x="620250" y="581700"/>
            <a:ext cx="589200" cy="535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t>G</a:t>
            </a:r>
            <a:endParaRPr b="1" sz="2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pic>
        <p:nvPicPr>
          <p:cNvPr id="168" name="Google Shape;168;p31"/>
          <p:cNvPicPr preferRelativeResize="0"/>
          <p:nvPr/>
        </p:nvPicPr>
        <p:blipFill>
          <a:blip r:embed="rId3">
            <a:alphaModFix/>
          </a:blip>
          <a:stretch>
            <a:fillRect/>
          </a:stretch>
        </p:blipFill>
        <p:spPr>
          <a:xfrm>
            <a:off x="1586662" y="628025"/>
            <a:ext cx="5970675" cy="38874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2"/>
          <p:cNvSpPr/>
          <p:nvPr/>
        </p:nvSpPr>
        <p:spPr>
          <a:xfrm>
            <a:off x="620250" y="581700"/>
            <a:ext cx="589200" cy="535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t>D</a:t>
            </a:r>
            <a:endParaRPr b="1" sz="2400"/>
          </a:p>
        </p:txBody>
      </p:sp>
      <p:sp>
        <p:nvSpPr>
          <p:cNvPr id="174" name="Google Shape;174;p32"/>
          <p:cNvSpPr txBox="1"/>
          <p:nvPr/>
        </p:nvSpPr>
        <p:spPr>
          <a:xfrm>
            <a:off x="1499850" y="1072575"/>
            <a:ext cx="5740500" cy="200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Roboto Condensed"/>
                <a:ea typeface="Roboto Condensed"/>
                <a:cs typeface="Roboto Condensed"/>
                <a:sym typeface="Roboto Condensed"/>
              </a:rPr>
              <a:t>The discriminator code is very similar to G’s generator code; a feedforward graph with two hidden layers and three linear maps.</a:t>
            </a:r>
            <a:endParaRPr b="1" sz="1800">
              <a:latin typeface="Roboto Condensed"/>
              <a:ea typeface="Roboto Condensed"/>
              <a:cs typeface="Roboto Condensed"/>
              <a:sym typeface="Roboto Condensed"/>
            </a:endParaRPr>
          </a:p>
          <a:p>
            <a:pPr indent="0" lvl="0" marL="0" rtl="0" algn="l">
              <a:spcBef>
                <a:spcPts val="0"/>
              </a:spcBef>
              <a:spcAft>
                <a:spcPts val="0"/>
              </a:spcAft>
              <a:buNone/>
            </a:pPr>
            <a:r>
              <a:rPr b="1" lang="en" sz="1800">
                <a:latin typeface="Roboto Condensed"/>
                <a:ea typeface="Roboto Condensed"/>
                <a:cs typeface="Roboto Condensed"/>
                <a:sym typeface="Roboto Condensed"/>
              </a:rPr>
              <a:t> </a:t>
            </a:r>
            <a:endParaRPr b="1" sz="1800">
              <a:latin typeface="Roboto Condensed"/>
              <a:ea typeface="Roboto Condensed"/>
              <a:cs typeface="Roboto Condensed"/>
              <a:sym typeface="Roboto Condensed"/>
            </a:endParaRPr>
          </a:p>
          <a:p>
            <a:pPr indent="0" lvl="0" marL="0" rtl="0" algn="l">
              <a:spcBef>
                <a:spcPts val="0"/>
              </a:spcBef>
              <a:spcAft>
                <a:spcPts val="0"/>
              </a:spcAft>
              <a:buNone/>
            </a:pPr>
            <a:r>
              <a:rPr b="1" lang="en" sz="1800">
                <a:latin typeface="Roboto Condensed"/>
                <a:ea typeface="Roboto Condensed"/>
                <a:cs typeface="Roboto Condensed"/>
                <a:sym typeface="Roboto Condensed"/>
              </a:rPr>
              <a:t>The activation function here is a sigmoid. </a:t>
            </a:r>
            <a:endParaRPr b="1" sz="1800">
              <a:latin typeface="Roboto Condensed"/>
              <a:ea typeface="Roboto Condensed"/>
              <a:cs typeface="Roboto Condensed"/>
              <a:sym typeface="Roboto Condensed"/>
            </a:endParaRPr>
          </a:p>
          <a:p>
            <a:pPr indent="0" lvl="0" marL="0" rtl="0" algn="l">
              <a:spcBef>
                <a:spcPts val="0"/>
              </a:spcBef>
              <a:spcAft>
                <a:spcPts val="0"/>
              </a:spcAft>
              <a:buNone/>
            </a:pPr>
            <a:r>
              <a:t/>
            </a:r>
            <a:endParaRPr b="1" sz="1800">
              <a:latin typeface="Roboto Condensed"/>
              <a:ea typeface="Roboto Condensed"/>
              <a:cs typeface="Roboto Condensed"/>
              <a:sym typeface="Roboto Condensed"/>
            </a:endParaRPr>
          </a:p>
          <a:p>
            <a:pPr indent="0" lvl="0" marL="0" rtl="0" algn="l">
              <a:spcBef>
                <a:spcPts val="0"/>
              </a:spcBef>
              <a:spcAft>
                <a:spcPts val="0"/>
              </a:spcAft>
              <a:buNone/>
            </a:pPr>
            <a:r>
              <a:rPr b="1" lang="en" sz="1800">
                <a:latin typeface="Roboto Condensed"/>
                <a:ea typeface="Roboto Condensed"/>
                <a:cs typeface="Roboto Condensed"/>
                <a:sym typeface="Roboto Condensed"/>
              </a:rPr>
              <a:t>It’s going to get samples from either R or G and will output a single scalar between 0 and 1, interpreted as ‘fake’ vs. ‘real’.</a:t>
            </a:r>
            <a:endParaRPr b="1" sz="1800">
              <a:latin typeface="Roboto Condensed"/>
              <a:ea typeface="Roboto Condensed"/>
              <a:cs typeface="Roboto Condensed"/>
              <a:sym typeface="Roboto Condensed"/>
            </a:endParaRPr>
          </a:p>
          <a:p>
            <a:pPr indent="0" lvl="0" marL="0" rtl="0" algn="l">
              <a:spcBef>
                <a:spcPts val="0"/>
              </a:spcBef>
              <a:spcAft>
                <a:spcPts val="0"/>
              </a:spcAft>
              <a:buNone/>
            </a:pPr>
            <a:r>
              <a:t/>
            </a:r>
            <a:endParaRPr b="1" sz="1800">
              <a:latin typeface="Roboto Condensed"/>
              <a:ea typeface="Roboto Condensed"/>
              <a:cs typeface="Roboto Condensed"/>
              <a:sym typeface="Roboto Condensed"/>
            </a:endParaRPr>
          </a:p>
          <a:p>
            <a:pPr indent="0" lvl="0" marL="0" rtl="0" algn="l">
              <a:spcBef>
                <a:spcPts val="0"/>
              </a:spcBef>
              <a:spcAft>
                <a:spcPts val="0"/>
              </a:spcAft>
              <a:buNone/>
            </a:pPr>
            <a:r>
              <a:rPr b="1" lang="en" sz="1800">
                <a:latin typeface="Roboto Condensed"/>
                <a:ea typeface="Roboto Condensed"/>
                <a:cs typeface="Roboto Condensed"/>
                <a:sym typeface="Roboto Condensed"/>
              </a:rPr>
              <a:t>In other words, this is about as milquetoast as a neural net can get.</a:t>
            </a:r>
            <a:endParaRPr b="1" sz="1800">
              <a:latin typeface="Roboto Condensed"/>
              <a:ea typeface="Roboto Condensed"/>
              <a:cs typeface="Roboto Condensed"/>
              <a:sym typeface="Roboto Condense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pic>
        <p:nvPicPr>
          <p:cNvPr id="179" name="Google Shape;179;p33"/>
          <p:cNvPicPr preferRelativeResize="0"/>
          <p:nvPr/>
        </p:nvPicPr>
        <p:blipFill>
          <a:blip r:embed="rId3">
            <a:alphaModFix/>
          </a:blip>
          <a:stretch>
            <a:fillRect/>
          </a:stretch>
        </p:blipFill>
        <p:spPr>
          <a:xfrm>
            <a:off x="1609725" y="881063"/>
            <a:ext cx="5924550" cy="33813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cxnSp>
        <p:nvCxnSpPr>
          <p:cNvPr id="184" name="Google Shape;184;p34"/>
          <p:cNvCxnSpPr/>
          <p:nvPr/>
        </p:nvCxnSpPr>
        <p:spPr>
          <a:xfrm>
            <a:off x="0" y="4028275"/>
            <a:ext cx="1561500" cy="0"/>
          </a:xfrm>
          <a:prstGeom prst="straightConnector1">
            <a:avLst/>
          </a:prstGeom>
          <a:noFill/>
          <a:ln cap="flat" cmpd="sng" w="9525">
            <a:solidFill>
              <a:schemeClr val="dk1"/>
            </a:solidFill>
            <a:prstDash val="solid"/>
            <a:round/>
            <a:headEnd len="med" w="med" type="none"/>
            <a:tailEnd len="med" w="med" type="none"/>
          </a:ln>
        </p:spPr>
      </p:cxnSp>
      <p:sp>
        <p:nvSpPr>
          <p:cNvPr id="185" name="Google Shape;185;p34"/>
          <p:cNvSpPr txBox="1"/>
          <p:nvPr/>
        </p:nvSpPr>
        <p:spPr>
          <a:xfrm>
            <a:off x="1311450" y="1905900"/>
            <a:ext cx="6521100" cy="133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Roboto Condensed"/>
                <a:ea typeface="Roboto Condensed"/>
                <a:cs typeface="Roboto Condensed"/>
                <a:sym typeface="Roboto Condensed"/>
              </a:rPr>
              <a:t>Finally, the training loop alternates between two modes: first training D on real data vs. fake data, with accurate labels, and then training G to fool D, with inaccurate labels . It’s a fight between real and fake, people.</a:t>
            </a:r>
            <a:endParaRPr b="1" sz="1800">
              <a:latin typeface="Roboto Condensed"/>
              <a:ea typeface="Roboto Condensed"/>
              <a:cs typeface="Roboto Condensed"/>
              <a:sym typeface="Roboto Condensed"/>
            </a:endParaRPr>
          </a:p>
          <a:p>
            <a:pPr indent="0" lvl="0" marL="0" rtl="0" algn="l">
              <a:spcBef>
                <a:spcPts val="0"/>
              </a:spcBef>
              <a:spcAft>
                <a:spcPts val="0"/>
              </a:spcAft>
              <a:buNone/>
            </a:pPr>
            <a:r>
              <a:t/>
            </a:r>
            <a:endParaRPr b="1" sz="1800">
              <a:latin typeface="Roboto Condensed"/>
              <a:ea typeface="Roboto Condensed"/>
              <a:cs typeface="Roboto Condensed"/>
              <a:sym typeface="Roboto Condensed"/>
            </a:endParaRPr>
          </a:p>
        </p:txBody>
      </p:sp>
    </p:spTree>
  </p:cSld>
  <p:clrMapOvr>
    <a:masterClrMapping/>
  </p:clrMapOvr>
</p:sld>
</file>

<file path=ppt/theme/theme1.xml><?xml version="1.0" encoding="utf-8"?>
<a:theme xmlns:a="http://schemas.openxmlformats.org/drawingml/2006/main" xmlns:r="http://schemas.openxmlformats.org/officeDocument/2006/relationships" name="Tech Newsletter by Slidesgo">
  <a:themeElements>
    <a:clrScheme name="Simple Light">
      <a:dk1>
        <a:srgbClr val="434343"/>
      </a:dk1>
      <a:lt1>
        <a:srgbClr val="FFFFFF"/>
      </a:lt1>
      <a:dk2>
        <a:srgbClr val="595959"/>
      </a:dk2>
      <a:lt2>
        <a:srgbClr val="EEEEEE"/>
      </a:lt2>
      <a:accent1>
        <a:srgbClr val="F3F3F3"/>
      </a:accent1>
      <a:accent2>
        <a:srgbClr val="D9D9D9"/>
      </a:accent2>
      <a:accent3>
        <a:srgbClr val="B7B7B7"/>
      </a:accent3>
      <a:accent4>
        <a:srgbClr val="999999"/>
      </a:accent4>
      <a:accent5>
        <a:srgbClr val="666666"/>
      </a:accent5>
      <a:accent6>
        <a:srgbClr val="000000"/>
      </a:accent6>
      <a:hlink>
        <a:srgbClr val="4343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