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8" r:id="rId3"/>
    <p:sldId id="263" r:id="rId4"/>
    <p:sldId id="257" r:id="rId5"/>
    <p:sldId id="261" r:id="rId6"/>
    <p:sldId id="265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戰魂闇影之神-雷茂" initials="MSOffice" lastIdx="1" clrIdx="0">
    <p:extLst>
      <p:ext uri="{19B8F6BF-5375-455C-9EA6-DF929625EA0E}">
        <p15:presenceInfo xmlns:p15="http://schemas.microsoft.com/office/powerpoint/2012/main" userId="戰魂闇影之神-雷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7T19:55:01.52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68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6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25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1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005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722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412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0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31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95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90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5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73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8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44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04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1BED3-9A49-497D-9C55-20FC03243049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4B76AC-F74D-4E2D-85AF-A643BB358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5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Mininet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0616098 </a:t>
            </a:r>
            <a:r>
              <a:rPr lang="zh-TW" altLang="en-US" dirty="0" smtClean="0"/>
              <a:t>黃秉茂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0616031</a:t>
            </a:r>
            <a:r>
              <a:rPr lang="zh-TW" altLang="en-US" dirty="0" smtClean="0"/>
              <a:t> 李昀奇</a:t>
            </a:r>
            <a:endParaRPr lang="en-US" altLang="zh-TW" dirty="0" smtClean="0"/>
          </a:p>
          <a:p>
            <a:r>
              <a:rPr lang="en-US" altLang="zh-TW" dirty="0" smtClean="0"/>
              <a:t>0616004</a:t>
            </a:r>
            <a:r>
              <a:rPr lang="zh-TW" altLang="en-US" dirty="0" smtClean="0"/>
              <a:t> 陳緗菱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25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Mininet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08032"/>
            <a:ext cx="8387478" cy="1802508"/>
          </a:xfrm>
        </p:spPr>
      </p:pic>
    </p:spTree>
    <p:extLst>
      <p:ext uri="{BB962C8B-B14F-4D97-AF65-F5344CB8AC3E}">
        <p14:creationId xmlns:p14="http://schemas.microsoft.com/office/powerpoint/2010/main" val="35383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Plane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85" y="2457939"/>
            <a:ext cx="7663642" cy="4195026"/>
          </a:xfrm>
        </p:spPr>
      </p:pic>
      <p:sp>
        <p:nvSpPr>
          <p:cNvPr id="7" name="文字方塊 6"/>
          <p:cNvSpPr txBox="1"/>
          <p:nvPr/>
        </p:nvSpPr>
        <p:spPr>
          <a:xfrm>
            <a:off x="2006804" y="1750053"/>
            <a:ext cx="3162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Per-router</a:t>
            </a:r>
            <a:endParaRPr lang="zh-TW" altLang="en-US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79188" y="1711039"/>
            <a:ext cx="282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Centralized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467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SDN(</a:t>
            </a:r>
            <a:r>
              <a:rPr lang="en-US" altLang="zh-TW" dirty="0"/>
              <a:t>Software-defined networking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定義</a:t>
            </a:r>
            <a:endParaRPr lang="en-US" altLang="zh-TW" sz="2400" dirty="0" smtClean="0"/>
          </a:p>
          <a:p>
            <a:r>
              <a:rPr lang="zh-TW" altLang="en-US" sz="2400" dirty="0"/>
              <a:t>結構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南，北向接</a:t>
            </a:r>
            <a:r>
              <a:rPr lang="zh-TW" altLang="en-US" sz="2400" dirty="0" smtClean="0"/>
              <a:t>口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Control  Layer	</a:t>
            </a:r>
          </a:p>
          <a:p>
            <a:pPr lvl="1"/>
            <a:r>
              <a:rPr lang="en-US" altLang="zh-TW" sz="2400" dirty="0" err="1" smtClean="0"/>
              <a:t>Infastructuer</a:t>
            </a:r>
            <a:r>
              <a:rPr lang="en-US" altLang="zh-TW" sz="2400" dirty="0" smtClean="0"/>
              <a:t> Layer</a:t>
            </a:r>
          </a:p>
          <a:p>
            <a:r>
              <a:rPr lang="zh-TW" altLang="en-US" sz="2400" dirty="0" smtClean="0"/>
              <a:t>協定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OPENFLOW</a:t>
            </a:r>
          </a:p>
          <a:p>
            <a:r>
              <a:rPr lang="zh-TW" altLang="en-US" sz="2400" dirty="0" smtClean="0"/>
              <a:t>應用</a:t>
            </a:r>
            <a:endParaRPr lang="zh-TW" altLang="en-US" sz="2400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02047"/>
            <a:ext cx="4183062" cy="3198518"/>
          </a:xfrm>
        </p:spPr>
      </p:pic>
    </p:spTree>
    <p:extLst>
      <p:ext uri="{BB962C8B-B14F-4D97-AF65-F5344CB8AC3E}">
        <p14:creationId xmlns:p14="http://schemas.microsoft.com/office/powerpoint/2010/main" val="5449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OPENFLOW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677334" y="2477112"/>
            <a:ext cx="4184035" cy="3880772"/>
          </a:xfrm>
        </p:spPr>
        <p:txBody>
          <a:bodyPr>
            <a:normAutofit/>
          </a:bodyPr>
          <a:lstStyle/>
          <a:p>
            <a:r>
              <a:rPr lang="en-US" altLang="zh-TW" sz="2000" b="1" dirty="0" smtClean="0"/>
              <a:t>Structure</a:t>
            </a:r>
          </a:p>
          <a:p>
            <a:pPr lvl="1"/>
            <a:r>
              <a:rPr lang="en-US" altLang="zh-TW" sz="2000" b="1" dirty="0" smtClean="0"/>
              <a:t>Remote controller</a:t>
            </a:r>
          </a:p>
          <a:p>
            <a:pPr lvl="1"/>
            <a:r>
              <a:rPr lang="en-US" altLang="zh-TW" sz="2000" b="1" dirty="0" err="1"/>
              <a:t>Openflow</a:t>
            </a:r>
            <a:r>
              <a:rPr lang="en-US" altLang="zh-TW" sz="2000" b="1" dirty="0"/>
              <a:t> Switch</a:t>
            </a:r>
          </a:p>
          <a:p>
            <a:pPr lvl="2"/>
            <a:r>
              <a:rPr lang="en-US" altLang="zh-TW" sz="2000" dirty="0"/>
              <a:t>Flow Table</a:t>
            </a:r>
          </a:p>
          <a:p>
            <a:pPr lvl="2"/>
            <a:r>
              <a:rPr lang="en-US" altLang="zh-TW" sz="2000" dirty="0"/>
              <a:t>Secure Channel</a:t>
            </a:r>
          </a:p>
          <a:p>
            <a:r>
              <a:rPr lang="en-US" altLang="zh-TW" sz="2000" dirty="0" smtClean="0"/>
              <a:t>Flow </a:t>
            </a:r>
            <a:r>
              <a:rPr lang="en-US" altLang="zh-TW" sz="2000" dirty="0"/>
              <a:t>table 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Flow entry</a:t>
            </a:r>
          </a:p>
          <a:p>
            <a:pPr lvl="1"/>
            <a:r>
              <a:rPr lang="en-US" altLang="zh-TW" sz="2000" dirty="0"/>
              <a:t>Header </a:t>
            </a:r>
            <a:r>
              <a:rPr lang="en-US" altLang="zh-TW" sz="2000" dirty="0" smtClean="0"/>
              <a:t>file</a:t>
            </a:r>
          </a:p>
          <a:p>
            <a:pPr lvl="1"/>
            <a:r>
              <a:rPr lang="en-US" altLang="zh-TW" sz="2000" dirty="0" smtClean="0"/>
              <a:t>Action</a:t>
            </a:r>
            <a:endParaRPr lang="en-US" altLang="zh-TW" sz="2000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589" y="1270000"/>
            <a:ext cx="5496413" cy="4122309"/>
          </a:xfrm>
        </p:spPr>
      </p:pic>
    </p:spTree>
    <p:extLst>
      <p:ext uri="{BB962C8B-B14F-4D97-AF65-F5344CB8AC3E}">
        <p14:creationId xmlns:p14="http://schemas.microsoft.com/office/powerpoint/2010/main" val="118547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330788" y="257908"/>
            <a:ext cx="8596668" cy="1320800"/>
          </a:xfrm>
        </p:spPr>
        <p:txBody>
          <a:bodyPr>
            <a:noAutofit/>
          </a:bodyPr>
          <a:lstStyle/>
          <a:p>
            <a:r>
              <a:rPr lang="en-US" altLang="zh-TW" sz="15000" dirty="0" smtClean="0"/>
              <a:t>Lab</a:t>
            </a:r>
            <a:endParaRPr lang="zh-TW" altLang="en-US" sz="15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4" y="1262644"/>
            <a:ext cx="5949176" cy="5171587"/>
          </a:xfrm>
        </p:spPr>
      </p:pic>
    </p:spTree>
    <p:extLst>
      <p:ext uri="{BB962C8B-B14F-4D97-AF65-F5344CB8AC3E}">
        <p14:creationId xmlns:p14="http://schemas.microsoft.com/office/powerpoint/2010/main" val="16372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Mininet</a:t>
            </a:r>
            <a:r>
              <a:rPr lang="en-US" altLang="zh-TW" dirty="0" smtClean="0"/>
              <a:t> – Environment </a:t>
            </a:r>
            <a:r>
              <a:rPr lang="en-US" altLang="zh-TW" dirty="0"/>
              <a:t>S</a:t>
            </a:r>
            <a:r>
              <a:rPr lang="en-US" altLang="zh-TW" dirty="0" smtClean="0"/>
              <a:t>etup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9" y="1473199"/>
            <a:ext cx="8599278" cy="4837094"/>
          </a:xfrm>
        </p:spPr>
      </p:pic>
      <p:sp>
        <p:nvSpPr>
          <p:cNvPr id="6" name="矩形 5"/>
          <p:cNvSpPr/>
          <p:nvPr/>
        </p:nvSpPr>
        <p:spPr>
          <a:xfrm>
            <a:off x="3541132" y="2432422"/>
            <a:ext cx="108587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$ apt install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git</a:t>
            </a:r>
            <a:endParaRPr lang="en-US" altLang="zh-TW" i="1" dirty="0" smtClean="0">
              <a:solidFill>
                <a:srgbClr val="FF0000"/>
              </a:solidFill>
            </a:endParaRPr>
          </a:p>
          <a:p>
            <a:r>
              <a:rPr lang="en-US" altLang="zh-TW" i="1" dirty="0" smtClean="0">
                <a:solidFill>
                  <a:srgbClr val="FF0000"/>
                </a:solidFill>
              </a:rPr>
              <a:t>$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sudo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git</a:t>
            </a:r>
            <a:r>
              <a:rPr lang="en-US" altLang="zh-TW" i="1" dirty="0" smtClean="0">
                <a:solidFill>
                  <a:srgbClr val="FF0000"/>
                </a:solidFill>
              </a:rPr>
              <a:t> clone git://github.com/mininet/mininet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$ </a:t>
            </a:r>
            <a:r>
              <a:rPr lang="en-US" altLang="zh-TW" dirty="0" err="1" smtClean="0">
                <a:solidFill>
                  <a:srgbClr val="FF0000"/>
                </a:solidFill>
              </a:rPr>
              <a:t>sudo</a:t>
            </a:r>
            <a:r>
              <a:rPr lang="en-US" altLang="zh-TW" dirty="0" smtClean="0">
                <a:solidFill>
                  <a:srgbClr val="FF0000"/>
                </a:solidFill>
              </a:rPr>
              <a:t> ./mininet/util/install.sh -a</a:t>
            </a:r>
          </a:p>
        </p:txBody>
      </p:sp>
    </p:spTree>
    <p:extLst>
      <p:ext uri="{BB962C8B-B14F-4D97-AF65-F5344CB8AC3E}">
        <p14:creationId xmlns:p14="http://schemas.microsoft.com/office/powerpoint/2010/main" val="29801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Terminal</a:t>
            </a:r>
          </a:p>
          <a:p>
            <a:pPr lvl="1"/>
            <a:r>
              <a:rPr lang="en-US" altLang="zh-TW" sz="2000" dirty="0" err="1" smtClean="0"/>
              <a:t>mn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err="1"/>
              <a:t>m</a:t>
            </a:r>
            <a:r>
              <a:rPr lang="en-US" altLang="zh-TW" sz="2000" dirty="0" err="1" smtClean="0"/>
              <a:t>n</a:t>
            </a:r>
            <a:r>
              <a:rPr lang="en-US" altLang="zh-TW" sz="2000" dirty="0" smtClean="0"/>
              <a:t> –c</a:t>
            </a:r>
          </a:p>
          <a:p>
            <a:r>
              <a:rPr lang="en-US" altLang="zh-TW" sz="2000" dirty="0" err="1" smtClean="0"/>
              <a:t>Mininet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iPerf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p</a:t>
            </a:r>
            <a:r>
              <a:rPr lang="en-US" altLang="zh-TW" sz="2000" dirty="0" smtClean="0"/>
              <a:t>ing</a:t>
            </a:r>
          </a:p>
          <a:p>
            <a:pPr lvl="1"/>
            <a:r>
              <a:rPr lang="en-US" altLang="zh-TW" sz="2000" dirty="0"/>
              <a:t>e</a:t>
            </a:r>
            <a:r>
              <a:rPr lang="en-US" altLang="zh-TW" sz="2000" dirty="0" smtClean="0"/>
              <a:t>xit</a:t>
            </a:r>
          </a:p>
          <a:p>
            <a:pPr lvl="1"/>
            <a:r>
              <a:rPr lang="en-US" altLang="zh-TW" sz="2000" i="1" dirty="0"/>
              <a:t>links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45" y="1606297"/>
            <a:ext cx="7668115" cy="4795301"/>
          </a:xfrm>
        </p:spPr>
      </p:pic>
    </p:spTree>
    <p:extLst>
      <p:ext uri="{BB962C8B-B14F-4D97-AF65-F5344CB8AC3E}">
        <p14:creationId xmlns:p14="http://schemas.microsoft.com/office/powerpoint/2010/main" val="27148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Python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>
          <a:xfrm>
            <a:off x="1072662" y="4288226"/>
            <a:ext cx="8851972" cy="1096899"/>
          </a:xfrm>
        </p:spPr>
        <p:txBody>
          <a:bodyPr/>
          <a:lstStyle/>
          <a:p>
            <a:pPr algn="l"/>
            <a:r>
              <a:rPr lang="en-US" altLang="zh-TW" dirty="0" smtClean="0"/>
              <a:t>$ </a:t>
            </a:r>
            <a:r>
              <a:rPr lang="fr-FR" altLang="zh-TW" dirty="0" smtClean="0"/>
              <a:t>git </a:t>
            </a:r>
            <a:r>
              <a:rPr lang="fr-FR" altLang="zh-TW" dirty="0"/>
              <a:t>clone https://</a:t>
            </a:r>
            <a:r>
              <a:rPr lang="fr-FR" altLang="zh-TW" dirty="0" smtClean="0"/>
              <a:t>github.com/nctucn/lab2-maomao0819.git </a:t>
            </a:r>
            <a:r>
              <a:rPr lang="fr-FR" altLang="zh-TW" dirty="0"/>
              <a:t>Route_Configuration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7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88</Words>
  <Application>Microsoft Office PowerPoint</Application>
  <PresentationFormat>寬螢幕</PresentationFormat>
  <Paragraphs>42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Mininet</vt:lpstr>
      <vt:lpstr>Mininet</vt:lpstr>
      <vt:lpstr>Control Plane</vt:lpstr>
      <vt:lpstr>SDN(Software-defined networking)</vt:lpstr>
      <vt:lpstr>OPENFLOW</vt:lpstr>
      <vt:lpstr>Lab</vt:lpstr>
      <vt:lpstr>Mininet – Environment Setup</vt:lpstr>
      <vt:lpstr>Command</vt:lpstr>
      <vt:lpstr>Python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戰魂闇影之神-雷茂</dc:creator>
  <cp:lastModifiedBy>戰魂闇影之神-雷茂</cp:lastModifiedBy>
  <cp:revision>13</cp:revision>
  <dcterms:created xsi:type="dcterms:W3CDTF">2019-01-07T11:19:22Z</dcterms:created>
  <dcterms:modified xsi:type="dcterms:W3CDTF">2019-01-08T12:18:22Z</dcterms:modified>
</cp:coreProperties>
</file>