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9" r:id="rId6"/>
    <p:sldId id="275" r:id="rId7"/>
    <p:sldId id="270" r:id="rId8"/>
    <p:sldId id="276" r:id="rId9"/>
    <p:sldId id="271" r:id="rId10"/>
    <p:sldId id="277" r:id="rId11"/>
    <p:sldId id="272" r:id="rId12"/>
    <p:sldId id="278" r:id="rId13"/>
    <p:sldId id="279" r:id="rId14"/>
    <p:sldId id="273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707-C846-47DE-9ECB-0C75910ABA2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Programming Assignment Two</a:t>
            </a:r>
          </a:p>
          <a:p>
            <a:endParaRPr lang="en-US" sz="4000" dirty="0"/>
          </a:p>
          <a:p>
            <a:r>
              <a:rPr lang="en-US" sz="4000" dirty="0" smtClean="0"/>
              <a:t>Instructor: </a:t>
            </a:r>
            <a:r>
              <a:rPr lang="zh-TW" altLang="en-US" sz="4000" dirty="0" smtClean="0"/>
              <a:t>黃世強 </a:t>
            </a:r>
            <a:r>
              <a:rPr lang="en-US" altLang="zh-TW" sz="4000" dirty="0" smtClean="0"/>
              <a:t>(</a:t>
            </a:r>
            <a:r>
              <a:rPr lang="en-US" sz="4000" dirty="0" smtClean="0"/>
              <a:t>Sai-Keung Wong)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25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307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problem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</a:t>
            </a:r>
            <a:r>
              <a:rPr lang="en-US" dirty="0" smtClean="0"/>
              <a:t>| sin(ax</a:t>
            </a:r>
            <a:r>
              <a:rPr lang="en-US" dirty="0" smtClean="0"/>
              <a:t>)  cos(x) |.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286" t="16772" r="7619" b="41069"/>
          <a:stretch/>
        </p:blipFill>
        <p:spPr>
          <a:xfrm>
            <a:off x="464458" y="2358081"/>
            <a:ext cx="4586514" cy="36140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3145" y="5986652"/>
            <a:ext cx="4586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input the range of a, [</a:t>
            </a:r>
            <a:r>
              <a:rPr lang="en-US" dirty="0" err="1"/>
              <a:t>aMin</a:t>
            </a:r>
            <a:r>
              <a:rPr lang="en-US" dirty="0"/>
              <a:t>, </a:t>
            </a:r>
            <a:r>
              <a:rPr lang="en-US" dirty="0" err="1"/>
              <a:t>aMax</a:t>
            </a:r>
            <a:r>
              <a:rPr lang="en-US" dirty="0"/>
              <a:t>]:[-5 5]</a:t>
            </a:r>
          </a:p>
          <a:p>
            <a:r>
              <a:rPr lang="en-US" dirty="0"/>
              <a:t>Please input da:1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2191" t="16265" r="6952" b="40561"/>
          <a:stretch/>
        </p:blipFill>
        <p:spPr>
          <a:xfrm>
            <a:off x="6651171" y="2306870"/>
            <a:ext cx="4702629" cy="3701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21714" y="6022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Please input the range of a, [</a:t>
            </a:r>
            <a:r>
              <a:rPr lang="en-US" dirty="0" err="1"/>
              <a:t>aMin</a:t>
            </a:r>
            <a:r>
              <a:rPr lang="en-US" dirty="0"/>
              <a:t>, </a:t>
            </a:r>
            <a:r>
              <a:rPr lang="en-US" dirty="0" err="1"/>
              <a:t>aMax</a:t>
            </a:r>
            <a:r>
              <a:rPr lang="en-US" dirty="0"/>
              <a:t>]:[-2 2]</a:t>
            </a:r>
          </a:p>
          <a:p>
            <a:r>
              <a:rPr lang="en-US" dirty="0"/>
              <a:t>Please input da:0.01</a:t>
            </a:r>
          </a:p>
        </p:txBody>
      </p:sp>
    </p:spTree>
    <p:extLst>
      <p:ext uri="{BB962C8B-B14F-4D97-AF65-F5344CB8AC3E}">
        <p14:creationId xmlns:p14="http://schemas.microsoft.com/office/powerpoint/2010/main" val="28153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014760"/>
            <a:ext cx="11509828" cy="5687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problem to ask for inputs. Then it plots  function y1 = f(x) and a family of function y2 = y2(</a:t>
            </a:r>
            <a:r>
              <a:rPr lang="en-US" dirty="0" err="1" smtClean="0"/>
              <a:t>x,n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y1 = sin(x)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x – x</a:t>
            </a:r>
            <a:r>
              <a:rPr lang="en-US" baseline="30000" dirty="0" smtClean="0"/>
              <a:t>3</a:t>
            </a:r>
            <a:r>
              <a:rPr lang="en-US" dirty="0" smtClean="0"/>
              <a:t>/3! + x</a:t>
            </a:r>
            <a:r>
              <a:rPr lang="en-US" baseline="30000" dirty="0" smtClean="0"/>
              <a:t>5</a:t>
            </a:r>
            <a:r>
              <a:rPr lang="en-US" dirty="0" smtClean="0"/>
              <a:t>/5! +… + ((-1)</a:t>
            </a:r>
            <a:r>
              <a:rPr lang="en-US" baseline="30000" dirty="0" smtClean="0"/>
              <a:t>n</a:t>
            </a:r>
            <a:r>
              <a:rPr lang="en-US" dirty="0" smtClean="0"/>
              <a:t>/(2n+1)!)  x</a:t>
            </a:r>
            <a:r>
              <a:rPr lang="en-US" baseline="30000" dirty="0" smtClean="0"/>
              <a:t>2n+1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m. m  is </a:t>
            </a:r>
            <a:r>
              <a:rPr lang="en-US" dirty="0" smtClean="0"/>
              <a:t>an integer inside [-1, </a:t>
            </a:r>
            <a:r>
              <a:rPr lang="en-US" dirty="0" smtClean="0"/>
              <a:t>10</a:t>
            </a:r>
            <a:r>
              <a:rPr lang="en-US" dirty="0" smtClean="0"/>
              <a:t>]. </a:t>
            </a:r>
            <a:r>
              <a:rPr lang="en-US" dirty="0" smtClean="0"/>
              <a:t>MUST check if the input is valid.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m is </a:t>
            </a:r>
            <a:r>
              <a:rPr lang="en-US" dirty="0" smtClean="0"/>
              <a:t>-1, </a:t>
            </a:r>
            <a:r>
              <a:rPr lang="en-US" dirty="0" smtClean="0"/>
              <a:t>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</a:t>
            </a:r>
            <a:r>
              <a:rPr lang="en-US" dirty="0" smtClean="0"/>
              <a:t>. Use </a:t>
            </a:r>
            <a:r>
              <a:rPr lang="en-US" dirty="0" err="1" smtClean="0"/>
              <a:t>ylim</a:t>
            </a:r>
            <a:r>
              <a:rPr lang="en-US" dirty="0" smtClean="0"/>
              <a:t>([-1.5, 1.5]).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 the same figure, plot y1’s </a:t>
            </a:r>
            <a:r>
              <a:rPr lang="en-US" dirty="0" smtClean="0"/>
              <a:t>curve, </a:t>
            </a:r>
            <a:r>
              <a:rPr lang="en-US" dirty="0" smtClean="0"/>
              <a:t>and y2’s curves for all 0 &lt;=n &lt;= m.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x is inside [-</a:t>
            </a:r>
            <a:r>
              <a:rPr lang="en-US" dirty="0" smtClean="0"/>
              <a:t>1, 1]. </a:t>
            </a:r>
            <a:r>
              <a:rPr lang="en-US" dirty="0" smtClean="0"/>
              <a:t>The step size of x is 0.01.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The 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/>
              <a:t>4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y1’s curve. 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1 </a:t>
            </a:r>
            <a:r>
              <a:rPr lang="en-US" altLang="zh-TW" dirty="0" smtClean="0"/>
              <a:t>for y2’s curves. </a:t>
            </a:r>
            <a:r>
              <a:rPr lang="en-US" altLang="zh-TW" dirty="0" smtClean="0"/>
              <a:t>Put </a:t>
            </a:r>
            <a:r>
              <a:rPr lang="en-US" dirty="0" err="1"/>
              <a:t>ylim</a:t>
            </a:r>
            <a:r>
              <a:rPr lang="en-US" dirty="0"/>
              <a:t>([-1.5, 1.5</a:t>
            </a:r>
            <a:r>
              <a:rPr lang="en-US" dirty="0" smtClean="0"/>
              <a:t>]) after all curves are plotted.</a:t>
            </a:r>
            <a:endParaRPr lang="en-US" altLang="zh-TW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Go to step 2.</a:t>
            </a:r>
          </a:p>
          <a:p>
            <a:pPr marL="0" indent="0">
              <a:buNone/>
            </a:pPr>
            <a:r>
              <a:rPr lang="en-US" dirty="0" smtClean="0"/>
              <a:t>Hint: use factorial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problem to ask for inputs. Then it plots  function y1 = f(x) and a family of function y2 = y2(</a:t>
            </a:r>
            <a:r>
              <a:rPr lang="en-US" dirty="0" err="1" smtClean="0"/>
              <a:t>x,n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y1 = sin(x)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x – x</a:t>
            </a:r>
            <a:r>
              <a:rPr lang="en-US" baseline="30000" dirty="0" smtClean="0"/>
              <a:t>3</a:t>
            </a:r>
            <a:r>
              <a:rPr lang="en-US" dirty="0" smtClean="0"/>
              <a:t>/3! + x</a:t>
            </a:r>
            <a:r>
              <a:rPr lang="en-US" baseline="30000" dirty="0" smtClean="0"/>
              <a:t>5</a:t>
            </a:r>
            <a:r>
              <a:rPr lang="en-US" dirty="0" smtClean="0"/>
              <a:t>/5! +… + ((-1)</a:t>
            </a:r>
            <a:r>
              <a:rPr lang="en-US" baseline="30000" dirty="0" smtClean="0"/>
              <a:t>n</a:t>
            </a:r>
            <a:r>
              <a:rPr lang="en-US" dirty="0" smtClean="0"/>
              <a:t>/(2n+1)!)  x</a:t>
            </a:r>
            <a:r>
              <a:rPr lang="en-US" baseline="30000" dirty="0" smtClean="0"/>
              <a:t>2n+1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953" t="13217" r="5428" b="44286"/>
          <a:stretch/>
        </p:blipFill>
        <p:spPr>
          <a:xfrm>
            <a:off x="185059" y="3149598"/>
            <a:ext cx="3704672" cy="2989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3257" y="633255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0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4667" t="13556" r="5523" b="44116"/>
          <a:stretch/>
        </p:blipFill>
        <p:spPr>
          <a:xfrm>
            <a:off x="3976816" y="3149598"/>
            <a:ext cx="3821063" cy="3051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0286" y="633211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571" t="13217" r="5238" b="44116"/>
          <a:stretch/>
        </p:blipFill>
        <p:spPr>
          <a:xfrm>
            <a:off x="8160935" y="3149598"/>
            <a:ext cx="3839179" cy="3051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1942" y="633211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73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4571" t="13217" r="5238" b="44116"/>
          <a:stretch/>
        </p:blipFill>
        <p:spPr>
          <a:xfrm>
            <a:off x="3751515" y="288653"/>
            <a:ext cx="7602285" cy="6043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4075" y="633211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57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4342"/>
            <a:ext cx="10515600" cy="5283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Plot y = (5x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+2x+7)/(x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-5x-14)</a:t>
            </a:r>
          </a:p>
          <a:p>
            <a:pPr marL="0" indent="0">
              <a:buNone/>
            </a:pPr>
            <a:r>
              <a:rPr lang="en-US" altLang="zh-TW" dirty="0" smtClean="0"/>
              <a:t>Plot the upper part of the curve </a:t>
            </a:r>
          </a:p>
          <a:p>
            <a:pPr marL="0" indent="0">
              <a:buNone/>
            </a:pPr>
            <a:r>
              <a:rPr lang="en-US" altLang="zh-TW" dirty="0" smtClean="0"/>
              <a:t>as red color, i.e., y &gt;= 0.</a:t>
            </a:r>
          </a:p>
          <a:p>
            <a:pPr marL="0" indent="0">
              <a:buNone/>
            </a:pPr>
            <a:r>
              <a:rPr lang="en-US" altLang="zh-TW" dirty="0"/>
              <a:t>Plot the </a:t>
            </a:r>
            <a:r>
              <a:rPr lang="en-US" altLang="zh-TW" dirty="0" smtClean="0"/>
              <a:t>bottom part </a:t>
            </a:r>
            <a:r>
              <a:rPr lang="en-US" altLang="zh-TW" dirty="0"/>
              <a:t>of the </a:t>
            </a:r>
            <a:r>
              <a:rPr lang="en-US" altLang="zh-TW" dirty="0" smtClean="0"/>
              <a:t>curve</a:t>
            </a:r>
          </a:p>
          <a:p>
            <a:pPr marL="0" indent="0">
              <a:buNone/>
            </a:pPr>
            <a:r>
              <a:rPr lang="en-US" altLang="zh-TW" dirty="0" smtClean="0"/>
              <a:t>as blue color, i.e., y &lt; 0.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 step size of x is 0.005.</a:t>
            </a:r>
          </a:p>
          <a:p>
            <a:pPr marL="0" indent="0">
              <a:buNone/>
            </a:pPr>
            <a:r>
              <a:rPr lang="en-US" altLang="zh-TW" dirty="0" smtClean="0"/>
              <a:t>Show something that is similar to the right figure.</a:t>
            </a:r>
          </a:p>
          <a:p>
            <a:pPr marL="0" indent="0">
              <a:buNone/>
            </a:pPr>
            <a:r>
              <a:rPr lang="en-US" altLang="zh-TW" dirty="0" smtClean="0"/>
              <a:t>The range of x is [-5, 10]. The line width is 2.</a:t>
            </a:r>
          </a:p>
          <a:p>
            <a:pPr marL="0" indent="0">
              <a:buNone/>
            </a:pPr>
            <a:r>
              <a:rPr lang="en-US" altLang="zh-TW" dirty="0" smtClean="0"/>
              <a:t>Hint: Create a row vector for y, with x changed in the interval. Then split the row vector based on y’s value into parts. Or you can find out the split points for x and then create the proper vectors.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000" t="19820" r="41047" b="37344"/>
          <a:stretch/>
        </p:blipFill>
        <p:spPr>
          <a:xfrm>
            <a:off x="7213600" y="662781"/>
            <a:ext cx="4717143" cy="36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9727"/>
            <a:ext cx="6273800" cy="51978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 dynamic system is updated by three rules as follows.</a:t>
            </a:r>
          </a:p>
          <a:p>
            <a:pPr marL="0" indent="0">
              <a:buNone/>
            </a:pPr>
            <a:r>
              <a:rPr lang="en-US" altLang="zh-TW" dirty="0" smtClean="0"/>
              <a:t>R1) v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en-US" altLang="zh-TW" dirty="0" smtClean="0"/>
              <a:t> v + k sin(t) </a:t>
            </a:r>
            <a:r>
              <a:rPr lang="en-US" altLang="zh-TW" dirty="0" smtClean="0">
                <a:latin typeface="Symbol" panose="05050102010706020507" pitchFamily="18" charset="2"/>
              </a:rPr>
              <a:t>D</a:t>
            </a:r>
            <a:r>
              <a:rPr lang="en-US" altLang="zh-TW" dirty="0" smtClean="0"/>
              <a:t>t - d v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R2) p  p + v </a:t>
            </a:r>
            <a:r>
              <a:rPr lang="en-US" altLang="zh-TW" dirty="0" smtClean="0">
                <a:latin typeface="Symbol" panose="05050102010706020507" pitchFamily="18" charset="2"/>
              </a:rPr>
              <a:t>D</a:t>
            </a:r>
            <a:r>
              <a:rPr lang="en-US" altLang="zh-TW" dirty="0" smtClean="0"/>
              <a:t>t </a:t>
            </a:r>
          </a:p>
          <a:p>
            <a:pPr marL="0" indent="0">
              <a:buNone/>
            </a:pPr>
            <a:r>
              <a:rPr lang="en-US" altLang="zh-TW" dirty="0" smtClean="0"/>
              <a:t>R3) t </a:t>
            </a:r>
            <a:r>
              <a:rPr lang="en-US" altLang="zh-TW" dirty="0" smtClean="0">
                <a:sym typeface="Wingdings" panose="05000000000000000000" pitchFamily="2" charset="2"/>
              </a:rPr>
              <a:t> t + </a:t>
            </a:r>
            <a:r>
              <a:rPr lang="en-US" altLang="zh-TW" dirty="0">
                <a:latin typeface="Symbol" panose="05050102010706020507" pitchFamily="18" charset="2"/>
              </a:rPr>
              <a:t>D</a:t>
            </a:r>
            <a:r>
              <a:rPr lang="en-US" altLang="zh-TW" dirty="0"/>
              <a:t>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Initial condition: t = 0, v = 0 and p = 0. p is a function of time. </a:t>
            </a:r>
            <a:r>
              <a:rPr lang="en-US" altLang="zh-TW" dirty="0">
                <a:latin typeface="Symbol" panose="05050102010706020507" pitchFamily="18" charset="2"/>
              </a:rPr>
              <a:t>D</a:t>
            </a:r>
            <a:r>
              <a:rPr lang="en-US" altLang="zh-TW" dirty="0"/>
              <a:t>t = 0.02.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Main process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Clear the current figure.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Ask to input d. Here d is in [0, 1].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Draw a curve p versus t for each k in [0:0.1:1], and t in [0, 10].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Put all the curves in the same figure.</a:t>
            </a:r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666" t="14063" r="35429" b="43948"/>
          <a:stretch/>
        </p:blipFill>
        <p:spPr>
          <a:xfrm>
            <a:off x="7112000" y="1690688"/>
            <a:ext cx="4872047" cy="3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MATLAB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file name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b="1" dirty="0"/>
              <a:t>a</a:t>
            </a:r>
            <a:r>
              <a:rPr lang="en-US" b="1" dirty="0" smtClean="0"/>
              <a:t> program for each problem </a:t>
            </a:r>
            <a:r>
              <a:rPr lang="en-US" dirty="0" smtClean="0"/>
              <a:t>in </a:t>
            </a:r>
            <a:r>
              <a:rPr lang="en-US" b="1" dirty="0" smtClean="0"/>
              <a:t>one</a:t>
            </a:r>
            <a:r>
              <a:rPr lang="en-US" dirty="0" smtClean="0"/>
              <a:t> </a:t>
            </a:r>
            <a:r>
              <a:rPr lang="en-US" b="1" dirty="0" smtClean="0"/>
              <a:t>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file name is hw02_X_yourStudentID.m, 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the problem number.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your student ID is 12345678 and the problem number is 3, then the file name must be </a:t>
            </a:r>
            <a:r>
              <a:rPr lang="en-US" b="1" dirty="0" smtClean="0">
                <a:solidFill>
                  <a:srgbClr val="0000FF"/>
                </a:solidFill>
              </a:rPr>
              <a:t>hw02_3_12345678.m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/>
              <a:t>Do not output all </a:t>
            </a:r>
            <a:r>
              <a:rPr lang="en-US" altLang="zh-TW" dirty="0" smtClean="0"/>
              <a:t>the intermediate </a:t>
            </a:r>
            <a:r>
              <a:rPr lang="en-US" altLang="zh-TW" dirty="0"/>
              <a:t>results</a:t>
            </a:r>
            <a:r>
              <a:rPr lang="en-US" altLang="zh-TW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the results that are required only.</a:t>
            </a:r>
          </a:p>
        </p:txBody>
      </p:sp>
    </p:spTree>
    <p:extLst>
      <p:ext uri="{BB962C8B-B14F-4D97-AF65-F5344CB8AC3E}">
        <p14:creationId xmlns:p14="http://schemas.microsoft.com/office/powerpoint/2010/main" val="156358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83" y="1825625"/>
            <a:ext cx="110306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problem, display the </a:t>
            </a:r>
            <a:r>
              <a:rPr lang="en-US" altLang="zh-TW" dirty="0"/>
              <a:t>problem </a:t>
            </a:r>
            <a:r>
              <a:rPr lang="en-US" dirty="0" smtClean="0"/>
              <a:t>number before showing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clf</a:t>
            </a:r>
            <a:r>
              <a:rPr lang="en-US" dirty="0" smtClean="0"/>
              <a:t>; clear; </a:t>
            </a:r>
            <a:r>
              <a:rPr lang="en-US" dirty="0" err="1" smtClean="0"/>
              <a:t>clc</a:t>
            </a:r>
            <a:r>
              <a:rPr lang="en-US" dirty="0" smtClean="0"/>
              <a:t>;		% clear the current figure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% clear variables, and clear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isp</a:t>
            </a:r>
            <a:r>
              <a:rPr lang="en-US" dirty="0" smtClean="0"/>
              <a:t>(‘Problem 2.1’) 	% show P</a:t>
            </a:r>
            <a:r>
              <a:rPr lang="en-US" altLang="zh-TW" dirty="0" smtClean="0"/>
              <a:t>roblem </a:t>
            </a:r>
            <a:r>
              <a:rPr lang="en-US" dirty="0" smtClean="0"/>
              <a:t>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At the top of the file, write down your name, ID, email address, department, and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%%%%%%%%%%%%%%%%%%%%%%%%%%%</a:t>
            </a:r>
          </a:p>
          <a:p>
            <a:pPr marL="0" indent="0">
              <a:buNone/>
            </a:pPr>
            <a:r>
              <a:rPr lang="en-US" dirty="0" smtClean="0"/>
              <a:t>% Assignment Number: …</a:t>
            </a:r>
          </a:p>
          <a:p>
            <a:pPr marL="0" indent="0">
              <a:buNone/>
            </a:pPr>
            <a:r>
              <a:rPr lang="en-US" dirty="0" smtClean="0"/>
              <a:t>% Problem number: …</a:t>
            </a:r>
          </a:p>
          <a:p>
            <a:pPr marL="0" indent="0">
              <a:buNone/>
            </a:pPr>
            <a:r>
              <a:rPr lang="en-US" dirty="0" smtClean="0"/>
              <a:t>% Student Name:  …</a:t>
            </a:r>
          </a:p>
          <a:p>
            <a:pPr marL="0" indent="0">
              <a:buNone/>
            </a:pPr>
            <a:r>
              <a:rPr lang="en-US" dirty="0" smtClean="0"/>
              <a:t>% Student ID: …</a:t>
            </a:r>
          </a:p>
          <a:p>
            <a:pPr marL="0" indent="0">
              <a:buNone/>
            </a:pPr>
            <a:r>
              <a:rPr lang="en-US" dirty="0" smtClean="0"/>
              <a:t>% Email address: …</a:t>
            </a:r>
          </a:p>
          <a:p>
            <a:pPr marL="0" indent="0">
              <a:buNone/>
            </a:pPr>
            <a:r>
              <a:rPr lang="en-US" dirty="0" smtClean="0"/>
              <a:t>% Department: Computer Science, NCTU</a:t>
            </a:r>
          </a:p>
          <a:p>
            <a:pPr marL="0" indent="0">
              <a:buNone/>
            </a:pPr>
            <a:r>
              <a:rPr lang="en-US" dirty="0" smtClean="0"/>
              <a:t>% Date: ….</a:t>
            </a:r>
          </a:p>
          <a:p>
            <a:pPr marL="0" indent="0">
              <a:buNone/>
            </a:pPr>
            <a:r>
              <a:rPr lang="en-US" dirty="0" smtClean="0"/>
              <a:t>%%%%%%%%%%%%%%%%%%%%%%%%%%%%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smtClean="0"/>
              <a:t>This program asks a user to input a set of linear functions and plot all of them. The program quits if the coefficient of the x term is zero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Clear screen. Show your student ID and name.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Ask the user to input the coefficients of a linear function y = ax + b. </a:t>
            </a:r>
          </a:p>
          <a:p>
            <a:pPr marL="0" indent="0">
              <a:buNone/>
            </a:pPr>
            <a:r>
              <a:rPr lang="en-US" sz="2900" dirty="0" smtClean="0"/>
              <a:t>Plot the curve for y, and x is in [-10, 10]. The step size is 0.05. </a:t>
            </a: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If a is zero, quit the program. When it is asked to input something, a message must be shown appropriately.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; clear;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ID:.. Name:..\n');</a:t>
            </a: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x = -10:0.05</a:t>
            </a:r>
            <a:r>
              <a:rPr lang="en-US" sz="6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%bug</a:t>
            </a:r>
            <a:endParaRPr lang="en-US" sz="33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while 1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input('Please input the coefficients [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]:');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(1) == 0 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('Thanks for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playering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.\n');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   break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(1); b =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y = a .*x + b;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plot(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hold on;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problem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sin(x) + b cos(x).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</a:t>
            </a:r>
            <a:r>
              <a:rPr lang="en-US" dirty="0" smtClean="0"/>
              <a:t>a0 </a:t>
            </a:r>
            <a:r>
              <a:rPr lang="en-US" dirty="0" smtClean="0"/>
              <a:t>and </a:t>
            </a:r>
            <a:r>
              <a:rPr lang="en-US" dirty="0" smtClean="0"/>
              <a:t>b0 </a:t>
            </a:r>
            <a:r>
              <a:rPr lang="en-US" dirty="0" smtClean="0"/>
              <a:t>in a vector form.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both </a:t>
            </a:r>
            <a:r>
              <a:rPr lang="en-US" dirty="0" smtClean="0"/>
              <a:t>a0 </a:t>
            </a:r>
            <a:r>
              <a:rPr lang="en-US" dirty="0" smtClean="0"/>
              <a:t>and </a:t>
            </a:r>
            <a:r>
              <a:rPr lang="en-US" dirty="0" smtClean="0"/>
              <a:t>b0 </a:t>
            </a:r>
            <a:r>
              <a:rPr lang="en-US" dirty="0" smtClean="0"/>
              <a:t>are zero, show a message “Thanks for playing” and then quit the program. Otherwise go to step 4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</a:t>
            </a:r>
            <a:r>
              <a:rPr lang="en-US" dirty="0" smtClean="0"/>
              <a:t>y versus </a:t>
            </a:r>
            <a:r>
              <a:rPr lang="en-US" dirty="0" smtClean="0"/>
              <a:t>x for all pairs of a and b, such that a is in [a0-10:1:a0+10] and b is in [b0-10:1:b0+10]. x is </a:t>
            </a:r>
            <a:r>
              <a:rPr lang="en-US" dirty="0" smtClean="0"/>
              <a:t>inside [-</a:t>
            </a:r>
            <a:r>
              <a:rPr lang="en-US" dirty="0" smtClean="0"/>
              <a:t>10:0.05:10].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all the curves </a:t>
            </a:r>
            <a:r>
              <a:rPr lang="en-US" altLang="zh-TW" dirty="0"/>
              <a:t>is set to </a:t>
            </a:r>
            <a:r>
              <a:rPr lang="en-US" altLang="zh-TW" dirty="0" smtClean="0"/>
              <a:t>the default value. </a:t>
            </a:r>
            <a:r>
              <a:rPr lang="en-US" altLang="zh-TW" dirty="0" smtClean="0"/>
              <a:t>Call “hold on” so that </a:t>
            </a:r>
            <a:r>
              <a:rPr lang="en-US" altLang="zh-TW" dirty="0" smtClean="0"/>
              <a:t>all the curves are </a:t>
            </a:r>
            <a:r>
              <a:rPr lang="en-US" altLang="zh-TW" dirty="0" smtClean="0"/>
              <a:t>plotted in the same figure.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problem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sin(x) + b cos(x).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71" t="21683" r="43524" b="35481"/>
          <a:stretch/>
        </p:blipFill>
        <p:spPr>
          <a:xfrm>
            <a:off x="6313714" y="2340323"/>
            <a:ext cx="4557485" cy="3672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428" t="13894" r="35144" b="43947"/>
          <a:stretch/>
        </p:blipFill>
        <p:spPr>
          <a:xfrm>
            <a:off x="707570" y="2398379"/>
            <a:ext cx="4484915" cy="3614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3942" y="6095550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 -10  -10]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71156" y="6095550"/>
            <a:ext cx="103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[10 3]</a:t>
            </a:r>
          </a:p>
        </p:txBody>
      </p:sp>
    </p:spTree>
    <p:extLst>
      <p:ext uri="{BB962C8B-B14F-4D97-AF65-F5344CB8AC3E}">
        <p14:creationId xmlns:p14="http://schemas.microsoft.com/office/powerpoint/2010/main" val="8509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307"/>
            <a:ext cx="10515600" cy="568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problem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</a:t>
            </a:r>
            <a:r>
              <a:rPr lang="en-US" dirty="0" smtClean="0"/>
              <a:t>| sin(ax</a:t>
            </a:r>
            <a:r>
              <a:rPr lang="en-US" dirty="0" smtClean="0"/>
              <a:t>)  cos(x) |.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the range of a, [</a:t>
            </a:r>
            <a:r>
              <a:rPr lang="en-US" dirty="0" err="1" smtClean="0"/>
              <a:t>aMin</a:t>
            </a:r>
            <a:r>
              <a:rPr lang="en-US" dirty="0" smtClean="0"/>
              <a:t>, </a:t>
            </a:r>
            <a:r>
              <a:rPr lang="en-US" dirty="0" err="1" smtClean="0"/>
              <a:t>aMax</a:t>
            </a:r>
            <a:r>
              <a:rPr lang="en-US" dirty="0" smtClean="0"/>
              <a:t>]. Here, assume </a:t>
            </a:r>
            <a:r>
              <a:rPr lang="en-US" dirty="0" err="1" smtClean="0"/>
              <a:t>aMin</a:t>
            </a:r>
            <a:r>
              <a:rPr lang="en-US" dirty="0" smtClean="0"/>
              <a:t> &lt; </a:t>
            </a:r>
            <a:r>
              <a:rPr lang="en-US" dirty="0" err="1" smtClean="0"/>
              <a:t>aMax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the step size, da, of a. da must be a non-negative number.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da is zero, show a message “Thanks for playing” and then quit the program. Otherwise go to step </a:t>
            </a:r>
            <a:r>
              <a:rPr lang="en-US" dirty="0" smtClean="0"/>
              <a:t>5.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all the curves of y with different </a:t>
            </a:r>
            <a:r>
              <a:rPr lang="en-US" dirty="0" smtClean="0"/>
              <a:t>a such that a is </a:t>
            </a:r>
            <a:r>
              <a:rPr lang="en-US" dirty="0"/>
              <a:t>inside [</a:t>
            </a:r>
            <a:r>
              <a:rPr lang="en-US" dirty="0" err="1" smtClean="0"/>
              <a:t>aMin:da:aMax</a:t>
            </a:r>
            <a:r>
              <a:rPr lang="en-US" dirty="0"/>
              <a:t>]. </a:t>
            </a:r>
            <a:r>
              <a:rPr lang="en-US" dirty="0" smtClean="0"/>
              <a:t>x is inside [-</a:t>
            </a:r>
            <a:r>
              <a:rPr lang="en-US" dirty="0" smtClean="0"/>
              <a:t>10, </a:t>
            </a:r>
            <a:r>
              <a:rPr lang="en-US" dirty="0" smtClean="0"/>
              <a:t>10]. The step size of x is 0.05.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</a:t>
            </a:r>
            <a:r>
              <a:rPr lang="en-US" altLang="zh-TW" dirty="0" smtClean="0"/>
              <a:t>2. </a:t>
            </a:r>
            <a:r>
              <a:rPr lang="en-US" altLang="zh-TW" dirty="0" smtClean="0"/>
              <a:t>Call “hold on” so that more functions can be plotted in the same figure.</a:t>
            </a:r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1265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Courier New</vt:lpstr>
      <vt:lpstr>Symbol</vt:lpstr>
      <vt:lpstr>Wingdings</vt:lpstr>
      <vt:lpstr>Office Theme</vt:lpstr>
      <vt:lpstr>MATLAB</vt:lpstr>
      <vt:lpstr>Program file name format</vt:lpstr>
      <vt:lpstr>PowerPoint Presentation</vt:lpstr>
      <vt:lpstr>PowerPoint Presentation</vt:lpstr>
      <vt:lpstr>Example</vt:lpstr>
      <vt:lpstr>Example</vt:lpstr>
      <vt:lpstr>Problem 1</vt:lpstr>
      <vt:lpstr>Problem 1</vt:lpstr>
      <vt:lpstr>Problem 2</vt:lpstr>
      <vt:lpstr>Problem 2</vt:lpstr>
      <vt:lpstr>Problem 3</vt:lpstr>
      <vt:lpstr>Problem 3</vt:lpstr>
      <vt:lpstr>Problem 3</vt:lpstr>
      <vt:lpstr>Problem 4</vt:lpstr>
      <vt:lpstr>Problem 5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Windows User</dc:creator>
  <cp:lastModifiedBy>Windows User</cp:lastModifiedBy>
  <cp:revision>167</cp:revision>
  <dcterms:created xsi:type="dcterms:W3CDTF">2019-02-26T08:18:36Z</dcterms:created>
  <dcterms:modified xsi:type="dcterms:W3CDTF">2019-03-12T04:09:12Z</dcterms:modified>
</cp:coreProperties>
</file>