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f86523c2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f86523c2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f86523c2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f86523c2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f86523c2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2f86523c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f86523c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2f86523c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f86523c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2f86523c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2f86523c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2f86523c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f86523c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f86523c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2f86523c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2f86523c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f86523c2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2f86523c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2f86523c2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2f86523c2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2f86523c2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2f86523c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f86523c2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f86523c2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f86523c2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2f86523c2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f86523c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f86523c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f86523c2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f86523c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f86523c2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f86523c2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f86523c2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f86523c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f86523c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f86523c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以筆跡偵測字母輸入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Team 14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0616309 </a:t>
            </a:r>
            <a:r>
              <a:rPr lang="zh-TW" sz="1400"/>
              <a:t>王祥任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0616031 李昀奇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0616098 黃秉茂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Stroke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450" y="2480619"/>
            <a:ext cx="1756097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955" y="2480619"/>
            <a:ext cx="19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9363" y="2480619"/>
            <a:ext cx="1818182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Stroke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One-stroke letter is hard to identify by feature 1 to 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Feature 6 and feature 7 to  identify the change of slope.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2296500" y="2880000"/>
            <a:ext cx="45510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9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 S O U</a:t>
            </a:r>
            <a:endParaRPr b="1" sz="9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Enhancement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Angle is the most important feature, so sign-square itself to enhance it.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0" y="2911225"/>
            <a:ext cx="44196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Normalization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size of bounding box of each record may be different.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0" y="2911225"/>
            <a:ext cx="44196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Result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00" y="1967975"/>
            <a:ext cx="7840599" cy="27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- KNN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Accuracy :  0.96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B-P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D-K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E-I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P-D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K-R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0" y="1080000"/>
            <a:ext cx="4320000" cy="37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- Random Forest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Accuracy : 1.00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D-P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0" y="1080000"/>
            <a:ext cx="4320000" cy="3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- SVM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Accuracy : 0.92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D-P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K-R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C-U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V-X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0" y="1080000"/>
            <a:ext cx="4320000" cy="3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Mondel - ANN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Accuracy : 0.97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D-P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J-T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J-X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0" y="1080000"/>
            <a:ext cx="4319999" cy="377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Only need 28 features for each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Accuracy is high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D-P is hard to identify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Not very general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Highly depends on user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Motivation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Data 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KNN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SVM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ANN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813" y="2004513"/>
            <a:ext cx="23717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4083450" y="2935125"/>
            <a:ext cx="980700" cy="6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538600" y="2413000"/>
            <a:ext cx="712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latin typeface="Lato"/>
                <a:ea typeface="Lato"/>
                <a:cs typeface="Lato"/>
                <a:sym typeface="Lato"/>
              </a:rPr>
              <a:t>A</a:t>
            </a:r>
            <a:endParaRPr sz="9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Collection - Tool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2085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自己寫的小畫家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紀錄路徑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大寫英文字母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763" y="1712563"/>
            <a:ext cx="11715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801" y="1987483"/>
            <a:ext cx="1380650" cy="140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6368488" y="2535438"/>
            <a:ext cx="502800" cy="30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Collection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About 760 records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Each letter has about 25 records.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653" y="1820437"/>
            <a:ext cx="4470171" cy="27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Collection - Statistics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12" y="2093400"/>
            <a:ext cx="7642576" cy="26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Problem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 of Dimension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The number of samples of each stroke is different.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The number of strokes of each letter is different.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Features of each letter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upper bound of the number of strokes of each letter is 4.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Zero-padding for those # of strokes is lower than 4.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811550" y="2581525"/>
            <a:ext cx="55245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[Letter][Stroke#1][Stroke#2][Stroke#3][Stroke#4]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 - Features of each stroke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角度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位移長度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路徑長度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路徑長相較位移長之倍率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該筆劃之起點相較第一筆劃起點之距離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斜率於X軸上變號之次數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斜率於Y軸上變號之次數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