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Economica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405db51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405db5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405db51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405db51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a3d4ec9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a3d4ec9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a3d4ec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a3d4ec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a3d4ec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a3d4ec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a3d4ec9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a3d4ec9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6405db51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6405db51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405db51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6405db5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a3d4ec9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a3d4ec9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1e9dcaee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1e9dcae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a3d4ec9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a3d4ec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1e9dcaee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1e9dcaee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91e9dcaee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91e9dcae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0a3d4ec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0a3d4ec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3d4ec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3d4ec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a3d4ec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a3d4ec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a3d4ec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a3d4ec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1e9dca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1e9dca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a3d4ec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a3d4ec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1e9dcae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1e9dcae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1e9dcae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1e9dcae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1e9dcae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1e9dcae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a3d4ec9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a3d4ec9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a3d4ec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a3d4ec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94000" y="1188700"/>
            <a:ext cx="4127400" cy="21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RPG</a:t>
            </a:r>
            <a:endParaRPr b="1" sz="4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 b="1" sz="4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581100" y="3606294"/>
            <a:ext cx="30546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資料庫管理 專題</a:t>
            </a:r>
            <a:endParaRPr b="1"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第九組</a:t>
            </a:r>
            <a:endParaRPr b="1"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240300" y="4400100"/>
            <a:ext cx="73518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組員: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張皓鈞、黃秉茂、葉姿妤、許洺愷、劉彥韓、王淳平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38175" y="939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accent2"/>
                </a:solidFill>
              </a:rPr>
              <a:t>資料庫phpMyAdmin(後端)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26174" l="22750" r="20473" t="54697"/>
          <a:stretch/>
        </p:blipFill>
        <p:spPr>
          <a:xfrm>
            <a:off x="837450" y="1021800"/>
            <a:ext cx="3117800" cy="4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2975"/>
            <a:ext cx="8839201" cy="19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38175" y="939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資料庫phpMyAdmin(後端)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26174" l="22750" r="20473" t="54697"/>
          <a:stretch/>
        </p:blipFill>
        <p:spPr>
          <a:xfrm>
            <a:off x="837450" y="1021800"/>
            <a:ext cx="3117800" cy="4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50" y="1890825"/>
            <a:ext cx="8291526" cy="2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837450" y="975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創建資料庫指令與介紹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26174" l="22750" r="20473" t="54697"/>
          <a:stretch/>
        </p:blipFill>
        <p:spPr>
          <a:xfrm>
            <a:off x="837450" y="1021800"/>
            <a:ext cx="3117800" cy="4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0" y="1389000"/>
            <a:ext cx="43212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ACCOUNT ( -- 帳號，一個帳號可能有多個玩家角色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Account_ID int NOT NULL, -- 帳號編號(PK)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Real_Name varchar(200) NOT NULL, -- 真人名稱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Age int,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Sex enum('male','female'),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Email varchar(200) NOT NULL,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Username varchar(200) NOT NULL UNIQUE, -- 帳號帳號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Password varchar(200) NOT NULL, -- 帳號密碼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(Account_ID)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572000" y="1458775"/>
            <a:ext cx="46416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-- changed Class_Stats to CLASS for simplicity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-- 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CLASS ( -- 職業，玩家角色種類或怪物種類都有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Class_ID int NOT NULL, -- 職業編號(PK)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Class_Name varchar(200) NOT NULL, -- 職業名稱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Base_Damage int NOT NULL, -- 職業基礎攻擊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Base_Defense int NOT NULL, -- 職業基礎防禦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Base_Health int NOT NULL, -- 職業基礎血量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Base_Speed int NOT NULL, -- 職業基礎速度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(Class_ID)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4">
            <a:alphaModFix/>
          </a:blip>
          <a:srcRect b="67074" l="17002" r="15122" t="20729"/>
          <a:stretch/>
        </p:blipFill>
        <p:spPr>
          <a:xfrm rot="5400000">
            <a:off x="2655401" y="2657588"/>
            <a:ext cx="3512625" cy="6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794625"/>
            <a:ext cx="85206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創建資料庫指令與介紹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26173" l="22750" r="20473" t="58790"/>
          <a:stretch/>
        </p:blipFill>
        <p:spPr>
          <a:xfrm>
            <a:off x="225350" y="794625"/>
            <a:ext cx="3117800" cy="3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225350" y="1233350"/>
            <a:ext cx="3568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EXPLEVEL ( -- 玩家角色經驗值換算成等級的總表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Experience int NOT NULL,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Level int NOT NULL,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(Experience)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042500" y="1045600"/>
            <a:ext cx="51015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--my sql tables can't use the name character named it CHARACTER_TABLE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CHARACTER_TABLE (-- 玩家角色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Character_ID int NOT NULL, -- 角色編號(PK)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Character_Name varchar(200) NOT NULL UNIQUE, -- 角色名字，不可重複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Account int NOT NULL, -- 角色的帳號編號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Class int NOT NULL, -- 角色的職業編號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Exp int,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(Character_ID),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(Account) REFERENCES ACCOUNT(Account_ID),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(Class) REFERENCES CLASS(Class_ID),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(Exp) REFERENCES EXPLEVEL(Experience)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67074" l="17002" r="15122" t="20729"/>
          <a:stretch/>
        </p:blipFill>
        <p:spPr>
          <a:xfrm rot="5400000">
            <a:off x="2195501" y="2796963"/>
            <a:ext cx="3512625" cy="6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37450" y="975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創建資料庫指令與介紹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26173" l="22750" r="20473" t="57714"/>
          <a:stretch/>
        </p:blipFill>
        <p:spPr>
          <a:xfrm>
            <a:off x="837450" y="1090700"/>
            <a:ext cx="3117800" cy="3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0" y="1389000"/>
            <a:ext cx="43212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SKILL ( -- 技能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Skill_ID int NOT NULL, -- 技能編號(PK)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Skill_Name varchar(200) NOT NULL, -- 技能名稱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Class int NOT NULL, -- 用技能的職業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Level_limit int, -- 等級限制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Mana_Cost int NOT NULL, -- 魔力花費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Damage int NOT NULL, -- 造成傷害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(Skill_ID),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(Class) REFERENCES CLASS(Class_ID)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572000" y="1458775"/>
            <a:ext cx="4641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SKILLUSED ( -- 當作我們資料庫的Works_on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Skill int NOT NULL, -- 技能編號(PK)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Char_ID int NOT NULL, -- 玩家角色編號(PK)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Times_used int, -- 本角色用此技能次數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(Skill,Char_ID),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(Skill) REFERENCES SKILL(Skill_ID),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(Char_ID) REFERENCES CHARACTER_TABLE(Character_ID)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67074" l="17002" r="15122" t="20729"/>
          <a:stretch/>
        </p:blipFill>
        <p:spPr>
          <a:xfrm rot="5400000">
            <a:off x="2725101" y="2685488"/>
            <a:ext cx="3512625" cy="6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522925" y="692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創建資料庫指令與介紹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26174" l="22750" r="20473" t="58303"/>
          <a:stretch/>
        </p:blipFill>
        <p:spPr>
          <a:xfrm>
            <a:off x="454950" y="780700"/>
            <a:ext cx="3117800" cy="3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25450" y="1000938"/>
            <a:ext cx="43212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-- changed Training to MONSTER for simplicity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MONSTER ( -- 怪物，每隻系統內產出的皆分開記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Monster_ID int NOT NULL, -- 帳號編號(PK)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Class int NOT NULL, -- 怪物種類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Defeat_Exp int </a:t>
            </a: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NOT NULL</a:t>
            </a: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, -- 擊退玩家能獲得的經驗值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Defeat_Date DATE, -- 擊退日期 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Defeated_By int, -- 擊退本怪物的玩家角色的編號</a:t>
            </a:r>
            <a:endParaRPr baseline="-25000"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(Monster_ID),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(Class) REFERENCES CLASS(Class_ID),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(Defeated_By) REFERENCES CHARACTER_TABLE(Character_ID)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572000" y="1000951"/>
            <a:ext cx="46416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CREATE TABLE IF NOT EXISTS BATTLE (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Battle_ID int NOT NULL, -- 戰鬥編號(PK)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Battle_Date DATE NOT NULL, -- 戰鬥發生日期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Stage_ID int NOT NULL, -- 場地編號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Winner_ID int NOT NULL, -- 贏家玩家角色編號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Loser_ID int NOT NULL,  -- 輸家玩家角色編號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PRIMARY KEY (Battle_ID),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(Winner_ID) REFERENCES CHARACTER_TABLE(Character_ID),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   FOREIGN KEY (Loser_ID) REFERENCES CHARACTER_TABLE(Character_ID)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67074" l="17002" r="15122" t="20729"/>
          <a:stretch/>
        </p:blipFill>
        <p:spPr>
          <a:xfrm rot="5400000">
            <a:off x="2815688" y="2685501"/>
            <a:ext cx="3512625" cy="6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038175" y="939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</a:t>
            </a:r>
            <a:r>
              <a:rPr lang="zh-TW"/>
              <a:t>架構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26174" l="22750" r="20473" t="56205"/>
          <a:stretch/>
        </p:blipFill>
        <p:spPr>
          <a:xfrm>
            <a:off x="837450" y="1056250"/>
            <a:ext cx="3117800" cy="4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1551675" y="1558350"/>
            <a:ext cx="66132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843850" y="99885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158650" y="1595200"/>
            <a:ext cx="36273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參照HW3架構&amp;HW1部分內容: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models        (與資料庫存取有關):  </a:t>
            </a: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後端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views        (與使用者視圖有關):  前端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276" y="263600"/>
            <a:ext cx="1713900" cy="46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028150" y="80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功能介紹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26175" l="22750" r="20473" t="57545"/>
          <a:stretch/>
        </p:blipFill>
        <p:spPr>
          <a:xfrm>
            <a:off x="797250" y="926125"/>
            <a:ext cx="3117800" cy="3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273375" y="1743900"/>
            <a:ext cx="3516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能夠申請、註冊、登入自己的論壇帳號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能夠修改自己的密碼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登入成功與未登入的畫面不同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b="67074" l="17002" r="15122" t="20729"/>
          <a:stretch/>
        </p:blipFill>
        <p:spPr>
          <a:xfrm rot="5400000">
            <a:off x="2414863" y="2836176"/>
            <a:ext cx="3512625" cy="6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5004200" y="1639975"/>
            <a:ext cx="34458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能夠初始化資料庫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會自動將所有的TABLE初始化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(全部drop掉再重新create和insert)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初始化後會退回登入頁面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028150" y="808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功能介紹:(EXAMPLE)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26175" l="22750" r="20473" t="57545"/>
          <a:stretch/>
        </p:blipFill>
        <p:spPr>
          <a:xfrm>
            <a:off x="797250" y="926125"/>
            <a:ext cx="3117800" cy="3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273375" y="1743900"/>
            <a:ext cx="3516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INSERT INTO MONSTER(Monster_ID, Class ,Defeat_Exp) SELECT COUNT(Monster_ID)+(1),Class_ID,(10) FROM `class`,`monster` WHERE Class_Name = 'Slime'</a:t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產生一隻擊敗經驗為10的史萊姆到遊戲中的sql指令</a:t>
            </a:r>
            <a:endParaRPr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67074" l="17002" r="15122" t="20729"/>
          <a:stretch/>
        </p:blipFill>
        <p:spPr>
          <a:xfrm rot="5400000">
            <a:off x="2414863" y="2836176"/>
            <a:ext cx="3512625" cy="6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5004200" y="1639975"/>
            <a:ext cx="34458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UPDATE MONSTER,CHARACTER_TABLE 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SET Defeat_Date=CURRENT_DATE(),Defeated_By=1,Exp=Exp+Defeat_Exp 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WHERE Monster_ID=25 AND Character_ID=1;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當ID為25的怪物被ID為1的角色擊敗時更新怪物和角色資料庫</a:t>
            </a:r>
            <a:r>
              <a:rPr lang="zh-TW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的sql指令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瓶頸與待解決之問題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1.資料庫未完全連動，僅有資料庫自身創建，以及新增跟新的部分有完成，能從demo網頁攝取資料。但將資料回傳網頁的功能有待完善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2.資料庫資訊量即使是demo也嚴重缺乏，難以呈現出搜索上和管理上帶來的便利。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3.資料庫切割非完善，硬將角色職業與怪物種類不分青紅皂白塞入同類別，未來要擴充(改資料庫)有一定上的難度</a:t>
            </a:r>
            <a:endParaRPr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26174" l="22750" r="20473" t="56541"/>
          <a:stretch/>
        </p:blipFill>
        <p:spPr>
          <a:xfrm>
            <a:off x="0" y="912575"/>
            <a:ext cx="5953600" cy="3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53825" y="550113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目錄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85500" y="1725075"/>
            <a:ext cx="38865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1. </a:t>
            </a:r>
            <a:r>
              <a:rPr lang="zh-TW" sz="1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組員分工與互評					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2. </a:t>
            </a:r>
            <a:r>
              <a:rPr lang="zh-TW" sz="1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3. </a:t>
            </a:r>
            <a:r>
              <a:rPr lang="zh-TW" sz="1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網頁大綱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4. </a:t>
            </a:r>
            <a:r>
              <a:rPr lang="zh-TW" sz="1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ER-model &amp; Database schema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43433" r="32566" t="0"/>
          <a:stretch/>
        </p:blipFill>
        <p:spPr>
          <a:xfrm>
            <a:off x="245175" y="351612"/>
            <a:ext cx="708650" cy="12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826950" y="1725075"/>
            <a:ext cx="4256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 </a:t>
            </a:r>
            <a:r>
              <a:rPr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功能簡介與特色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 </a:t>
            </a:r>
            <a:r>
              <a:rPr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瓶頸與待解決之問題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7. </a:t>
            </a:r>
            <a:r>
              <a:rPr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綜合討論</a:t>
            </a:r>
            <a:endParaRPr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8. 總結與心得</a:t>
            </a:r>
            <a:endParaRPr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綜合討論 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經過這次的期末project的洗禮後，我們有了一次從零開始創建造資料庫的經驗。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別於前次作業有個既定的架構及樣本，這次我們是從題目發想、草稿策劃，到實作都自己來。也認知到了實作跟當初想像的落差，像是一直覺得簡單的連線問題，卻被MySQLi/PDO兩種不同連線方式的搞混而拖延進度，或是一直覺得跟登入顯示帳號一樣簡單的顯示sql，卻問題重重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不過也不單只有負面的，像是發覺phpmyadmin更新測試的便利性，或網路上龐大耐用的html美工，就帶給我們與以往課程中紙上談兵不一樣的體驗，真正去碰、去第一手接觸資料庫才會有的全新感受。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26174" l="22750" r="20473" t="56205"/>
          <a:stretch/>
        </p:blipFill>
        <p:spPr>
          <a:xfrm>
            <a:off x="0" y="923250"/>
            <a:ext cx="3117800" cy="4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總結與心得</a:t>
            </a:r>
            <a:endParaRPr sz="5400"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在這次的資料庫專題中，很特別的是組內集結了不同系的組員，除了專業知識的學習與應用，和不同專長領域的人共事也有一番收穫。大家反應最多的是對於課堂上學習到新的知識，並且看到它真的應用且有所功能是一件很有趣的事，而在專題完成的過程中，可以看到專長於寫程式的組員靈活的寫法，也可以看到組員各自努力於自己負責的部分，循序漸進的按時完成，雖然專題成果並非十全十美，過程也經歷很多問題，但在互相配合之下，從開始選題到一次次的將計畫付諸實現，不只對資料庫有課堂書本以外的認識理解，也相信這些累積下來的不論是激盪而出或是學習得到的知識和經驗，都有助於未來求學的路程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26174" l="22750" r="20473" t="56205"/>
          <a:stretch/>
        </p:blipFill>
        <p:spPr>
          <a:xfrm>
            <a:off x="0" y="923250"/>
            <a:ext cx="3117800" cy="4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812125" y="1624275"/>
            <a:ext cx="45375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Thanks for Listening</a:t>
            </a:r>
            <a:endParaRPr sz="6000">
              <a:solidFill>
                <a:schemeClr val="accen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0" name="Google Shape;230;p34"/>
          <p:cNvCxnSpPr/>
          <p:nvPr/>
        </p:nvCxnSpPr>
        <p:spPr>
          <a:xfrm flipH="1">
            <a:off x="5401125" y="21475"/>
            <a:ext cx="3287400" cy="5122200"/>
          </a:xfrm>
          <a:prstGeom prst="straightConnector1">
            <a:avLst/>
          </a:prstGeom>
          <a:noFill/>
          <a:ln cap="flat" cmpd="sng" w="38100">
            <a:solidFill>
              <a:srgbClr val="A398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4"/>
          <p:cNvCxnSpPr/>
          <p:nvPr/>
        </p:nvCxnSpPr>
        <p:spPr>
          <a:xfrm>
            <a:off x="7554125" y="-38675"/>
            <a:ext cx="38700" cy="51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94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組員分工與互評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000" y="1529150"/>
            <a:ext cx="3829925" cy="10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84592"/>
            <a:ext cx="4260301" cy="374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000" y="2975825"/>
            <a:ext cx="4260300" cy="130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26173" l="22750" r="20473" t="55703"/>
          <a:stretch/>
        </p:blipFill>
        <p:spPr>
          <a:xfrm>
            <a:off x="216675" y="723300"/>
            <a:ext cx="3117800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066075" y="27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動機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29050" y="1653900"/>
            <a:ext cx="7485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solidFill>
                  <a:schemeClr val="accent3"/>
                </a:solidFill>
              </a:rPr>
              <a:t>隨著生活步調的加快，現代人的壓力也隨之增加，課業、工作或是家庭都可能是造成壓力的原因。然而，壓抑久了對於精神也是無形的負擔。於是，我們打算設計一款人人可以上手的RPG遊戲，藉由打怪升等、決鬥等簡易的遊玩體驗，期許玩家在遊戲過程中，能夠放鬆心情，暫時忘記一整天的疲勞以及釋放壓力。</a:t>
            </a:r>
            <a:endParaRPr sz="2000">
              <a:solidFill>
                <a:schemeClr val="accent3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26173" l="22750" r="20473" t="55703"/>
          <a:stretch/>
        </p:blipFill>
        <p:spPr>
          <a:xfrm>
            <a:off x="837450" y="1044775"/>
            <a:ext cx="3117800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67125" y="260525"/>
            <a:ext cx="8567400" cy="8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網頁大綱</a:t>
            </a:r>
            <a:endParaRPr sz="44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8" y="1147625"/>
            <a:ext cx="7798908" cy="3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26173" l="22750" r="20473" t="55703"/>
          <a:stretch/>
        </p:blipFill>
        <p:spPr>
          <a:xfrm>
            <a:off x="116925" y="811225"/>
            <a:ext cx="3117800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038175" y="939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網頁</a:t>
            </a:r>
            <a:r>
              <a:rPr lang="zh-TW">
                <a:solidFill>
                  <a:schemeClr val="accent2"/>
                </a:solidFill>
              </a:rPr>
              <a:t>大綱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26174" l="22750" r="20473" t="54697"/>
          <a:stretch/>
        </p:blipFill>
        <p:spPr>
          <a:xfrm>
            <a:off x="837450" y="1021800"/>
            <a:ext cx="3117800" cy="4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525" y="1550625"/>
            <a:ext cx="6452589" cy="30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038175" y="939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網頁</a:t>
            </a:r>
            <a:r>
              <a:rPr lang="zh-TW">
                <a:solidFill>
                  <a:schemeClr val="accent2"/>
                </a:solidFill>
              </a:rPr>
              <a:t>大綱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26174" l="22750" r="20473" t="56205"/>
          <a:stretch/>
        </p:blipFill>
        <p:spPr>
          <a:xfrm>
            <a:off x="837450" y="1056250"/>
            <a:ext cx="3117800" cy="4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2975"/>
            <a:ext cx="8839200" cy="198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23400" y="934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Database  Schema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26174" l="22750" r="20473" t="56016"/>
          <a:stretch/>
        </p:blipFill>
        <p:spPr>
          <a:xfrm>
            <a:off x="623400" y="1021800"/>
            <a:ext cx="3117800" cy="4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16436" r="0" t="34713"/>
          <a:stretch/>
        </p:blipFill>
        <p:spPr>
          <a:xfrm>
            <a:off x="457563" y="1282400"/>
            <a:ext cx="8228876" cy="37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96750" y="629838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ER-Model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26173" l="22750" r="20473" t="58719"/>
          <a:stretch/>
        </p:blipFill>
        <p:spPr>
          <a:xfrm>
            <a:off x="0" y="782725"/>
            <a:ext cx="3117800" cy="3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388" y="198012"/>
            <a:ext cx="6305974" cy="47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