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 id="2147483679" r:id="rId2"/>
  </p:sldMasterIdLst>
  <p:notesMasterIdLst>
    <p:notesMasterId r:id="rId35"/>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7" r:id="rId31"/>
    <p:sldId id="284" r:id="rId32"/>
    <p:sldId id="286" r:id="rId33"/>
    <p:sldId id="285" r:id="rId34"/>
  </p:sldIdLst>
  <p:sldSz cx="9144000" cy="5143500" type="screen16x9"/>
  <p:notesSz cx="6858000" cy="9144000"/>
  <p:embeddedFontLst>
    <p:embeddedFont>
      <p:font typeface="Roboto" pitchFamily="2"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未命名的章節" id="{4272B392-F87D-44CC-B732-59712EA006CA}">
          <p14:sldIdLst>
            <p14:sldId id="256"/>
            <p14:sldId id="257"/>
            <p14:sldId id="258"/>
            <p14:sldId id="259"/>
            <p14:sldId id="260"/>
            <p14:sldId id="261"/>
            <p14:sldId id="262"/>
            <p14:sldId id="263"/>
            <p14:sldId id="264"/>
            <p14:sldId id="265"/>
            <p14:sldId id="266"/>
            <p14:sldId id="267"/>
            <p14:sldId id="268"/>
            <p14:sldId id="269"/>
            <p14:sldId id="270"/>
            <p14:sldId id="271"/>
            <p14:sldId id="272"/>
            <p14:sldId id="273"/>
            <p14:sldId id="274"/>
            <p14:sldId id="275"/>
            <p14:sldId id="276"/>
            <p14:sldId id="277"/>
            <p14:sldId id="278"/>
            <p14:sldId id="279"/>
            <p14:sldId id="280"/>
            <p14:sldId id="281"/>
            <p14:sldId id="282"/>
            <p14:sldId id="283"/>
            <p14:sldId id="287"/>
            <p14:sldId id="284"/>
            <p14:sldId id="286"/>
            <p14:sldId id="285"/>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730"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4.fntdata"/><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font" Target="fonts/font2.fntdata"/><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1.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 Id="rId43"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e05d11e7cf_4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69" name="Google Shape;469;ge05d11e7cf_4_8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5"/>
        <p:cNvGrpSpPr/>
        <p:nvPr/>
      </p:nvGrpSpPr>
      <p:grpSpPr>
        <a:xfrm>
          <a:off x="0" y="0"/>
          <a:ext cx="0" cy="0"/>
          <a:chOff x="0" y="0"/>
          <a:chExt cx="0" cy="0"/>
        </a:xfrm>
      </p:grpSpPr>
      <p:sp>
        <p:nvSpPr>
          <p:cNvPr id="536" name="Google Shape;536;ge05d11e7cf_4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7" name="Google Shape;537;ge05d11e7cf_4_14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1"/>
        <p:cNvGrpSpPr/>
        <p:nvPr/>
      </p:nvGrpSpPr>
      <p:grpSpPr>
        <a:xfrm>
          <a:off x="0" y="0"/>
          <a:ext cx="0" cy="0"/>
          <a:chOff x="0" y="0"/>
          <a:chExt cx="0" cy="0"/>
        </a:xfrm>
      </p:grpSpPr>
      <p:sp>
        <p:nvSpPr>
          <p:cNvPr id="542" name="Google Shape;542;ge05d11e7cf_4_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43" name="Google Shape;543;ge05d11e7cf_4_14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ge05d11e7cf_4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48" name="Google Shape;548;ge05d11e7cf_4_1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Google Shape;553;ge05d11e7cf_2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4" name="Google Shape;554;ge05d11e7cf_2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e05d11e7cf_4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60" name="Google Shape;560;ge05d11e7cf_4_1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Google Shape;571;ge05d11e7cf_4_1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72" name="Google Shape;572;ge05d11e7cf_4_15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7"/>
        <p:cNvGrpSpPr/>
        <p:nvPr/>
      </p:nvGrpSpPr>
      <p:grpSpPr>
        <a:xfrm>
          <a:off x="0" y="0"/>
          <a:ext cx="0" cy="0"/>
          <a:chOff x="0" y="0"/>
          <a:chExt cx="0" cy="0"/>
        </a:xfrm>
      </p:grpSpPr>
      <p:sp>
        <p:nvSpPr>
          <p:cNvPr id="578" name="Google Shape;578;ge05d11e7cf_4_1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79" name="Google Shape;579;ge05d11e7cf_4_16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3"/>
        <p:cNvGrpSpPr/>
        <p:nvPr/>
      </p:nvGrpSpPr>
      <p:grpSpPr>
        <a:xfrm>
          <a:off x="0" y="0"/>
          <a:ext cx="0" cy="0"/>
          <a:chOff x="0" y="0"/>
          <a:chExt cx="0" cy="0"/>
        </a:xfrm>
      </p:grpSpPr>
      <p:sp>
        <p:nvSpPr>
          <p:cNvPr id="584" name="Google Shape;584;ge05d11e7cf_4_1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5" name="Google Shape;585;ge05d11e7cf_4_17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
        <p:cNvGrpSpPr/>
        <p:nvPr/>
      </p:nvGrpSpPr>
      <p:grpSpPr>
        <a:xfrm>
          <a:off x="0" y="0"/>
          <a:ext cx="0" cy="0"/>
          <a:chOff x="0" y="0"/>
          <a:chExt cx="0" cy="0"/>
        </a:xfrm>
      </p:grpSpPr>
      <p:sp>
        <p:nvSpPr>
          <p:cNvPr id="589" name="Google Shape;589;ge05d11e7cf_4_1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0" name="Google Shape;590;ge05d11e7cf_4_17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9"/>
        <p:cNvGrpSpPr/>
        <p:nvPr/>
      </p:nvGrpSpPr>
      <p:grpSpPr>
        <a:xfrm>
          <a:off x="0" y="0"/>
          <a:ext cx="0" cy="0"/>
          <a:chOff x="0" y="0"/>
          <a:chExt cx="0" cy="0"/>
        </a:xfrm>
      </p:grpSpPr>
      <p:sp>
        <p:nvSpPr>
          <p:cNvPr id="600" name="Google Shape;600;ge05d11e7cf_4_1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01" name="Google Shape;601;ge05d11e7cf_4_18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ge05d11e7cf_4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75" name="Google Shape;475;ge05d11e7cf_4_8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4"/>
        <p:cNvGrpSpPr/>
        <p:nvPr/>
      </p:nvGrpSpPr>
      <p:grpSpPr>
        <a:xfrm>
          <a:off x="0" y="0"/>
          <a:ext cx="0" cy="0"/>
          <a:chOff x="0" y="0"/>
          <a:chExt cx="0" cy="0"/>
        </a:xfrm>
      </p:grpSpPr>
      <p:sp>
        <p:nvSpPr>
          <p:cNvPr id="605" name="Google Shape;605;ge05d11e7cf_4_1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06" name="Google Shape;606;ge05d11e7cf_4_18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3"/>
        <p:cNvGrpSpPr/>
        <p:nvPr/>
      </p:nvGrpSpPr>
      <p:grpSpPr>
        <a:xfrm>
          <a:off x="0" y="0"/>
          <a:ext cx="0" cy="0"/>
          <a:chOff x="0" y="0"/>
          <a:chExt cx="0" cy="0"/>
        </a:xfrm>
      </p:grpSpPr>
      <p:sp>
        <p:nvSpPr>
          <p:cNvPr id="614" name="Google Shape;614;ge0061cc62b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5" name="Google Shape;615;ge0061cc62b_0_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1"/>
        <p:cNvGrpSpPr/>
        <p:nvPr/>
      </p:nvGrpSpPr>
      <p:grpSpPr>
        <a:xfrm>
          <a:off x="0" y="0"/>
          <a:ext cx="0" cy="0"/>
          <a:chOff x="0" y="0"/>
          <a:chExt cx="0" cy="0"/>
        </a:xfrm>
      </p:grpSpPr>
      <p:sp>
        <p:nvSpPr>
          <p:cNvPr id="622" name="Google Shape;622;ge0061cc62b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23" name="Google Shape;623;ge0061cc62b_0_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0"/>
        <p:cNvGrpSpPr/>
        <p:nvPr/>
      </p:nvGrpSpPr>
      <p:grpSpPr>
        <a:xfrm>
          <a:off x="0" y="0"/>
          <a:ext cx="0" cy="0"/>
          <a:chOff x="0" y="0"/>
          <a:chExt cx="0" cy="0"/>
        </a:xfrm>
      </p:grpSpPr>
      <p:sp>
        <p:nvSpPr>
          <p:cNvPr id="631" name="Google Shape;631;ge0061cc62b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2" name="Google Shape;632;ge0061cc62b_0_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8"/>
        <p:cNvGrpSpPr/>
        <p:nvPr/>
      </p:nvGrpSpPr>
      <p:grpSpPr>
        <a:xfrm>
          <a:off x="0" y="0"/>
          <a:ext cx="0" cy="0"/>
          <a:chOff x="0" y="0"/>
          <a:chExt cx="0" cy="0"/>
        </a:xfrm>
      </p:grpSpPr>
      <p:sp>
        <p:nvSpPr>
          <p:cNvPr id="639" name="Google Shape;639;ge05d11e7cf_4_1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0" name="Google Shape;640;ge05d11e7cf_4_19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3"/>
        <p:cNvGrpSpPr/>
        <p:nvPr/>
      </p:nvGrpSpPr>
      <p:grpSpPr>
        <a:xfrm>
          <a:off x="0" y="0"/>
          <a:ext cx="0" cy="0"/>
          <a:chOff x="0" y="0"/>
          <a:chExt cx="0" cy="0"/>
        </a:xfrm>
      </p:grpSpPr>
      <p:sp>
        <p:nvSpPr>
          <p:cNvPr id="644" name="Google Shape;644;ge05d11e7cf_4_1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5" name="Google Shape;645;ge05d11e7cf_4_19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9"/>
        <p:cNvGrpSpPr/>
        <p:nvPr/>
      </p:nvGrpSpPr>
      <p:grpSpPr>
        <a:xfrm>
          <a:off x="0" y="0"/>
          <a:ext cx="0" cy="0"/>
          <a:chOff x="0" y="0"/>
          <a:chExt cx="0" cy="0"/>
        </a:xfrm>
      </p:grpSpPr>
      <p:sp>
        <p:nvSpPr>
          <p:cNvPr id="650" name="Google Shape;650;ge05d11e7cf_4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51" name="Google Shape;651;ge05d11e7cf_4_20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5"/>
        <p:cNvGrpSpPr/>
        <p:nvPr/>
      </p:nvGrpSpPr>
      <p:grpSpPr>
        <a:xfrm>
          <a:off x="0" y="0"/>
          <a:ext cx="0" cy="0"/>
          <a:chOff x="0" y="0"/>
          <a:chExt cx="0" cy="0"/>
        </a:xfrm>
      </p:grpSpPr>
      <p:sp>
        <p:nvSpPr>
          <p:cNvPr id="656" name="Google Shape;656;ge05d11e7cf_4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57" name="Google Shape;657;ge05d11e7cf_4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1"/>
        <p:cNvGrpSpPr/>
        <p:nvPr/>
      </p:nvGrpSpPr>
      <p:grpSpPr>
        <a:xfrm>
          <a:off x="0" y="0"/>
          <a:ext cx="0" cy="0"/>
          <a:chOff x="0" y="0"/>
          <a:chExt cx="0" cy="0"/>
        </a:xfrm>
      </p:grpSpPr>
      <p:sp>
        <p:nvSpPr>
          <p:cNvPr id="662" name="Google Shape;662;ge05d11e7cf_4_2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63" name="Google Shape;663;ge05d11e7cf_4_2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7"/>
        <p:cNvGrpSpPr/>
        <p:nvPr/>
      </p:nvGrpSpPr>
      <p:grpSpPr>
        <a:xfrm>
          <a:off x="0" y="0"/>
          <a:ext cx="0" cy="0"/>
          <a:chOff x="0" y="0"/>
          <a:chExt cx="0" cy="0"/>
        </a:xfrm>
      </p:grpSpPr>
      <p:sp>
        <p:nvSpPr>
          <p:cNvPr id="668" name="Google Shape;668;ge05d11e7cf_4_2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69" name="Google Shape;669;ge05d11e7cf_4_2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Google Shape;480;ge05d11e7cf_4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81" name="Google Shape;481;ge05d11e7cf_4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Google Shape;495;ge05d11e7cf_4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96" name="Google Shape;496;ge05d11e7cf_4_10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Google Shape;500;ge05d11e7cf_4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01" name="Google Shape;501;ge05d11e7cf_4_10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5"/>
        <p:cNvGrpSpPr/>
        <p:nvPr/>
      </p:nvGrpSpPr>
      <p:grpSpPr>
        <a:xfrm>
          <a:off x="0" y="0"/>
          <a:ext cx="0" cy="0"/>
          <a:chOff x="0" y="0"/>
          <a:chExt cx="0" cy="0"/>
        </a:xfrm>
      </p:grpSpPr>
      <p:sp>
        <p:nvSpPr>
          <p:cNvPr id="506" name="Google Shape;506;ge05d11e7cf_4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07" name="Google Shape;507;ge05d11e7cf_4_1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514" name="Google Shape;514;ge05d11e7cf_4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15" name="Google Shape;515;ge05d11e7cf_4_1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4"/>
        <p:cNvGrpSpPr/>
        <p:nvPr/>
      </p:nvGrpSpPr>
      <p:grpSpPr>
        <a:xfrm>
          <a:off x="0" y="0"/>
          <a:ext cx="0" cy="0"/>
          <a:chOff x="0" y="0"/>
          <a:chExt cx="0" cy="0"/>
        </a:xfrm>
      </p:grpSpPr>
      <p:sp>
        <p:nvSpPr>
          <p:cNvPr id="525" name="Google Shape;525;ge05d11e7cf_4_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6" name="Google Shape;526;ge05d11e7cf_4_1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Google Shape;530;ge05d11e7cf_4_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1" name="Google Shape;531;ge05d11e7cf_4_1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1600"/>
              </a:spcBef>
              <a:spcAft>
                <a:spcPts val="0"/>
              </a:spcAft>
              <a:buClr>
                <a:schemeClr val="lt1"/>
              </a:buClr>
              <a:buSzPts val="1400"/>
              <a:buChar char="○"/>
              <a:defRPr>
                <a:solidFill>
                  <a:schemeClr val="lt1"/>
                </a:solidFill>
              </a:defRPr>
            </a:lvl2pPr>
            <a:lvl3pPr marL="1371600" lvl="2" indent="-317500" algn="ctr">
              <a:spcBef>
                <a:spcPts val="1600"/>
              </a:spcBef>
              <a:spcAft>
                <a:spcPts val="0"/>
              </a:spcAft>
              <a:buClr>
                <a:schemeClr val="lt1"/>
              </a:buClr>
              <a:buSzPts val="1400"/>
              <a:buChar char="■"/>
              <a:defRPr>
                <a:solidFill>
                  <a:schemeClr val="lt1"/>
                </a:solidFill>
              </a:defRPr>
            </a:lvl3pPr>
            <a:lvl4pPr marL="1828800" lvl="3" indent="-317500" algn="ctr">
              <a:spcBef>
                <a:spcPts val="1600"/>
              </a:spcBef>
              <a:spcAft>
                <a:spcPts val="0"/>
              </a:spcAft>
              <a:buClr>
                <a:schemeClr val="lt1"/>
              </a:buClr>
              <a:buSzPts val="1400"/>
              <a:buChar char="●"/>
              <a:defRPr>
                <a:solidFill>
                  <a:schemeClr val="lt1"/>
                </a:solidFill>
              </a:defRPr>
            </a:lvl4pPr>
            <a:lvl5pPr marL="2286000" lvl="4" indent="-317500" algn="ctr">
              <a:spcBef>
                <a:spcPts val="1600"/>
              </a:spcBef>
              <a:spcAft>
                <a:spcPts val="0"/>
              </a:spcAft>
              <a:buClr>
                <a:schemeClr val="lt1"/>
              </a:buClr>
              <a:buSzPts val="1400"/>
              <a:buChar char="○"/>
              <a:defRPr>
                <a:solidFill>
                  <a:schemeClr val="lt1"/>
                </a:solidFill>
              </a:defRPr>
            </a:lvl5pPr>
            <a:lvl6pPr marL="2743200" lvl="5" indent="-317500" algn="ctr">
              <a:spcBef>
                <a:spcPts val="1600"/>
              </a:spcBef>
              <a:spcAft>
                <a:spcPts val="0"/>
              </a:spcAft>
              <a:buClr>
                <a:schemeClr val="lt1"/>
              </a:buClr>
              <a:buSzPts val="1400"/>
              <a:buChar char="■"/>
              <a:defRPr>
                <a:solidFill>
                  <a:schemeClr val="lt1"/>
                </a:solidFill>
              </a:defRPr>
            </a:lvl6pPr>
            <a:lvl7pPr marL="3200400" lvl="6" indent="-317500" algn="ctr">
              <a:spcBef>
                <a:spcPts val="1600"/>
              </a:spcBef>
              <a:spcAft>
                <a:spcPts val="0"/>
              </a:spcAft>
              <a:buClr>
                <a:schemeClr val="lt1"/>
              </a:buClr>
              <a:buSzPts val="1400"/>
              <a:buChar char="●"/>
              <a:defRPr>
                <a:solidFill>
                  <a:schemeClr val="lt1"/>
                </a:solidFill>
              </a:defRPr>
            </a:lvl7pPr>
            <a:lvl8pPr marL="3657600" lvl="7" indent="-317500" algn="ctr">
              <a:spcBef>
                <a:spcPts val="1600"/>
              </a:spcBef>
              <a:spcAft>
                <a:spcPts val="0"/>
              </a:spcAft>
              <a:buClr>
                <a:schemeClr val="lt1"/>
              </a:buClr>
              <a:buSzPts val="1400"/>
              <a:buChar char="○"/>
              <a:defRPr>
                <a:solidFill>
                  <a:schemeClr val="lt1"/>
                </a:solidFill>
              </a:defRPr>
            </a:lvl8pPr>
            <a:lvl9pPr marL="4114800" lvl="8" indent="-317500" algn="ctr">
              <a:spcBef>
                <a:spcPts val="1600"/>
              </a:spcBef>
              <a:spcAft>
                <a:spcPts val="160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85"/>
        <p:cNvGrpSpPr/>
        <p:nvPr/>
      </p:nvGrpSpPr>
      <p:grpSpPr>
        <a:xfrm>
          <a:off x="0" y="0"/>
          <a:ext cx="0" cy="0"/>
          <a:chOff x="0" y="0"/>
          <a:chExt cx="0" cy="0"/>
        </a:xfrm>
      </p:grpSpPr>
      <p:grpSp>
        <p:nvGrpSpPr>
          <p:cNvPr id="86" name="Google Shape;86;p14"/>
          <p:cNvGrpSpPr/>
          <p:nvPr/>
        </p:nvGrpSpPr>
        <p:grpSpPr>
          <a:xfrm>
            <a:off x="6098378" y="5"/>
            <a:ext cx="3045625" cy="2030570"/>
            <a:chOff x="6098378" y="5"/>
            <a:chExt cx="3045625" cy="2030570"/>
          </a:xfrm>
        </p:grpSpPr>
        <p:sp>
          <p:nvSpPr>
            <p:cNvPr id="87" name="Google Shape;87;p14"/>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14"/>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14"/>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14"/>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14"/>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92" name="Google Shape;92;p14"/>
          <p:cNvSpPr txBox="1">
            <a:spLocks noGrp="1"/>
          </p:cNvSpPr>
          <p:nvPr>
            <p:ph type="ctrTitle"/>
          </p:nvPr>
        </p:nvSpPr>
        <p:spPr>
          <a:xfrm>
            <a:off x="598100" y="1775222"/>
            <a:ext cx="8222100" cy="838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lt1"/>
              </a:buClr>
              <a:buSzPts val="4200"/>
              <a:buNone/>
              <a:defRPr sz="4200">
                <a:solidFill>
                  <a:schemeClr val="lt1"/>
                </a:solidFill>
              </a:defRPr>
            </a:lvl1pPr>
            <a:lvl2pPr lvl="1" algn="l">
              <a:lnSpc>
                <a:spcPct val="100000"/>
              </a:lnSpc>
              <a:spcBef>
                <a:spcPts val="0"/>
              </a:spcBef>
              <a:spcAft>
                <a:spcPts val="0"/>
              </a:spcAft>
              <a:buClr>
                <a:schemeClr val="lt1"/>
              </a:buClr>
              <a:buSzPts val="4200"/>
              <a:buNone/>
              <a:defRPr sz="4200">
                <a:solidFill>
                  <a:schemeClr val="lt1"/>
                </a:solidFill>
              </a:defRPr>
            </a:lvl2pPr>
            <a:lvl3pPr lvl="2" algn="l">
              <a:lnSpc>
                <a:spcPct val="100000"/>
              </a:lnSpc>
              <a:spcBef>
                <a:spcPts val="0"/>
              </a:spcBef>
              <a:spcAft>
                <a:spcPts val="0"/>
              </a:spcAft>
              <a:buClr>
                <a:schemeClr val="lt1"/>
              </a:buClr>
              <a:buSzPts val="4200"/>
              <a:buNone/>
              <a:defRPr sz="4200">
                <a:solidFill>
                  <a:schemeClr val="lt1"/>
                </a:solidFill>
              </a:defRPr>
            </a:lvl3pPr>
            <a:lvl4pPr lvl="3" algn="l">
              <a:lnSpc>
                <a:spcPct val="100000"/>
              </a:lnSpc>
              <a:spcBef>
                <a:spcPts val="0"/>
              </a:spcBef>
              <a:spcAft>
                <a:spcPts val="0"/>
              </a:spcAft>
              <a:buClr>
                <a:schemeClr val="lt1"/>
              </a:buClr>
              <a:buSzPts val="4200"/>
              <a:buNone/>
              <a:defRPr sz="4200">
                <a:solidFill>
                  <a:schemeClr val="lt1"/>
                </a:solidFill>
              </a:defRPr>
            </a:lvl4pPr>
            <a:lvl5pPr lvl="4" algn="l">
              <a:lnSpc>
                <a:spcPct val="100000"/>
              </a:lnSpc>
              <a:spcBef>
                <a:spcPts val="0"/>
              </a:spcBef>
              <a:spcAft>
                <a:spcPts val="0"/>
              </a:spcAft>
              <a:buClr>
                <a:schemeClr val="lt1"/>
              </a:buClr>
              <a:buSzPts val="4200"/>
              <a:buNone/>
              <a:defRPr sz="4200">
                <a:solidFill>
                  <a:schemeClr val="lt1"/>
                </a:solidFill>
              </a:defRPr>
            </a:lvl5pPr>
            <a:lvl6pPr lvl="5" algn="l">
              <a:lnSpc>
                <a:spcPct val="100000"/>
              </a:lnSpc>
              <a:spcBef>
                <a:spcPts val="0"/>
              </a:spcBef>
              <a:spcAft>
                <a:spcPts val="0"/>
              </a:spcAft>
              <a:buClr>
                <a:schemeClr val="lt1"/>
              </a:buClr>
              <a:buSzPts val="4200"/>
              <a:buNone/>
              <a:defRPr sz="4200">
                <a:solidFill>
                  <a:schemeClr val="lt1"/>
                </a:solidFill>
              </a:defRPr>
            </a:lvl6pPr>
            <a:lvl7pPr lvl="6" algn="l">
              <a:lnSpc>
                <a:spcPct val="100000"/>
              </a:lnSpc>
              <a:spcBef>
                <a:spcPts val="0"/>
              </a:spcBef>
              <a:spcAft>
                <a:spcPts val="0"/>
              </a:spcAft>
              <a:buClr>
                <a:schemeClr val="lt1"/>
              </a:buClr>
              <a:buSzPts val="4200"/>
              <a:buNone/>
              <a:defRPr sz="4200">
                <a:solidFill>
                  <a:schemeClr val="lt1"/>
                </a:solidFill>
              </a:defRPr>
            </a:lvl7pPr>
            <a:lvl8pPr lvl="7" algn="l">
              <a:lnSpc>
                <a:spcPct val="100000"/>
              </a:lnSpc>
              <a:spcBef>
                <a:spcPts val="0"/>
              </a:spcBef>
              <a:spcAft>
                <a:spcPts val="0"/>
              </a:spcAft>
              <a:buClr>
                <a:schemeClr val="lt1"/>
              </a:buClr>
              <a:buSzPts val="4200"/>
              <a:buNone/>
              <a:defRPr sz="4200">
                <a:solidFill>
                  <a:schemeClr val="lt1"/>
                </a:solidFill>
              </a:defRPr>
            </a:lvl8pPr>
            <a:lvl9pPr lvl="8" algn="l">
              <a:lnSpc>
                <a:spcPct val="100000"/>
              </a:lnSpc>
              <a:spcBef>
                <a:spcPts val="0"/>
              </a:spcBef>
              <a:spcAft>
                <a:spcPts val="0"/>
              </a:spcAft>
              <a:buClr>
                <a:schemeClr val="lt1"/>
              </a:buClr>
              <a:buSzPts val="4200"/>
              <a:buNone/>
              <a:defRPr sz="4200">
                <a:solidFill>
                  <a:schemeClr val="lt1"/>
                </a:solidFill>
              </a:defRPr>
            </a:lvl9pPr>
          </a:lstStyle>
          <a:p>
            <a:endParaRPr/>
          </a:p>
        </p:txBody>
      </p:sp>
      <p:sp>
        <p:nvSpPr>
          <p:cNvPr id="93" name="Google Shape;93;p14"/>
          <p:cNvSpPr txBox="1">
            <a:spLocks noGrp="1"/>
          </p:cNvSpPr>
          <p:nvPr>
            <p:ph type="subTitle" idx="1"/>
          </p:nvPr>
        </p:nvSpPr>
        <p:spPr>
          <a:xfrm>
            <a:off x="598088" y="2715913"/>
            <a:ext cx="8222100" cy="4329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2100"/>
              <a:buNone/>
              <a:defRPr sz="2100">
                <a:solidFill>
                  <a:schemeClr val="lt1"/>
                </a:solidFill>
              </a:defRPr>
            </a:lvl1pPr>
            <a:lvl2pPr lvl="1" algn="l">
              <a:lnSpc>
                <a:spcPct val="100000"/>
              </a:lnSpc>
              <a:spcBef>
                <a:spcPts val="0"/>
              </a:spcBef>
              <a:spcAft>
                <a:spcPts val="0"/>
              </a:spcAft>
              <a:buClr>
                <a:schemeClr val="lt1"/>
              </a:buClr>
              <a:buSzPts val="2100"/>
              <a:buNone/>
              <a:defRPr sz="2100">
                <a:solidFill>
                  <a:schemeClr val="lt1"/>
                </a:solidFill>
              </a:defRPr>
            </a:lvl2pPr>
            <a:lvl3pPr lvl="2" algn="l">
              <a:lnSpc>
                <a:spcPct val="100000"/>
              </a:lnSpc>
              <a:spcBef>
                <a:spcPts val="0"/>
              </a:spcBef>
              <a:spcAft>
                <a:spcPts val="0"/>
              </a:spcAft>
              <a:buClr>
                <a:schemeClr val="lt1"/>
              </a:buClr>
              <a:buSzPts val="2100"/>
              <a:buNone/>
              <a:defRPr sz="2100">
                <a:solidFill>
                  <a:schemeClr val="lt1"/>
                </a:solidFill>
              </a:defRPr>
            </a:lvl3pPr>
            <a:lvl4pPr lvl="3" algn="l">
              <a:lnSpc>
                <a:spcPct val="100000"/>
              </a:lnSpc>
              <a:spcBef>
                <a:spcPts val="0"/>
              </a:spcBef>
              <a:spcAft>
                <a:spcPts val="0"/>
              </a:spcAft>
              <a:buClr>
                <a:schemeClr val="lt1"/>
              </a:buClr>
              <a:buSzPts val="2100"/>
              <a:buNone/>
              <a:defRPr sz="2100">
                <a:solidFill>
                  <a:schemeClr val="lt1"/>
                </a:solidFill>
              </a:defRPr>
            </a:lvl4pPr>
            <a:lvl5pPr lvl="4" algn="l">
              <a:lnSpc>
                <a:spcPct val="100000"/>
              </a:lnSpc>
              <a:spcBef>
                <a:spcPts val="0"/>
              </a:spcBef>
              <a:spcAft>
                <a:spcPts val="0"/>
              </a:spcAft>
              <a:buClr>
                <a:schemeClr val="lt1"/>
              </a:buClr>
              <a:buSzPts val="2100"/>
              <a:buNone/>
              <a:defRPr sz="2100">
                <a:solidFill>
                  <a:schemeClr val="lt1"/>
                </a:solidFill>
              </a:defRPr>
            </a:lvl5pPr>
            <a:lvl6pPr lvl="5" algn="l">
              <a:lnSpc>
                <a:spcPct val="100000"/>
              </a:lnSpc>
              <a:spcBef>
                <a:spcPts val="0"/>
              </a:spcBef>
              <a:spcAft>
                <a:spcPts val="0"/>
              </a:spcAft>
              <a:buClr>
                <a:schemeClr val="lt1"/>
              </a:buClr>
              <a:buSzPts val="2100"/>
              <a:buNone/>
              <a:defRPr sz="2100">
                <a:solidFill>
                  <a:schemeClr val="lt1"/>
                </a:solidFill>
              </a:defRPr>
            </a:lvl6pPr>
            <a:lvl7pPr lvl="6" algn="l">
              <a:lnSpc>
                <a:spcPct val="100000"/>
              </a:lnSpc>
              <a:spcBef>
                <a:spcPts val="0"/>
              </a:spcBef>
              <a:spcAft>
                <a:spcPts val="0"/>
              </a:spcAft>
              <a:buClr>
                <a:schemeClr val="lt1"/>
              </a:buClr>
              <a:buSzPts val="2100"/>
              <a:buNone/>
              <a:defRPr sz="2100">
                <a:solidFill>
                  <a:schemeClr val="lt1"/>
                </a:solidFill>
              </a:defRPr>
            </a:lvl7pPr>
            <a:lvl8pPr lvl="7" algn="l">
              <a:lnSpc>
                <a:spcPct val="100000"/>
              </a:lnSpc>
              <a:spcBef>
                <a:spcPts val="0"/>
              </a:spcBef>
              <a:spcAft>
                <a:spcPts val="0"/>
              </a:spcAft>
              <a:buClr>
                <a:schemeClr val="lt1"/>
              </a:buClr>
              <a:buSzPts val="2100"/>
              <a:buNone/>
              <a:defRPr sz="2100">
                <a:solidFill>
                  <a:schemeClr val="lt1"/>
                </a:solidFill>
              </a:defRPr>
            </a:lvl8pPr>
            <a:lvl9pPr lvl="8" algn="l">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94" name="Google Shape;94;p14"/>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5"/>
        <p:cNvGrpSpPr/>
        <p:nvPr/>
      </p:nvGrpSpPr>
      <p:grpSpPr>
        <a:xfrm>
          <a:off x="0" y="0"/>
          <a:ext cx="0" cy="0"/>
          <a:chOff x="0" y="0"/>
          <a:chExt cx="0" cy="0"/>
        </a:xfrm>
      </p:grpSpPr>
      <p:grpSp>
        <p:nvGrpSpPr>
          <p:cNvPr id="96" name="Google Shape;96;p15"/>
          <p:cNvGrpSpPr/>
          <p:nvPr/>
        </p:nvGrpSpPr>
        <p:grpSpPr>
          <a:xfrm>
            <a:off x="0" y="3903669"/>
            <a:ext cx="9144000" cy="1239925"/>
            <a:chOff x="0" y="3903669"/>
            <a:chExt cx="9144000" cy="1239925"/>
          </a:xfrm>
        </p:grpSpPr>
        <p:sp>
          <p:nvSpPr>
            <p:cNvPr id="97" name="Google Shape;97;p15"/>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p15"/>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15"/>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15"/>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p15"/>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2" name="Google Shape;102;p15"/>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103" name="Google Shape;103;p15"/>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04" name="Google Shape;104;p15"/>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自訂版面配置">
  <p:cSld name="AUTOLAYOUT">
    <p:bg>
      <p:bgPr>
        <a:solidFill>
          <a:srgbClr val="FFFFFF"/>
        </a:solidFill>
        <a:effectLst/>
      </p:bgPr>
    </p:bg>
    <p:spTree>
      <p:nvGrpSpPr>
        <p:cNvPr id="1" name="Shape 105"/>
        <p:cNvGrpSpPr/>
        <p:nvPr/>
      </p:nvGrpSpPr>
      <p:grpSpPr>
        <a:xfrm>
          <a:off x="0" y="0"/>
          <a:ext cx="0" cy="0"/>
          <a:chOff x="0" y="0"/>
          <a:chExt cx="0" cy="0"/>
        </a:xfrm>
      </p:grpSpPr>
      <p:sp>
        <p:nvSpPr>
          <p:cNvPr id="106" name="Google Shape;106;p16"/>
          <p:cNvSpPr/>
          <p:nvPr/>
        </p:nvSpPr>
        <p:spPr>
          <a:xfrm>
            <a:off x="0" y="0"/>
            <a:ext cx="9144000" cy="51435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 name="Google Shape;107;p16"/>
          <p:cNvSpPr/>
          <p:nvPr/>
        </p:nvSpPr>
        <p:spPr>
          <a:xfrm>
            <a:off x="-25" y="0"/>
            <a:ext cx="9144000" cy="17415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p16"/>
          <p:cNvSpPr/>
          <p:nvPr/>
        </p:nvSpPr>
        <p:spPr>
          <a:xfrm>
            <a:off x="6551675" y="0"/>
            <a:ext cx="2592300" cy="1741500"/>
          </a:xfrm>
          <a:prstGeom prst="rect">
            <a:avLst/>
          </a:prstGeom>
          <a:solidFill>
            <a:srgbClr val="FFFFFF">
              <a:alpha val="2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 name="Google Shape;109;p16"/>
          <p:cNvSpPr/>
          <p:nvPr/>
        </p:nvSpPr>
        <p:spPr>
          <a:xfrm rot="10800000">
            <a:off x="3991228" y="0"/>
            <a:ext cx="1727100" cy="1741500"/>
          </a:xfrm>
          <a:prstGeom prst="flowChartDelay">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p16"/>
          <p:cNvSpPr/>
          <p:nvPr/>
        </p:nvSpPr>
        <p:spPr>
          <a:xfrm rot="10800000">
            <a:off x="3991228" y="0"/>
            <a:ext cx="1727100" cy="1741500"/>
          </a:xfrm>
          <a:prstGeom prst="flowChartDelay">
            <a:avLst/>
          </a:prstGeom>
          <a:solidFill>
            <a:srgbClr val="FFFFFF">
              <a:alpha val="1215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Google Shape;111;p16"/>
          <p:cNvSpPr/>
          <p:nvPr/>
        </p:nvSpPr>
        <p:spPr>
          <a:xfrm rot="10800000">
            <a:off x="4431837" y="0"/>
            <a:ext cx="1727100" cy="1741500"/>
          </a:xfrm>
          <a:prstGeom prst="flowChartDelay">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16"/>
          <p:cNvSpPr/>
          <p:nvPr/>
        </p:nvSpPr>
        <p:spPr>
          <a:xfrm rot="10800000">
            <a:off x="4431837" y="0"/>
            <a:ext cx="1727100" cy="1741500"/>
          </a:xfrm>
          <a:prstGeom prst="flowChartDelay">
            <a:avLst/>
          </a:prstGeom>
          <a:solidFill>
            <a:srgbClr val="FFFFFF">
              <a:alpha val="1843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Google Shape;113;p16"/>
          <p:cNvSpPr/>
          <p:nvPr/>
        </p:nvSpPr>
        <p:spPr>
          <a:xfrm rot="10800000">
            <a:off x="4856511" y="0"/>
            <a:ext cx="1727100" cy="1741500"/>
          </a:xfrm>
          <a:prstGeom prst="flowChartDelay">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p16"/>
          <p:cNvSpPr/>
          <p:nvPr/>
        </p:nvSpPr>
        <p:spPr>
          <a:xfrm rot="10800000">
            <a:off x="4856511" y="0"/>
            <a:ext cx="1727100" cy="1741500"/>
          </a:xfrm>
          <a:prstGeom prst="flowChartDelay">
            <a:avLst/>
          </a:prstGeom>
          <a:solidFill>
            <a:srgbClr val="FFFFFF">
              <a:alpha val="2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p16"/>
          <p:cNvSpPr txBox="1">
            <a:spLocks noGrp="1"/>
          </p:cNvSpPr>
          <p:nvPr>
            <p:ph type="title"/>
          </p:nvPr>
        </p:nvSpPr>
        <p:spPr>
          <a:xfrm>
            <a:off x="324475" y="148225"/>
            <a:ext cx="3559500" cy="1373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000"/>
              <a:buNone/>
              <a:defRPr sz="2800" b="1">
                <a:solidFill>
                  <a:schemeClr val="lt1"/>
                </a:solidFill>
              </a:defRPr>
            </a:lvl1pPr>
            <a:lvl2pPr lvl="1" algn="l">
              <a:lnSpc>
                <a:spcPct val="100000"/>
              </a:lnSpc>
              <a:spcBef>
                <a:spcPts val="0"/>
              </a:spcBef>
              <a:spcAft>
                <a:spcPts val="0"/>
              </a:spcAft>
              <a:buSzPts val="3000"/>
              <a:buNone/>
              <a:defRPr sz="2800" b="1">
                <a:solidFill>
                  <a:schemeClr val="lt1"/>
                </a:solidFill>
              </a:defRPr>
            </a:lvl2pPr>
            <a:lvl3pPr lvl="2" algn="l">
              <a:lnSpc>
                <a:spcPct val="100000"/>
              </a:lnSpc>
              <a:spcBef>
                <a:spcPts val="0"/>
              </a:spcBef>
              <a:spcAft>
                <a:spcPts val="0"/>
              </a:spcAft>
              <a:buSzPts val="3000"/>
              <a:buNone/>
              <a:defRPr sz="2800" b="1">
                <a:solidFill>
                  <a:schemeClr val="lt1"/>
                </a:solidFill>
              </a:defRPr>
            </a:lvl3pPr>
            <a:lvl4pPr lvl="3" algn="l">
              <a:lnSpc>
                <a:spcPct val="100000"/>
              </a:lnSpc>
              <a:spcBef>
                <a:spcPts val="0"/>
              </a:spcBef>
              <a:spcAft>
                <a:spcPts val="0"/>
              </a:spcAft>
              <a:buSzPts val="3000"/>
              <a:buNone/>
              <a:defRPr sz="2800" b="1">
                <a:solidFill>
                  <a:schemeClr val="lt1"/>
                </a:solidFill>
              </a:defRPr>
            </a:lvl4pPr>
            <a:lvl5pPr lvl="4" algn="l">
              <a:lnSpc>
                <a:spcPct val="100000"/>
              </a:lnSpc>
              <a:spcBef>
                <a:spcPts val="0"/>
              </a:spcBef>
              <a:spcAft>
                <a:spcPts val="0"/>
              </a:spcAft>
              <a:buSzPts val="3000"/>
              <a:buNone/>
              <a:defRPr sz="2800" b="1">
                <a:solidFill>
                  <a:schemeClr val="lt1"/>
                </a:solidFill>
              </a:defRPr>
            </a:lvl5pPr>
            <a:lvl6pPr lvl="5" algn="l">
              <a:lnSpc>
                <a:spcPct val="100000"/>
              </a:lnSpc>
              <a:spcBef>
                <a:spcPts val="0"/>
              </a:spcBef>
              <a:spcAft>
                <a:spcPts val="0"/>
              </a:spcAft>
              <a:buSzPts val="3000"/>
              <a:buNone/>
              <a:defRPr sz="2800" b="1">
                <a:solidFill>
                  <a:schemeClr val="lt1"/>
                </a:solidFill>
              </a:defRPr>
            </a:lvl6pPr>
            <a:lvl7pPr lvl="6" algn="l">
              <a:lnSpc>
                <a:spcPct val="100000"/>
              </a:lnSpc>
              <a:spcBef>
                <a:spcPts val="0"/>
              </a:spcBef>
              <a:spcAft>
                <a:spcPts val="0"/>
              </a:spcAft>
              <a:buSzPts val="3000"/>
              <a:buNone/>
              <a:defRPr sz="2800" b="1">
                <a:solidFill>
                  <a:schemeClr val="lt1"/>
                </a:solidFill>
              </a:defRPr>
            </a:lvl7pPr>
            <a:lvl8pPr lvl="7" algn="l">
              <a:lnSpc>
                <a:spcPct val="100000"/>
              </a:lnSpc>
              <a:spcBef>
                <a:spcPts val="0"/>
              </a:spcBef>
              <a:spcAft>
                <a:spcPts val="0"/>
              </a:spcAft>
              <a:buSzPts val="3000"/>
              <a:buNone/>
              <a:defRPr sz="2800" b="1">
                <a:solidFill>
                  <a:schemeClr val="lt1"/>
                </a:solidFill>
              </a:defRPr>
            </a:lvl8pPr>
            <a:lvl9pPr lvl="8" algn="l">
              <a:lnSpc>
                <a:spcPct val="100000"/>
              </a:lnSpc>
              <a:spcBef>
                <a:spcPts val="0"/>
              </a:spcBef>
              <a:spcAft>
                <a:spcPts val="0"/>
              </a:spcAft>
              <a:buSzPts val="3000"/>
              <a:buNone/>
              <a:defRPr sz="2800" b="1">
                <a:solidFill>
                  <a:schemeClr val="lt1"/>
                </a:solidFill>
              </a:defRPr>
            </a:lvl9pPr>
          </a:lstStyle>
          <a:p>
            <a:endParaRPr/>
          </a:p>
        </p:txBody>
      </p:sp>
      <p:sp>
        <p:nvSpPr>
          <p:cNvPr id="116" name="Google Shape;116;p16"/>
          <p:cNvSpPr txBox="1">
            <a:spLocks noGrp="1"/>
          </p:cNvSpPr>
          <p:nvPr>
            <p:ph type="body" idx="1"/>
          </p:nvPr>
        </p:nvSpPr>
        <p:spPr>
          <a:xfrm>
            <a:off x="324475" y="1920450"/>
            <a:ext cx="8494800" cy="27042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Clr>
                <a:schemeClr val="dk2"/>
              </a:buClr>
              <a:buSzPts val="1800"/>
              <a:buChar char="●"/>
              <a:defRPr sz="1800">
                <a:solidFill>
                  <a:schemeClr val="dk2"/>
                </a:solidFill>
              </a:defRPr>
            </a:lvl1pPr>
            <a:lvl2pPr marL="914400" lvl="1" indent="-317500" algn="l">
              <a:lnSpc>
                <a:spcPct val="115000"/>
              </a:lnSpc>
              <a:spcBef>
                <a:spcPts val="1600"/>
              </a:spcBef>
              <a:spcAft>
                <a:spcPts val="0"/>
              </a:spcAft>
              <a:buClr>
                <a:schemeClr val="dk2"/>
              </a:buClr>
              <a:buSzPts val="1400"/>
              <a:buChar char="○"/>
              <a:defRPr sz="1400">
                <a:solidFill>
                  <a:schemeClr val="dk2"/>
                </a:solidFill>
              </a:defRPr>
            </a:lvl2pPr>
            <a:lvl3pPr marL="1371600" lvl="2" indent="-317500" algn="l">
              <a:lnSpc>
                <a:spcPct val="115000"/>
              </a:lnSpc>
              <a:spcBef>
                <a:spcPts val="1600"/>
              </a:spcBef>
              <a:spcAft>
                <a:spcPts val="0"/>
              </a:spcAft>
              <a:buClr>
                <a:schemeClr val="dk2"/>
              </a:buClr>
              <a:buSzPts val="1400"/>
              <a:buChar char="■"/>
              <a:defRPr sz="1400">
                <a:solidFill>
                  <a:schemeClr val="dk2"/>
                </a:solidFill>
              </a:defRPr>
            </a:lvl3pPr>
            <a:lvl4pPr marL="1828800" lvl="3" indent="-317500" algn="l">
              <a:lnSpc>
                <a:spcPct val="115000"/>
              </a:lnSpc>
              <a:spcBef>
                <a:spcPts val="1600"/>
              </a:spcBef>
              <a:spcAft>
                <a:spcPts val="0"/>
              </a:spcAft>
              <a:buClr>
                <a:schemeClr val="dk2"/>
              </a:buClr>
              <a:buSzPts val="1400"/>
              <a:buChar char="●"/>
              <a:defRPr sz="1400">
                <a:solidFill>
                  <a:schemeClr val="dk2"/>
                </a:solidFill>
              </a:defRPr>
            </a:lvl4pPr>
            <a:lvl5pPr marL="2286000" lvl="4" indent="-317500" algn="l">
              <a:lnSpc>
                <a:spcPct val="115000"/>
              </a:lnSpc>
              <a:spcBef>
                <a:spcPts val="1600"/>
              </a:spcBef>
              <a:spcAft>
                <a:spcPts val="0"/>
              </a:spcAft>
              <a:buClr>
                <a:schemeClr val="dk2"/>
              </a:buClr>
              <a:buSzPts val="1400"/>
              <a:buChar char="○"/>
              <a:defRPr sz="1400">
                <a:solidFill>
                  <a:schemeClr val="dk2"/>
                </a:solidFill>
              </a:defRPr>
            </a:lvl5pPr>
            <a:lvl6pPr marL="2743200" lvl="5" indent="-317500" algn="l">
              <a:lnSpc>
                <a:spcPct val="115000"/>
              </a:lnSpc>
              <a:spcBef>
                <a:spcPts val="1600"/>
              </a:spcBef>
              <a:spcAft>
                <a:spcPts val="0"/>
              </a:spcAft>
              <a:buClr>
                <a:schemeClr val="dk2"/>
              </a:buClr>
              <a:buSzPts val="1400"/>
              <a:buChar char="■"/>
              <a:defRPr sz="1400">
                <a:solidFill>
                  <a:schemeClr val="dk2"/>
                </a:solidFill>
              </a:defRPr>
            </a:lvl6pPr>
            <a:lvl7pPr marL="3200400" lvl="6" indent="-317500" algn="l">
              <a:lnSpc>
                <a:spcPct val="115000"/>
              </a:lnSpc>
              <a:spcBef>
                <a:spcPts val="1600"/>
              </a:spcBef>
              <a:spcAft>
                <a:spcPts val="0"/>
              </a:spcAft>
              <a:buClr>
                <a:schemeClr val="dk2"/>
              </a:buClr>
              <a:buSzPts val="1400"/>
              <a:buChar char="●"/>
              <a:defRPr sz="1400">
                <a:solidFill>
                  <a:schemeClr val="dk2"/>
                </a:solidFill>
              </a:defRPr>
            </a:lvl7pPr>
            <a:lvl8pPr marL="3657600" lvl="7" indent="-317500" algn="l">
              <a:lnSpc>
                <a:spcPct val="115000"/>
              </a:lnSpc>
              <a:spcBef>
                <a:spcPts val="1600"/>
              </a:spcBef>
              <a:spcAft>
                <a:spcPts val="0"/>
              </a:spcAft>
              <a:buClr>
                <a:schemeClr val="dk2"/>
              </a:buClr>
              <a:buSzPts val="1400"/>
              <a:buChar char="○"/>
              <a:defRPr sz="1400">
                <a:solidFill>
                  <a:schemeClr val="dk2"/>
                </a:solidFill>
              </a:defRPr>
            </a:lvl8pPr>
            <a:lvl9pPr marL="4114800" lvl="8" indent="-317500" algn="l">
              <a:lnSpc>
                <a:spcPct val="115000"/>
              </a:lnSpc>
              <a:spcBef>
                <a:spcPts val="1600"/>
              </a:spcBef>
              <a:spcAft>
                <a:spcPts val="1600"/>
              </a:spcAft>
              <a:buClr>
                <a:schemeClr val="dk2"/>
              </a:buClr>
              <a:buSzPts val="1400"/>
              <a:buChar char="■"/>
              <a:defRPr sz="1400">
                <a:solidFill>
                  <a:schemeClr val="dk2"/>
                </a:solidFill>
              </a:defRPr>
            </a:lvl9pPr>
          </a:lstStyle>
          <a:p>
            <a:endParaRPr/>
          </a:p>
        </p:txBody>
      </p:sp>
      <p:sp>
        <p:nvSpPr>
          <p:cNvPr id="117" name="Google Shape;117;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18"/>
        <p:cNvGrpSpPr/>
        <p:nvPr/>
      </p:nvGrpSpPr>
      <p:grpSpPr>
        <a:xfrm>
          <a:off x="0" y="0"/>
          <a:ext cx="0" cy="0"/>
          <a:chOff x="0" y="0"/>
          <a:chExt cx="0" cy="0"/>
        </a:xfrm>
      </p:grpSpPr>
      <p:sp>
        <p:nvSpPr>
          <p:cNvPr id="119" name="Google Shape;119;p17"/>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120" name="Google Shape;120;p17"/>
          <p:cNvSpPr txBox="1">
            <a:spLocks noGrp="1"/>
          </p:cNvSpPr>
          <p:nvPr>
            <p:ph type="body" idx="1"/>
          </p:nvPr>
        </p:nvSpPr>
        <p:spPr>
          <a:xfrm>
            <a:off x="311700" y="1229975"/>
            <a:ext cx="3999900" cy="33390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121" name="Google Shape;121;p17"/>
          <p:cNvSpPr txBox="1">
            <a:spLocks noGrp="1"/>
          </p:cNvSpPr>
          <p:nvPr>
            <p:ph type="body" idx="2"/>
          </p:nvPr>
        </p:nvSpPr>
        <p:spPr>
          <a:xfrm>
            <a:off x="4832400" y="1229975"/>
            <a:ext cx="3999900" cy="33390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122" name="Google Shape;122;p17"/>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3"/>
        <p:cNvGrpSpPr/>
        <p:nvPr/>
      </p:nvGrpSpPr>
      <p:grpSpPr>
        <a:xfrm>
          <a:off x="0" y="0"/>
          <a:ext cx="0" cy="0"/>
          <a:chOff x="0" y="0"/>
          <a:chExt cx="0" cy="0"/>
        </a:xfrm>
      </p:grpSpPr>
      <p:sp>
        <p:nvSpPr>
          <p:cNvPr id="124" name="Google Shape;124;p18"/>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125" name="Google Shape;125;p18"/>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26"/>
        <p:cNvGrpSpPr/>
        <p:nvPr/>
      </p:nvGrpSpPr>
      <p:grpSpPr>
        <a:xfrm>
          <a:off x="0" y="0"/>
          <a:ext cx="0" cy="0"/>
          <a:chOff x="0" y="0"/>
          <a:chExt cx="0" cy="0"/>
        </a:xfrm>
      </p:grpSpPr>
      <p:sp>
        <p:nvSpPr>
          <p:cNvPr id="127" name="Google Shape;127;p19"/>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128" name="Google Shape;128;p19"/>
          <p:cNvSpPr txBox="1">
            <a:spLocks noGrp="1"/>
          </p:cNvSpPr>
          <p:nvPr>
            <p:ph type="body" idx="1"/>
          </p:nvPr>
        </p:nvSpPr>
        <p:spPr>
          <a:xfrm>
            <a:off x="311700" y="1465804"/>
            <a:ext cx="2808000" cy="31032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129" name="Google Shape;129;p19"/>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130"/>
        <p:cNvGrpSpPr/>
        <p:nvPr/>
      </p:nvGrpSpPr>
      <p:grpSpPr>
        <a:xfrm>
          <a:off x="0" y="0"/>
          <a:ext cx="0" cy="0"/>
          <a:chOff x="0" y="0"/>
          <a:chExt cx="0" cy="0"/>
        </a:xfrm>
      </p:grpSpPr>
      <p:grpSp>
        <p:nvGrpSpPr>
          <p:cNvPr id="131" name="Google Shape;131;p20"/>
          <p:cNvGrpSpPr/>
          <p:nvPr/>
        </p:nvGrpSpPr>
        <p:grpSpPr>
          <a:xfrm>
            <a:off x="6098378" y="5"/>
            <a:ext cx="3045625" cy="2030570"/>
            <a:chOff x="6098378" y="5"/>
            <a:chExt cx="3045625" cy="2030570"/>
          </a:xfrm>
        </p:grpSpPr>
        <p:sp>
          <p:nvSpPr>
            <p:cNvPr id="132" name="Google Shape;132;p20"/>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 name="Google Shape;133;p20"/>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 name="Google Shape;134;p20"/>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 name="Google Shape;135;p20"/>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20"/>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37" name="Google Shape;137;p20"/>
          <p:cNvSpPr txBox="1">
            <a:spLocks noGrp="1"/>
          </p:cNvSpPr>
          <p:nvPr>
            <p:ph type="title"/>
          </p:nvPr>
        </p:nvSpPr>
        <p:spPr>
          <a:xfrm>
            <a:off x="490250" y="526350"/>
            <a:ext cx="56187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a:endParaRPr/>
          </a:p>
        </p:txBody>
      </p:sp>
      <p:sp>
        <p:nvSpPr>
          <p:cNvPr id="138" name="Google Shape;138;p20"/>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39"/>
        <p:cNvGrpSpPr/>
        <p:nvPr/>
      </p:nvGrpSpPr>
      <p:grpSpPr>
        <a:xfrm>
          <a:off x="0" y="0"/>
          <a:ext cx="0" cy="0"/>
          <a:chOff x="0" y="0"/>
          <a:chExt cx="0" cy="0"/>
        </a:xfrm>
      </p:grpSpPr>
      <p:sp>
        <p:nvSpPr>
          <p:cNvPr id="140" name="Google Shape;140;p21"/>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41" name="Google Shape;141;p21"/>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142" name="Google Shape;142;p21"/>
          <p:cNvSpPr txBox="1">
            <a:spLocks noGrp="1"/>
          </p:cNvSpPr>
          <p:nvPr>
            <p:ph type="title"/>
          </p:nvPr>
        </p:nvSpPr>
        <p:spPr>
          <a:xfrm>
            <a:off x="265500" y="1151100"/>
            <a:ext cx="4045200" cy="1564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143" name="Google Shape;143;p21"/>
          <p:cNvSpPr txBox="1">
            <a:spLocks noGrp="1"/>
          </p:cNvSpPr>
          <p:nvPr>
            <p:ph type="subTitle" idx="1"/>
          </p:nvPr>
        </p:nvSpPr>
        <p:spPr>
          <a:xfrm>
            <a:off x="265500" y="2769001"/>
            <a:ext cx="4045200" cy="12693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44" name="Google Shape;144;p21"/>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Clr>
                <a:schemeClr val="lt1"/>
              </a:buClr>
              <a:buSzPts val="1800"/>
              <a:buChar char="●"/>
              <a:defRPr>
                <a:solidFill>
                  <a:schemeClr val="lt1"/>
                </a:solidFill>
              </a:defRPr>
            </a:lvl1pPr>
            <a:lvl2pPr marL="914400" lvl="1" indent="-317500" algn="l">
              <a:lnSpc>
                <a:spcPct val="115000"/>
              </a:lnSpc>
              <a:spcBef>
                <a:spcPts val="1600"/>
              </a:spcBef>
              <a:spcAft>
                <a:spcPts val="0"/>
              </a:spcAft>
              <a:buClr>
                <a:schemeClr val="lt1"/>
              </a:buClr>
              <a:buSzPts val="1400"/>
              <a:buChar char="○"/>
              <a:defRPr>
                <a:solidFill>
                  <a:schemeClr val="lt1"/>
                </a:solidFill>
              </a:defRPr>
            </a:lvl2pPr>
            <a:lvl3pPr marL="1371600" lvl="2" indent="-317500" algn="l">
              <a:lnSpc>
                <a:spcPct val="115000"/>
              </a:lnSpc>
              <a:spcBef>
                <a:spcPts val="1600"/>
              </a:spcBef>
              <a:spcAft>
                <a:spcPts val="0"/>
              </a:spcAft>
              <a:buClr>
                <a:schemeClr val="lt1"/>
              </a:buClr>
              <a:buSzPts val="1400"/>
              <a:buChar char="■"/>
              <a:defRPr>
                <a:solidFill>
                  <a:schemeClr val="lt1"/>
                </a:solidFill>
              </a:defRPr>
            </a:lvl3pPr>
            <a:lvl4pPr marL="1828800" lvl="3" indent="-317500" algn="l">
              <a:lnSpc>
                <a:spcPct val="115000"/>
              </a:lnSpc>
              <a:spcBef>
                <a:spcPts val="1600"/>
              </a:spcBef>
              <a:spcAft>
                <a:spcPts val="0"/>
              </a:spcAft>
              <a:buClr>
                <a:schemeClr val="lt1"/>
              </a:buClr>
              <a:buSzPts val="1400"/>
              <a:buChar char="●"/>
              <a:defRPr>
                <a:solidFill>
                  <a:schemeClr val="lt1"/>
                </a:solidFill>
              </a:defRPr>
            </a:lvl4pPr>
            <a:lvl5pPr marL="2286000" lvl="4" indent="-317500" algn="l">
              <a:lnSpc>
                <a:spcPct val="115000"/>
              </a:lnSpc>
              <a:spcBef>
                <a:spcPts val="1600"/>
              </a:spcBef>
              <a:spcAft>
                <a:spcPts val="0"/>
              </a:spcAft>
              <a:buClr>
                <a:schemeClr val="lt1"/>
              </a:buClr>
              <a:buSzPts val="1400"/>
              <a:buChar char="○"/>
              <a:defRPr>
                <a:solidFill>
                  <a:schemeClr val="lt1"/>
                </a:solidFill>
              </a:defRPr>
            </a:lvl5pPr>
            <a:lvl6pPr marL="2743200" lvl="5" indent="-317500" algn="l">
              <a:lnSpc>
                <a:spcPct val="115000"/>
              </a:lnSpc>
              <a:spcBef>
                <a:spcPts val="1600"/>
              </a:spcBef>
              <a:spcAft>
                <a:spcPts val="0"/>
              </a:spcAft>
              <a:buClr>
                <a:schemeClr val="lt1"/>
              </a:buClr>
              <a:buSzPts val="1400"/>
              <a:buChar char="■"/>
              <a:defRPr>
                <a:solidFill>
                  <a:schemeClr val="lt1"/>
                </a:solidFill>
              </a:defRPr>
            </a:lvl6pPr>
            <a:lvl7pPr marL="3200400" lvl="6" indent="-317500" algn="l">
              <a:lnSpc>
                <a:spcPct val="115000"/>
              </a:lnSpc>
              <a:spcBef>
                <a:spcPts val="1600"/>
              </a:spcBef>
              <a:spcAft>
                <a:spcPts val="0"/>
              </a:spcAft>
              <a:buClr>
                <a:schemeClr val="lt1"/>
              </a:buClr>
              <a:buSzPts val="1400"/>
              <a:buChar char="●"/>
              <a:defRPr>
                <a:solidFill>
                  <a:schemeClr val="lt1"/>
                </a:solidFill>
              </a:defRPr>
            </a:lvl7pPr>
            <a:lvl8pPr marL="3657600" lvl="7" indent="-317500" algn="l">
              <a:lnSpc>
                <a:spcPct val="115000"/>
              </a:lnSpc>
              <a:spcBef>
                <a:spcPts val="1600"/>
              </a:spcBef>
              <a:spcAft>
                <a:spcPts val="0"/>
              </a:spcAft>
              <a:buClr>
                <a:schemeClr val="lt1"/>
              </a:buClr>
              <a:buSzPts val="1400"/>
              <a:buChar char="○"/>
              <a:defRPr>
                <a:solidFill>
                  <a:schemeClr val="lt1"/>
                </a:solidFill>
              </a:defRPr>
            </a:lvl8pPr>
            <a:lvl9pPr marL="4114800" lvl="8" indent="-317500" algn="l">
              <a:lnSpc>
                <a:spcPct val="115000"/>
              </a:lnSpc>
              <a:spcBef>
                <a:spcPts val="1600"/>
              </a:spcBef>
              <a:spcAft>
                <a:spcPts val="1600"/>
              </a:spcAft>
              <a:buClr>
                <a:schemeClr val="lt1"/>
              </a:buClr>
              <a:buSzPts val="1400"/>
              <a:buChar char="■"/>
              <a:defRPr>
                <a:solidFill>
                  <a:schemeClr val="lt1"/>
                </a:solidFill>
              </a:defRPr>
            </a:lvl9pPr>
          </a:lstStyle>
          <a:p>
            <a:endParaRPr/>
          </a:p>
        </p:txBody>
      </p:sp>
      <p:sp>
        <p:nvSpPr>
          <p:cNvPr id="145" name="Google Shape;145;p2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46"/>
        <p:cNvGrpSpPr/>
        <p:nvPr/>
      </p:nvGrpSpPr>
      <p:grpSpPr>
        <a:xfrm>
          <a:off x="0" y="0"/>
          <a:ext cx="0" cy="0"/>
          <a:chOff x="0" y="0"/>
          <a:chExt cx="0" cy="0"/>
        </a:xfrm>
      </p:grpSpPr>
      <p:sp>
        <p:nvSpPr>
          <p:cNvPr id="147" name="Google Shape;147;p22"/>
          <p:cNvSpPr txBox="1">
            <a:spLocks noGrp="1"/>
          </p:cNvSpPr>
          <p:nvPr>
            <p:ph type="body" idx="1"/>
          </p:nvPr>
        </p:nvSpPr>
        <p:spPr>
          <a:xfrm>
            <a:off x="319500" y="4230575"/>
            <a:ext cx="5998800" cy="5988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148" name="Google Shape;148;p22"/>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149"/>
        <p:cNvGrpSpPr/>
        <p:nvPr/>
      </p:nvGrpSpPr>
      <p:grpSpPr>
        <a:xfrm>
          <a:off x="0" y="0"/>
          <a:ext cx="0" cy="0"/>
          <a:chOff x="0" y="0"/>
          <a:chExt cx="0" cy="0"/>
        </a:xfrm>
      </p:grpSpPr>
      <p:grpSp>
        <p:nvGrpSpPr>
          <p:cNvPr id="150" name="Google Shape;150;p23"/>
          <p:cNvGrpSpPr/>
          <p:nvPr/>
        </p:nvGrpSpPr>
        <p:grpSpPr>
          <a:xfrm>
            <a:off x="6098378" y="5"/>
            <a:ext cx="3045625" cy="2030570"/>
            <a:chOff x="6098378" y="5"/>
            <a:chExt cx="3045625" cy="2030570"/>
          </a:xfrm>
        </p:grpSpPr>
        <p:sp>
          <p:nvSpPr>
            <p:cNvPr id="151" name="Google Shape;151;p2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 name="Google Shape;152;p2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 name="Google Shape;153;p2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 name="Google Shape;154;p2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 name="Google Shape;155;p2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56" name="Google Shape;156;p23"/>
          <p:cNvSpPr txBox="1">
            <a:spLocks noGrp="1"/>
          </p:cNvSpPr>
          <p:nvPr>
            <p:ph type="title" hasCustomPrompt="1"/>
          </p:nvPr>
        </p:nvSpPr>
        <p:spPr>
          <a:xfrm>
            <a:off x="311700" y="1256050"/>
            <a:ext cx="8520600" cy="20307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chemeClr val="lt1"/>
              </a:buClr>
              <a:buSzPts val="12000"/>
              <a:buNone/>
              <a:defRPr sz="12000">
                <a:solidFill>
                  <a:schemeClr val="lt1"/>
                </a:solidFill>
              </a:defRPr>
            </a:lvl1pPr>
            <a:lvl2pPr lvl="1" algn="ctr">
              <a:lnSpc>
                <a:spcPct val="100000"/>
              </a:lnSpc>
              <a:spcBef>
                <a:spcPts val="0"/>
              </a:spcBef>
              <a:spcAft>
                <a:spcPts val="0"/>
              </a:spcAft>
              <a:buClr>
                <a:schemeClr val="lt1"/>
              </a:buClr>
              <a:buSzPts val="12000"/>
              <a:buNone/>
              <a:defRPr sz="12000">
                <a:solidFill>
                  <a:schemeClr val="lt1"/>
                </a:solidFill>
              </a:defRPr>
            </a:lvl2pPr>
            <a:lvl3pPr lvl="2" algn="ctr">
              <a:lnSpc>
                <a:spcPct val="100000"/>
              </a:lnSpc>
              <a:spcBef>
                <a:spcPts val="0"/>
              </a:spcBef>
              <a:spcAft>
                <a:spcPts val="0"/>
              </a:spcAft>
              <a:buClr>
                <a:schemeClr val="lt1"/>
              </a:buClr>
              <a:buSzPts val="12000"/>
              <a:buNone/>
              <a:defRPr sz="12000">
                <a:solidFill>
                  <a:schemeClr val="lt1"/>
                </a:solidFill>
              </a:defRPr>
            </a:lvl3pPr>
            <a:lvl4pPr lvl="3" algn="ctr">
              <a:lnSpc>
                <a:spcPct val="100000"/>
              </a:lnSpc>
              <a:spcBef>
                <a:spcPts val="0"/>
              </a:spcBef>
              <a:spcAft>
                <a:spcPts val="0"/>
              </a:spcAft>
              <a:buClr>
                <a:schemeClr val="lt1"/>
              </a:buClr>
              <a:buSzPts val="12000"/>
              <a:buNone/>
              <a:defRPr sz="12000">
                <a:solidFill>
                  <a:schemeClr val="lt1"/>
                </a:solidFill>
              </a:defRPr>
            </a:lvl4pPr>
            <a:lvl5pPr lvl="4" algn="ctr">
              <a:lnSpc>
                <a:spcPct val="100000"/>
              </a:lnSpc>
              <a:spcBef>
                <a:spcPts val="0"/>
              </a:spcBef>
              <a:spcAft>
                <a:spcPts val="0"/>
              </a:spcAft>
              <a:buClr>
                <a:schemeClr val="lt1"/>
              </a:buClr>
              <a:buSzPts val="12000"/>
              <a:buNone/>
              <a:defRPr sz="12000">
                <a:solidFill>
                  <a:schemeClr val="lt1"/>
                </a:solidFill>
              </a:defRPr>
            </a:lvl5pPr>
            <a:lvl6pPr lvl="5" algn="ctr">
              <a:lnSpc>
                <a:spcPct val="100000"/>
              </a:lnSpc>
              <a:spcBef>
                <a:spcPts val="0"/>
              </a:spcBef>
              <a:spcAft>
                <a:spcPts val="0"/>
              </a:spcAft>
              <a:buClr>
                <a:schemeClr val="lt1"/>
              </a:buClr>
              <a:buSzPts val="12000"/>
              <a:buNone/>
              <a:defRPr sz="12000">
                <a:solidFill>
                  <a:schemeClr val="lt1"/>
                </a:solidFill>
              </a:defRPr>
            </a:lvl6pPr>
            <a:lvl7pPr lvl="6" algn="ctr">
              <a:lnSpc>
                <a:spcPct val="100000"/>
              </a:lnSpc>
              <a:spcBef>
                <a:spcPts val="0"/>
              </a:spcBef>
              <a:spcAft>
                <a:spcPts val="0"/>
              </a:spcAft>
              <a:buClr>
                <a:schemeClr val="lt1"/>
              </a:buClr>
              <a:buSzPts val="12000"/>
              <a:buNone/>
              <a:defRPr sz="12000">
                <a:solidFill>
                  <a:schemeClr val="lt1"/>
                </a:solidFill>
              </a:defRPr>
            </a:lvl7pPr>
            <a:lvl8pPr lvl="7" algn="ctr">
              <a:lnSpc>
                <a:spcPct val="100000"/>
              </a:lnSpc>
              <a:spcBef>
                <a:spcPts val="0"/>
              </a:spcBef>
              <a:spcAft>
                <a:spcPts val="0"/>
              </a:spcAft>
              <a:buClr>
                <a:schemeClr val="lt1"/>
              </a:buClr>
              <a:buSzPts val="12000"/>
              <a:buNone/>
              <a:defRPr sz="12000">
                <a:solidFill>
                  <a:schemeClr val="lt1"/>
                </a:solidFill>
              </a:defRPr>
            </a:lvl8pPr>
            <a:lvl9pPr lvl="8" algn="ctr">
              <a:lnSpc>
                <a:spcPct val="100000"/>
              </a:lnSpc>
              <a:spcBef>
                <a:spcPts val="0"/>
              </a:spcBef>
              <a:spcAft>
                <a:spcPts val="0"/>
              </a:spcAft>
              <a:buClr>
                <a:schemeClr val="lt1"/>
              </a:buClr>
              <a:buSzPts val="12000"/>
              <a:buNone/>
              <a:defRPr sz="12000">
                <a:solidFill>
                  <a:schemeClr val="lt1"/>
                </a:solidFill>
              </a:defRPr>
            </a:lvl9pPr>
          </a:lstStyle>
          <a:p>
            <a:r>
              <a:t>xx%</a:t>
            </a:r>
          </a:p>
        </p:txBody>
      </p:sp>
      <p:sp>
        <p:nvSpPr>
          <p:cNvPr id="157" name="Google Shape;157;p23"/>
          <p:cNvSpPr txBox="1">
            <a:spLocks noGrp="1"/>
          </p:cNvSpPr>
          <p:nvPr>
            <p:ph type="body" idx="1"/>
          </p:nvPr>
        </p:nvSpPr>
        <p:spPr>
          <a:xfrm>
            <a:off x="311700" y="3369225"/>
            <a:ext cx="8520600" cy="12819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Clr>
                <a:schemeClr val="lt1"/>
              </a:buClr>
              <a:buSzPts val="1800"/>
              <a:buChar char="●"/>
              <a:defRPr>
                <a:solidFill>
                  <a:schemeClr val="lt1"/>
                </a:solidFill>
              </a:defRPr>
            </a:lvl1pPr>
            <a:lvl2pPr marL="914400" lvl="1" indent="-317500" algn="ctr">
              <a:lnSpc>
                <a:spcPct val="115000"/>
              </a:lnSpc>
              <a:spcBef>
                <a:spcPts val="1600"/>
              </a:spcBef>
              <a:spcAft>
                <a:spcPts val="0"/>
              </a:spcAft>
              <a:buClr>
                <a:schemeClr val="lt1"/>
              </a:buClr>
              <a:buSzPts val="1400"/>
              <a:buChar char="○"/>
              <a:defRPr>
                <a:solidFill>
                  <a:schemeClr val="lt1"/>
                </a:solidFill>
              </a:defRPr>
            </a:lvl2pPr>
            <a:lvl3pPr marL="1371600" lvl="2" indent="-317500" algn="ctr">
              <a:lnSpc>
                <a:spcPct val="115000"/>
              </a:lnSpc>
              <a:spcBef>
                <a:spcPts val="1600"/>
              </a:spcBef>
              <a:spcAft>
                <a:spcPts val="0"/>
              </a:spcAft>
              <a:buClr>
                <a:schemeClr val="lt1"/>
              </a:buClr>
              <a:buSzPts val="1400"/>
              <a:buChar char="■"/>
              <a:defRPr>
                <a:solidFill>
                  <a:schemeClr val="lt1"/>
                </a:solidFill>
              </a:defRPr>
            </a:lvl3pPr>
            <a:lvl4pPr marL="1828800" lvl="3" indent="-317500" algn="ctr">
              <a:lnSpc>
                <a:spcPct val="115000"/>
              </a:lnSpc>
              <a:spcBef>
                <a:spcPts val="1600"/>
              </a:spcBef>
              <a:spcAft>
                <a:spcPts val="0"/>
              </a:spcAft>
              <a:buClr>
                <a:schemeClr val="lt1"/>
              </a:buClr>
              <a:buSzPts val="1400"/>
              <a:buChar char="●"/>
              <a:defRPr>
                <a:solidFill>
                  <a:schemeClr val="lt1"/>
                </a:solidFill>
              </a:defRPr>
            </a:lvl4pPr>
            <a:lvl5pPr marL="2286000" lvl="4" indent="-317500" algn="ctr">
              <a:lnSpc>
                <a:spcPct val="115000"/>
              </a:lnSpc>
              <a:spcBef>
                <a:spcPts val="1600"/>
              </a:spcBef>
              <a:spcAft>
                <a:spcPts val="0"/>
              </a:spcAft>
              <a:buClr>
                <a:schemeClr val="lt1"/>
              </a:buClr>
              <a:buSzPts val="1400"/>
              <a:buChar char="○"/>
              <a:defRPr>
                <a:solidFill>
                  <a:schemeClr val="lt1"/>
                </a:solidFill>
              </a:defRPr>
            </a:lvl5pPr>
            <a:lvl6pPr marL="2743200" lvl="5" indent="-317500" algn="ctr">
              <a:lnSpc>
                <a:spcPct val="115000"/>
              </a:lnSpc>
              <a:spcBef>
                <a:spcPts val="1600"/>
              </a:spcBef>
              <a:spcAft>
                <a:spcPts val="0"/>
              </a:spcAft>
              <a:buClr>
                <a:schemeClr val="lt1"/>
              </a:buClr>
              <a:buSzPts val="1400"/>
              <a:buChar char="■"/>
              <a:defRPr>
                <a:solidFill>
                  <a:schemeClr val="lt1"/>
                </a:solidFill>
              </a:defRPr>
            </a:lvl6pPr>
            <a:lvl7pPr marL="3200400" lvl="6" indent="-317500" algn="ctr">
              <a:lnSpc>
                <a:spcPct val="115000"/>
              </a:lnSpc>
              <a:spcBef>
                <a:spcPts val="1600"/>
              </a:spcBef>
              <a:spcAft>
                <a:spcPts val="0"/>
              </a:spcAft>
              <a:buClr>
                <a:schemeClr val="lt1"/>
              </a:buClr>
              <a:buSzPts val="1400"/>
              <a:buChar char="●"/>
              <a:defRPr>
                <a:solidFill>
                  <a:schemeClr val="lt1"/>
                </a:solidFill>
              </a:defRPr>
            </a:lvl7pPr>
            <a:lvl8pPr marL="3657600" lvl="7" indent="-317500" algn="ctr">
              <a:lnSpc>
                <a:spcPct val="115000"/>
              </a:lnSpc>
              <a:spcBef>
                <a:spcPts val="1600"/>
              </a:spcBef>
              <a:spcAft>
                <a:spcPts val="0"/>
              </a:spcAft>
              <a:buClr>
                <a:schemeClr val="lt1"/>
              </a:buClr>
              <a:buSzPts val="1400"/>
              <a:buChar char="○"/>
              <a:defRPr>
                <a:solidFill>
                  <a:schemeClr val="lt1"/>
                </a:solidFill>
              </a:defRPr>
            </a:lvl8pPr>
            <a:lvl9pPr marL="4114800" lvl="8" indent="-317500" algn="ctr">
              <a:lnSpc>
                <a:spcPct val="115000"/>
              </a:lnSpc>
              <a:spcBef>
                <a:spcPts val="1600"/>
              </a:spcBef>
              <a:spcAft>
                <a:spcPts val="1600"/>
              </a:spcAft>
              <a:buClr>
                <a:schemeClr val="lt1"/>
              </a:buClr>
              <a:buSzPts val="1400"/>
              <a:buChar char="■"/>
              <a:defRPr>
                <a:solidFill>
                  <a:schemeClr val="lt1"/>
                </a:solidFill>
              </a:defRPr>
            </a:lvl9pPr>
          </a:lstStyle>
          <a:p>
            <a:endParaRPr/>
          </a:p>
        </p:txBody>
      </p:sp>
      <p:sp>
        <p:nvSpPr>
          <p:cNvPr id="158" name="Google Shape;158;p23"/>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9"/>
        <p:cNvGrpSpPr/>
        <p:nvPr/>
      </p:nvGrpSpPr>
      <p:grpSpPr>
        <a:xfrm>
          <a:off x="0" y="0"/>
          <a:ext cx="0" cy="0"/>
          <a:chOff x="0" y="0"/>
          <a:chExt cx="0" cy="0"/>
        </a:xfrm>
      </p:grpSpPr>
      <p:sp>
        <p:nvSpPr>
          <p:cNvPr id="160" name="Google Shape;160;p24"/>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自訂版面配置 1">
  <p:cSld name="AUTOLAYOUT_1">
    <p:bg>
      <p:bgPr>
        <a:solidFill>
          <a:srgbClr val="FFFFFF"/>
        </a:solidFill>
        <a:effectLst/>
      </p:bgPr>
    </p:bg>
    <p:spTree>
      <p:nvGrpSpPr>
        <p:cNvPr id="1" name="Shape 161"/>
        <p:cNvGrpSpPr/>
        <p:nvPr/>
      </p:nvGrpSpPr>
      <p:grpSpPr>
        <a:xfrm>
          <a:off x="0" y="0"/>
          <a:ext cx="0" cy="0"/>
          <a:chOff x="0" y="0"/>
          <a:chExt cx="0" cy="0"/>
        </a:xfrm>
      </p:grpSpPr>
      <p:sp>
        <p:nvSpPr>
          <p:cNvPr id="162" name="Google Shape;162;p25"/>
          <p:cNvSpPr/>
          <p:nvPr/>
        </p:nvSpPr>
        <p:spPr>
          <a:xfrm>
            <a:off x="0" y="0"/>
            <a:ext cx="91440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5"/>
          <p:cNvSpPr/>
          <p:nvPr/>
        </p:nvSpPr>
        <p:spPr>
          <a:xfrm>
            <a:off x="0" y="0"/>
            <a:ext cx="4572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5"/>
          <p:cNvSpPr txBox="1">
            <a:spLocks noGrp="1"/>
          </p:cNvSpPr>
          <p:nvPr>
            <p:ph type="title"/>
          </p:nvPr>
        </p:nvSpPr>
        <p:spPr>
          <a:xfrm>
            <a:off x="4820800" y="559300"/>
            <a:ext cx="4071300" cy="1388700"/>
          </a:xfrm>
          <a:prstGeom prst="rect">
            <a:avLst/>
          </a:prstGeom>
          <a:noFill/>
          <a:ln>
            <a:noFill/>
          </a:ln>
        </p:spPr>
        <p:txBody>
          <a:bodyPr spcFirstLastPara="1" wrap="square" lIns="91425" tIns="91425" rIns="91425" bIns="91425" anchor="b" anchorCtr="0">
            <a:noAutofit/>
          </a:bodyPr>
          <a:lstStyle>
            <a:lvl1pPr lvl="0" algn="l" rtl="0">
              <a:lnSpc>
                <a:spcPct val="100000"/>
              </a:lnSpc>
              <a:spcBef>
                <a:spcPts val="0"/>
              </a:spcBef>
              <a:spcAft>
                <a:spcPts val="0"/>
              </a:spcAft>
              <a:buClr>
                <a:schemeClr val="dk1"/>
              </a:buClr>
              <a:buSzPts val="3000"/>
              <a:buNone/>
              <a:defRPr sz="3000">
                <a:solidFill>
                  <a:schemeClr val="dk1"/>
                </a:solidFill>
              </a:defRPr>
            </a:lvl1pPr>
            <a:lvl2pPr lvl="1" algn="l" rtl="0">
              <a:lnSpc>
                <a:spcPct val="100000"/>
              </a:lnSpc>
              <a:spcBef>
                <a:spcPts val="0"/>
              </a:spcBef>
              <a:spcAft>
                <a:spcPts val="0"/>
              </a:spcAft>
              <a:buClr>
                <a:schemeClr val="dk1"/>
              </a:buClr>
              <a:buSzPts val="3000"/>
              <a:buNone/>
              <a:defRPr sz="3000">
                <a:solidFill>
                  <a:schemeClr val="dk1"/>
                </a:solidFill>
              </a:defRPr>
            </a:lvl2pPr>
            <a:lvl3pPr lvl="2" algn="l" rtl="0">
              <a:lnSpc>
                <a:spcPct val="100000"/>
              </a:lnSpc>
              <a:spcBef>
                <a:spcPts val="0"/>
              </a:spcBef>
              <a:spcAft>
                <a:spcPts val="0"/>
              </a:spcAft>
              <a:buClr>
                <a:schemeClr val="dk1"/>
              </a:buClr>
              <a:buSzPts val="3000"/>
              <a:buNone/>
              <a:defRPr sz="3000">
                <a:solidFill>
                  <a:schemeClr val="dk1"/>
                </a:solidFill>
              </a:defRPr>
            </a:lvl3pPr>
            <a:lvl4pPr lvl="3" algn="l" rtl="0">
              <a:lnSpc>
                <a:spcPct val="100000"/>
              </a:lnSpc>
              <a:spcBef>
                <a:spcPts val="0"/>
              </a:spcBef>
              <a:spcAft>
                <a:spcPts val="0"/>
              </a:spcAft>
              <a:buClr>
                <a:schemeClr val="dk1"/>
              </a:buClr>
              <a:buSzPts val="3000"/>
              <a:buNone/>
              <a:defRPr sz="3000">
                <a:solidFill>
                  <a:schemeClr val="dk1"/>
                </a:solidFill>
              </a:defRPr>
            </a:lvl4pPr>
            <a:lvl5pPr lvl="4" algn="l" rtl="0">
              <a:lnSpc>
                <a:spcPct val="100000"/>
              </a:lnSpc>
              <a:spcBef>
                <a:spcPts val="0"/>
              </a:spcBef>
              <a:spcAft>
                <a:spcPts val="0"/>
              </a:spcAft>
              <a:buClr>
                <a:schemeClr val="dk1"/>
              </a:buClr>
              <a:buSzPts val="3000"/>
              <a:buNone/>
              <a:defRPr sz="3000">
                <a:solidFill>
                  <a:schemeClr val="dk1"/>
                </a:solidFill>
              </a:defRPr>
            </a:lvl5pPr>
            <a:lvl6pPr lvl="5" algn="l" rtl="0">
              <a:lnSpc>
                <a:spcPct val="100000"/>
              </a:lnSpc>
              <a:spcBef>
                <a:spcPts val="0"/>
              </a:spcBef>
              <a:spcAft>
                <a:spcPts val="0"/>
              </a:spcAft>
              <a:buClr>
                <a:schemeClr val="dk1"/>
              </a:buClr>
              <a:buSzPts val="3000"/>
              <a:buNone/>
              <a:defRPr sz="3000">
                <a:solidFill>
                  <a:schemeClr val="dk1"/>
                </a:solidFill>
              </a:defRPr>
            </a:lvl6pPr>
            <a:lvl7pPr lvl="6" algn="l" rtl="0">
              <a:lnSpc>
                <a:spcPct val="100000"/>
              </a:lnSpc>
              <a:spcBef>
                <a:spcPts val="0"/>
              </a:spcBef>
              <a:spcAft>
                <a:spcPts val="0"/>
              </a:spcAft>
              <a:buClr>
                <a:schemeClr val="dk1"/>
              </a:buClr>
              <a:buSzPts val="3000"/>
              <a:buNone/>
              <a:defRPr sz="3000">
                <a:solidFill>
                  <a:schemeClr val="dk1"/>
                </a:solidFill>
              </a:defRPr>
            </a:lvl7pPr>
            <a:lvl8pPr lvl="7" algn="l" rtl="0">
              <a:lnSpc>
                <a:spcPct val="100000"/>
              </a:lnSpc>
              <a:spcBef>
                <a:spcPts val="0"/>
              </a:spcBef>
              <a:spcAft>
                <a:spcPts val="0"/>
              </a:spcAft>
              <a:buClr>
                <a:schemeClr val="dk1"/>
              </a:buClr>
              <a:buSzPts val="3000"/>
              <a:buNone/>
              <a:defRPr sz="3000">
                <a:solidFill>
                  <a:schemeClr val="dk1"/>
                </a:solidFill>
              </a:defRPr>
            </a:lvl8pPr>
            <a:lvl9pPr lvl="8" algn="l" rtl="0">
              <a:lnSpc>
                <a:spcPct val="100000"/>
              </a:lnSpc>
              <a:spcBef>
                <a:spcPts val="0"/>
              </a:spcBef>
              <a:spcAft>
                <a:spcPts val="0"/>
              </a:spcAft>
              <a:buClr>
                <a:schemeClr val="dk1"/>
              </a:buClr>
              <a:buSzPts val="3000"/>
              <a:buNone/>
              <a:defRPr sz="3000">
                <a:solidFill>
                  <a:schemeClr val="dk1"/>
                </a:solidFill>
              </a:defRPr>
            </a:lvl9pPr>
          </a:lstStyle>
          <a:p>
            <a:endParaRPr/>
          </a:p>
        </p:txBody>
      </p:sp>
      <p:sp>
        <p:nvSpPr>
          <p:cNvPr id="165" name="Google Shape;165;p25"/>
          <p:cNvSpPr txBox="1">
            <a:spLocks noGrp="1"/>
          </p:cNvSpPr>
          <p:nvPr>
            <p:ph type="body" idx="1"/>
          </p:nvPr>
        </p:nvSpPr>
        <p:spPr>
          <a:xfrm>
            <a:off x="4820821" y="2053722"/>
            <a:ext cx="2002500" cy="2530500"/>
          </a:xfrm>
          <a:prstGeom prst="rect">
            <a:avLst/>
          </a:prstGeom>
          <a:noFill/>
          <a:ln>
            <a:noFill/>
          </a:ln>
        </p:spPr>
        <p:txBody>
          <a:bodyPr spcFirstLastPara="1" wrap="square" lIns="91425" tIns="91425" rIns="91425" bIns="91425" anchor="t" anchorCtr="0">
            <a:noAutofit/>
          </a:bodyPr>
          <a:lstStyle>
            <a:lvl1pPr marL="457200" lvl="0" indent="-317500" algn="l" rtl="0">
              <a:lnSpc>
                <a:spcPct val="115000"/>
              </a:lnSpc>
              <a:spcBef>
                <a:spcPts val="0"/>
              </a:spcBef>
              <a:spcAft>
                <a:spcPts val="0"/>
              </a:spcAft>
              <a:buClr>
                <a:schemeClr val="dk2"/>
              </a:buClr>
              <a:buSzPts val="1400"/>
              <a:buChar char="●"/>
              <a:defRPr sz="1400">
                <a:solidFill>
                  <a:schemeClr val="dk2"/>
                </a:solidFill>
              </a:defRPr>
            </a:lvl1pPr>
            <a:lvl2pPr marL="914400" lvl="1" indent="-304800" algn="l" rtl="0">
              <a:lnSpc>
                <a:spcPct val="115000"/>
              </a:lnSpc>
              <a:spcBef>
                <a:spcPts val="1600"/>
              </a:spcBef>
              <a:spcAft>
                <a:spcPts val="0"/>
              </a:spcAft>
              <a:buClr>
                <a:schemeClr val="dk2"/>
              </a:buClr>
              <a:buSzPts val="1200"/>
              <a:buChar char="○"/>
              <a:defRPr sz="1200">
                <a:solidFill>
                  <a:schemeClr val="dk2"/>
                </a:solidFill>
              </a:defRPr>
            </a:lvl2pPr>
            <a:lvl3pPr marL="1371600" lvl="2" indent="-304800" algn="l" rtl="0">
              <a:lnSpc>
                <a:spcPct val="115000"/>
              </a:lnSpc>
              <a:spcBef>
                <a:spcPts val="1600"/>
              </a:spcBef>
              <a:spcAft>
                <a:spcPts val="0"/>
              </a:spcAft>
              <a:buClr>
                <a:schemeClr val="dk2"/>
              </a:buClr>
              <a:buSzPts val="1200"/>
              <a:buChar char="■"/>
              <a:defRPr sz="1200">
                <a:solidFill>
                  <a:schemeClr val="dk2"/>
                </a:solidFill>
              </a:defRPr>
            </a:lvl3pPr>
            <a:lvl4pPr marL="1828800" lvl="3" indent="-304800" algn="l" rtl="0">
              <a:lnSpc>
                <a:spcPct val="115000"/>
              </a:lnSpc>
              <a:spcBef>
                <a:spcPts val="1600"/>
              </a:spcBef>
              <a:spcAft>
                <a:spcPts val="0"/>
              </a:spcAft>
              <a:buClr>
                <a:schemeClr val="dk2"/>
              </a:buClr>
              <a:buSzPts val="1200"/>
              <a:buChar char="●"/>
              <a:defRPr sz="1200">
                <a:solidFill>
                  <a:schemeClr val="dk2"/>
                </a:solidFill>
              </a:defRPr>
            </a:lvl4pPr>
            <a:lvl5pPr marL="2286000" lvl="4" indent="-304800" algn="l" rtl="0">
              <a:lnSpc>
                <a:spcPct val="115000"/>
              </a:lnSpc>
              <a:spcBef>
                <a:spcPts val="1600"/>
              </a:spcBef>
              <a:spcAft>
                <a:spcPts val="0"/>
              </a:spcAft>
              <a:buClr>
                <a:schemeClr val="dk2"/>
              </a:buClr>
              <a:buSzPts val="1200"/>
              <a:buChar char="○"/>
              <a:defRPr sz="1200">
                <a:solidFill>
                  <a:schemeClr val="dk2"/>
                </a:solidFill>
              </a:defRPr>
            </a:lvl5pPr>
            <a:lvl6pPr marL="2743200" lvl="5" indent="-304800" algn="l" rtl="0">
              <a:lnSpc>
                <a:spcPct val="115000"/>
              </a:lnSpc>
              <a:spcBef>
                <a:spcPts val="1600"/>
              </a:spcBef>
              <a:spcAft>
                <a:spcPts val="0"/>
              </a:spcAft>
              <a:buClr>
                <a:schemeClr val="dk2"/>
              </a:buClr>
              <a:buSzPts val="1200"/>
              <a:buChar char="■"/>
              <a:defRPr sz="1200">
                <a:solidFill>
                  <a:schemeClr val="dk2"/>
                </a:solidFill>
              </a:defRPr>
            </a:lvl6pPr>
            <a:lvl7pPr marL="3200400" lvl="6" indent="-304800" algn="l" rtl="0">
              <a:lnSpc>
                <a:spcPct val="115000"/>
              </a:lnSpc>
              <a:spcBef>
                <a:spcPts val="1600"/>
              </a:spcBef>
              <a:spcAft>
                <a:spcPts val="0"/>
              </a:spcAft>
              <a:buClr>
                <a:schemeClr val="dk2"/>
              </a:buClr>
              <a:buSzPts val="1200"/>
              <a:buChar char="●"/>
              <a:defRPr sz="1200">
                <a:solidFill>
                  <a:schemeClr val="dk2"/>
                </a:solidFill>
              </a:defRPr>
            </a:lvl7pPr>
            <a:lvl8pPr marL="3657600" lvl="7" indent="-304800" algn="l" rtl="0">
              <a:lnSpc>
                <a:spcPct val="115000"/>
              </a:lnSpc>
              <a:spcBef>
                <a:spcPts val="1600"/>
              </a:spcBef>
              <a:spcAft>
                <a:spcPts val="0"/>
              </a:spcAft>
              <a:buClr>
                <a:schemeClr val="dk2"/>
              </a:buClr>
              <a:buSzPts val="1200"/>
              <a:buChar char="○"/>
              <a:defRPr sz="1200">
                <a:solidFill>
                  <a:schemeClr val="dk2"/>
                </a:solidFill>
              </a:defRPr>
            </a:lvl8pPr>
            <a:lvl9pPr marL="4114800" lvl="8" indent="-304800" algn="l" rtl="0">
              <a:lnSpc>
                <a:spcPct val="115000"/>
              </a:lnSpc>
              <a:spcBef>
                <a:spcPts val="1600"/>
              </a:spcBef>
              <a:spcAft>
                <a:spcPts val="1600"/>
              </a:spcAft>
              <a:buClr>
                <a:schemeClr val="dk2"/>
              </a:buClr>
              <a:buSzPts val="1200"/>
              <a:buChar char="■"/>
              <a:defRPr sz="1200">
                <a:solidFill>
                  <a:schemeClr val="dk2"/>
                </a:solidFill>
              </a:defRPr>
            </a:lvl9pPr>
          </a:lstStyle>
          <a:p>
            <a:endParaRPr/>
          </a:p>
        </p:txBody>
      </p:sp>
      <p:sp>
        <p:nvSpPr>
          <p:cNvPr id="166" name="Google Shape;166;p25"/>
          <p:cNvSpPr txBox="1">
            <a:spLocks noGrp="1"/>
          </p:cNvSpPr>
          <p:nvPr>
            <p:ph type="body" idx="2"/>
          </p:nvPr>
        </p:nvSpPr>
        <p:spPr>
          <a:xfrm>
            <a:off x="6889763" y="2053722"/>
            <a:ext cx="2002500" cy="2530500"/>
          </a:xfrm>
          <a:prstGeom prst="rect">
            <a:avLst/>
          </a:prstGeom>
          <a:noFill/>
          <a:ln>
            <a:noFill/>
          </a:ln>
        </p:spPr>
        <p:txBody>
          <a:bodyPr spcFirstLastPara="1" wrap="square" lIns="91425" tIns="91425" rIns="91425" bIns="91425" anchor="t" anchorCtr="0">
            <a:noAutofit/>
          </a:bodyPr>
          <a:lstStyle>
            <a:lvl1pPr marL="457200" lvl="0" indent="-317500" algn="l" rtl="0">
              <a:lnSpc>
                <a:spcPct val="115000"/>
              </a:lnSpc>
              <a:spcBef>
                <a:spcPts val="0"/>
              </a:spcBef>
              <a:spcAft>
                <a:spcPts val="0"/>
              </a:spcAft>
              <a:buClr>
                <a:schemeClr val="dk2"/>
              </a:buClr>
              <a:buSzPts val="1400"/>
              <a:buChar char="●"/>
              <a:defRPr sz="1400">
                <a:solidFill>
                  <a:schemeClr val="dk2"/>
                </a:solidFill>
              </a:defRPr>
            </a:lvl1pPr>
            <a:lvl2pPr marL="914400" lvl="1" indent="-304800" algn="l" rtl="0">
              <a:lnSpc>
                <a:spcPct val="115000"/>
              </a:lnSpc>
              <a:spcBef>
                <a:spcPts val="1600"/>
              </a:spcBef>
              <a:spcAft>
                <a:spcPts val="0"/>
              </a:spcAft>
              <a:buClr>
                <a:schemeClr val="dk2"/>
              </a:buClr>
              <a:buSzPts val="1200"/>
              <a:buChar char="○"/>
              <a:defRPr sz="1200">
                <a:solidFill>
                  <a:schemeClr val="dk2"/>
                </a:solidFill>
              </a:defRPr>
            </a:lvl2pPr>
            <a:lvl3pPr marL="1371600" lvl="2" indent="-304800" algn="l" rtl="0">
              <a:lnSpc>
                <a:spcPct val="115000"/>
              </a:lnSpc>
              <a:spcBef>
                <a:spcPts val="1600"/>
              </a:spcBef>
              <a:spcAft>
                <a:spcPts val="0"/>
              </a:spcAft>
              <a:buClr>
                <a:schemeClr val="dk2"/>
              </a:buClr>
              <a:buSzPts val="1200"/>
              <a:buChar char="■"/>
              <a:defRPr sz="1200">
                <a:solidFill>
                  <a:schemeClr val="dk2"/>
                </a:solidFill>
              </a:defRPr>
            </a:lvl3pPr>
            <a:lvl4pPr marL="1828800" lvl="3" indent="-304800" algn="l" rtl="0">
              <a:lnSpc>
                <a:spcPct val="115000"/>
              </a:lnSpc>
              <a:spcBef>
                <a:spcPts val="1600"/>
              </a:spcBef>
              <a:spcAft>
                <a:spcPts val="0"/>
              </a:spcAft>
              <a:buClr>
                <a:schemeClr val="dk2"/>
              </a:buClr>
              <a:buSzPts val="1200"/>
              <a:buChar char="●"/>
              <a:defRPr sz="1200">
                <a:solidFill>
                  <a:schemeClr val="dk2"/>
                </a:solidFill>
              </a:defRPr>
            </a:lvl4pPr>
            <a:lvl5pPr marL="2286000" lvl="4" indent="-304800" algn="l" rtl="0">
              <a:lnSpc>
                <a:spcPct val="115000"/>
              </a:lnSpc>
              <a:spcBef>
                <a:spcPts val="1600"/>
              </a:spcBef>
              <a:spcAft>
                <a:spcPts val="0"/>
              </a:spcAft>
              <a:buClr>
                <a:schemeClr val="dk2"/>
              </a:buClr>
              <a:buSzPts val="1200"/>
              <a:buChar char="○"/>
              <a:defRPr sz="1200">
                <a:solidFill>
                  <a:schemeClr val="dk2"/>
                </a:solidFill>
              </a:defRPr>
            </a:lvl5pPr>
            <a:lvl6pPr marL="2743200" lvl="5" indent="-304800" algn="l" rtl="0">
              <a:lnSpc>
                <a:spcPct val="115000"/>
              </a:lnSpc>
              <a:spcBef>
                <a:spcPts val="1600"/>
              </a:spcBef>
              <a:spcAft>
                <a:spcPts val="0"/>
              </a:spcAft>
              <a:buClr>
                <a:schemeClr val="dk2"/>
              </a:buClr>
              <a:buSzPts val="1200"/>
              <a:buChar char="■"/>
              <a:defRPr sz="1200">
                <a:solidFill>
                  <a:schemeClr val="dk2"/>
                </a:solidFill>
              </a:defRPr>
            </a:lvl6pPr>
            <a:lvl7pPr marL="3200400" lvl="6" indent="-304800" algn="l" rtl="0">
              <a:lnSpc>
                <a:spcPct val="115000"/>
              </a:lnSpc>
              <a:spcBef>
                <a:spcPts val="1600"/>
              </a:spcBef>
              <a:spcAft>
                <a:spcPts val="0"/>
              </a:spcAft>
              <a:buClr>
                <a:schemeClr val="dk2"/>
              </a:buClr>
              <a:buSzPts val="1200"/>
              <a:buChar char="●"/>
              <a:defRPr sz="1200">
                <a:solidFill>
                  <a:schemeClr val="dk2"/>
                </a:solidFill>
              </a:defRPr>
            </a:lvl7pPr>
            <a:lvl8pPr marL="3657600" lvl="7" indent="-304800" algn="l" rtl="0">
              <a:lnSpc>
                <a:spcPct val="115000"/>
              </a:lnSpc>
              <a:spcBef>
                <a:spcPts val="1600"/>
              </a:spcBef>
              <a:spcAft>
                <a:spcPts val="0"/>
              </a:spcAft>
              <a:buClr>
                <a:schemeClr val="dk2"/>
              </a:buClr>
              <a:buSzPts val="1200"/>
              <a:buChar char="○"/>
              <a:defRPr sz="1200">
                <a:solidFill>
                  <a:schemeClr val="dk2"/>
                </a:solidFill>
              </a:defRPr>
            </a:lvl8pPr>
            <a:lvl9pPr marL="4114800" lvl="8" indent="-304800" algn="l" rtl="0">
              <a:lnSpc>
                <a:spcPct val="115000"/>
              </a:lnSpc>
              <a:spcBef>
                <a:spcPts val="1600"/>
              </a:spcBef>
              <a:spcAft>
                <a:spcPts val="1600"/>
              </a:spcAft>
              <a:buClr>
                <a:schemeClr val="dk2"/>
              </a:buClr>
              <a:buSzPts val="1200"/>
              <a:buChar char="■"/>
              <a:defRPr sz="1200">
                <a:solidFill>
                  <a:schemeClr val="dk2"/>
                </a:solidFill>
              </a:defRPr>
            </a:lvl9pPr>
          </a:lstStyle>
          <a:p>
            <a:endParaRPr/>
          </a:p>
        </p:txBody>
      </p:sp>
      <p:sp>
        <p:nvSpPr>
          <p:cNvPr id="167" name="Google Shape;167;p25"/>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Autofit/>
          </a:bodyPr>
          <a:lstStyle>
            <a:lvl1pPr lvl="0" algn="r" rtl="0">
              <a:lnSpc>
                <a:spcPct val="100000"/>
              </a:lnSpc>
              <a:spcAft>
                <a:spcPts val="0"/>
              </a:spcAft>
              <a:buNone/>
              <a:defRPr sz="1000">
                <a:solidFill>
                  <a:schemeClr val="dk2"/>
                </a:solidFill>
              </a:defRPr>
            </a:lvl1pPr>
            <a:lvl2pPr lvl="1" algn="r" rtl="0">
              <a:lnSpc>
                <a:spcPct val="100000"/>
              </a:lnSpc>
              <a:spcAft>
                <a:spcPts val="0"/>
              </a:spcAft>
              <a:buNone/>
              <a:defRPr sz="1000">
                <a:solidFill>
                  <a:schemeClr val="dk2"/>
                </a:solidFill>
              </a:defRPr>
            </a:lvl2pPr>
            <a:lvl3pPr lvl="2" algn="r" rtl="0">
              <a:lnSpc>
                <a:spcPct val="100000"/>
              </a:lnSpc>
              <a:spcAft>
                <a:spcPts val="0"/>
              </a:spcAft>
              <a:buNone/>
              <a:defRPr sz="1000">
                <a:solidFill>
                  <a:schemeClr val="dk2"/>
                </a:solidFill>
              </a:defRPr>
            </a:lvl3pPr>
            <a:lvl4pPr lvl="3" algn="r" rtl="0">
              <a:lnSpc>
                <a:spcPct val="100000"/>
              </a:lnSpc>
              <a:spcAft>
                <a:spcPts val="0"/>
              </a:spcAft>
              <a:buNone/>
              <a:defRPr sz="1000">
                <a:solidFill>
                  <a:schemeClr val="dk2"/>
                </a:solidFill>
              </a:defRPr>
            </a:lvl4pPr>
            <a:lvl5pPr lvl="4" algn="r" rtl="0">
              <a:lnSpc>
                <a:spcPct val="100000"/>
              </a:lnSpc>
              <a:spcAft>
                <a:spcPts val="0"/>
              </a:spcAft>
              <a:buNone/>
              <a:defRPr sz="1000">
                <a:solidFill>
                  <a:schemeClr val="dk2"/>
                </a:solidFill>
              </a:defRPr>
            </a:lvl5pPr>
            <a:lvl6pPr lvl="5" algn="r" rtl="0">
              <a:lnSpc>
                <a:spcPct val="100000"/>
              </a:lnSpc>
              <a:spcAft>
                <a:spcPts val="0"/>
              </a:spcAft>
              <a:buNone/>
              <a:defRPr sz="1000">
                <a:solidFill>
                  <a:schemeClr val="dk2"/>
                </a:solidFill>
              </a:defRPr>
            </a:lvl6pPr>
            <a:lvl7pPr lvl="6" algn="r" rtl="0">
              <a:lnSpc>
                <a:spcPct val="100000"/>
              </a:lnSpc>
              <a:spcAft>
                <a:spcPts val="0"/>
              </a:spcAft>
              <a:buNone/>
              <a:defRPr sz="1000">
                <a:solidFill>
                  <a:schemeClr val="dk2"/>
                </a:solidFill>
              </a:defRPr>
            </a:lvl7pPr>
            <a:lvl8pPr lvl="7" algn="r" rtl="0">
              <a:lnSpc>
                <a:spcPct val="100000"/>
              </a:lnSpc>
              <a:spcAft>
                <a:spcPts val="0"/>
              </a:spcAft>
              <a:buNone/>
              <a:defRPr sz="1000">
                <a:solidFill>
                  <a:schemeClr val="dk2"/>
                </a:solidFill>
              </a:defRPr>
            </a:lvl8pPr>
            <a:lvl9pPr lvl="8" algn="r" rtl="0">
              <a:lnSpc>
                <a:spcPct val="100000"/>
              </a:lnSpc>
              <a:spcAft>
                <a:spcPts val="0"/>
              </a:spcAft>
              <a:buNone/>
              <a:defRPr sz="1000">
                <a:solidFill>
                  <a:schemeClr val="dk2"/>
                </a:solidFill>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自訂版面配置 2">
  <p:cSld name="AUTOLAYOUT_2">
    <p:bg>
      <p:bgPr>
        <a:solidFill>
          <a:srgbClr val="FFFFFF"/>
        </a:solidFill>
        <a:effectLst/>
      </p:bgPr>
    </p:bg>
    <p:spTree>
      <p:nvGrpSpPr>
        <p:cNvPr id="1" name="Shape 168"/>
        <p:cNvGrpSpPr/>
        <p:nvPr/>
      </p:nvGrpSpPr>
      <p:grpSpPr>
        <a:xfrm>
          <a:off x="0" y="0"/>
          <a:ext cx="0" cy="0"/>
          <a:chOff x="0" y="0"/>
          <a:chExt cx="0" cy="0"/>
        </a:xfrm>
      </p:grpSpPr>
      <p:sp>
        <p:nvSpPr>
          <p:cNvPr id="169" name="Google Shape;169;p26"/>
          <p:cNvSpPr/>
          <p:nvPr/>
        </p:nvSpPr>
        <p:spPr>
          <a:xfrm>
            <a:off x="0" y="0"/>
            <a:ext cx="914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0" name="Google Shape;170;p26"/>
          <p:cNvGrpSpPr/>
          <p:nvPr/>
        </p:nvGrpSpPr>
        <p:grpSpPr>
          <a:xfrm>
            <a:off x="2105247" y="1"/>
            <a:ext cx="7038765" cy="5138761"/>
            <a:chOff x="3388636" y="43347"/>
            <a:chExt cx="5755327" cy="4201767"/>
          </a:xfrm>
        </p:grpSpPr>
        <p:sp>
          <p:nvSpPr>
            <p:cNvPr id="171" name="Google Shape;171;p26"/>
            <p:cNvSpPr/>
            <p:nvPr/>
          </p:nvSpPr>
          <p:spPr>
            <a:xfrm>
              <a:off x="3837147" y="1754163"/>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6"/>
            <p:cNvSpPr/>
            <p:nvPr/>
          </p:nvSpPr>
          <p:spPr>
            <a:xfrm>
              <a:off x="4285658" y="1754163"/>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6"/>
            <p:cNvSpPr/>
            <p:nvPr/>
          </p:nvSpPr>
          <p:spPr>
            <a:xfrm>
              <a:off x="4734169" y="1754163"/>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6"/>
            <p:cNvSpPr/>
            <p:nvPr/>
          </p:nvSpPr>
          <p:spPr>
            <a:xfrm>
              <a:off x="5182681" y="1754163"/>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6"/>
            <p:cNvSpPr/>
            <p:nvPr/>
          </p:nvSpPr>
          <p:spPr>
            <a:xfrm>
              <a:off x="5631192" y="1754163"/>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6"/>
            <p:cNvSpPr/>
            <p:nvPr/>
          </p:nvSpPr>
          <p:spPr>
            <a:xfrm>
              <a:off x="6079703" y="1754163"/>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6"/>
            <p:cNvSpPr/>
            <p:nvPr/>
          </p:nvSpPr>
          <p:spPr>
            <a:xfrm>
              <a:off x="6528215" y="1754163"/>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6"/>
            <p:cNvSpPr/>
            <p:nvPr/>
          </p:nvSpPr>
          <p:spPr>
            <a:xfrm>
              <a:off x="6976726" y="1754163"/>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6"/>
            <p:cNvSpPr/>
            <p:nvPr/>
          </p:nvSpPr>
          <p:spPr>
            <a:xfrm>
              <a:off x="7425229" y="1754163"/>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6"/>
            <p:cNvSpPr/>
            <p:nvPr/>
          </p:nvSpPr>
          <p:spPr>
            <a:xfrm>
              <a:off x="7873740" y="1754163"/>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6"/>
            <p:cNvSpPr/>
            <p:nvPr/>
          </p:nvSpPr>
          <p:spPr>
            <a:xfrm>
              <a:off x="8322251" y="1754163"/>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6"/>
            <p:cNvSpPr/>
            <p:nvPr/>
          </p:nvSpPr>
          <p:spPr>
            <a:xfrm>
              <a:off x="8770763" y="1754163"/>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6"/>
            <p:cNvSpPr/>
            <p:nvPr/>
          </p:nvSpPr>
          <p:spPr>
            <a:xfrm>
              <a:off x="3837147" y="1326459"/>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6"/>
            <p:cNvSpPr/>
            <p:nvPr/>
          </p:nvSpPr>
          <p:spPr>
            <a:xfrm>
              <a:off x="4285658" y="1326459"/>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6"/>
            <p:cNvSpPr/>
            <p:nvPr/>
          </p:nvSpPr>
          <p:spPr>
            <a:xfrm>
              <a:off x="4734169" y="1326459"/>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6"/>
            <p:cNvSpPr/>
            <p:nvPr/>
          </p:nvSpPr>
          <p:spPr>
            <a:xfrm>
              <a:off x="5182681" y="1326459"/>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6"/>
            <p:cNvSpPr/>
            <p:nvPr/>
          </p:nvSpPr>
          <p:spPr>
            <a:xfrm>
              <a:off x="5631192" y="1326459"/>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6"/>
            <p:cNvSpPr/>
            <p:nvPr/>
          </p:nvSpPr>
          <p:spPr>
            <a:xfrm>
              <a:off x="6079703" y="1326459"/>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6"/>
            <p:cNvSpPr/>
            <p:nvPr/>
          </p:nvSpPr>
          <p:spPr>
            <a:xfrm>
              <a:off x="6528215" y="1326459"/>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6"/>
            <p:cNvSpPr/>
            <p:nvPr/>
          </p:nvSpPr>
          <p:spPr>
            <a:xfrm>
              <a:off x="6976726" y="1326459"/>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6"/>
            <p:cNvSpPr/>
            <p:nvPr/>
          </p:nvSpPr>
          <p:spPr>
            <a:xfrm>
              <a:off x="7425229" y="1326459"/>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6"/>
            <p:cNvSpPr/>
            <p:nvPr/>
          </p:nvSpPr>
          <p:spPr>
            <a:xfrm>
              <a:off x="7873740" y="1326459"/>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6"/>
            <p:cNvSpPr/>
            <p:nvPr/>
          </p:nvSpPr>
          <p:spPr>
            <a:xfrm>
              <a:off x="8322251" y="1326459"/>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6"/>
            <p:cNvSpPr/>
            <p:nvPr/>
          </p:nvSpPr>
          <p:spPr>
            <a:xfrm>
              <a:off x="8770763" y="1326459"/>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6"/>
            <p:cNvSpPr/>
            <p:nvPr/>
          </p:nvSpPr>
          <p:spPr>
            <a:xfrm>
              <a:off x="3837147" y="898755"/>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6"/>
            <p:cNvSpPr/>
            <p:nvPr/>
          </p:nvSpPr>
          <p:spPr>
            <a:xfrm>
              <a:off x="4285658" y="898755"/>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6"/>
            <p:cNvSpPr/>
            <p:nvPr/>
          </p:nvSpPr>
          <p:spPr>
            <a:xfrm>
              <a:off x="4734169" y="898755"/>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6"/>
            <p:cNvSpPr/>
            <p:nvPr/>
          </p:nvSpPr>
          <p:spPr>
            <a:xfrm>
              <a:off x="5182681" y="898755"/>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6"/>
            <p:cNvSpPr/>
            <p:nvPr/>
          </p:nvSpPr>
          <p:spPr>
            <a:xfrm>
              <a:off x="5631192" y="898755"/>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6"/>
            <p:cNvSpPr/>
            <p:nvPr/>
          </p:nvSpPr>
          <p:spPr>
            <a:xfrm>
              <a:off x="6079703" y="898755"/>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6"/>
            <p:cNvSpPr/>
            <p:nvPr/>
          </p:nvSpPr>
          <p:spPr>
            <a:xfrm>
              <a:off x="6528215" y="898755"/>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6"/>
            <p:cNvSpPr/>
            <p:nvPr/>
          </p:nvSpPr>
          <p:spPr>
            <a:xfrm>
              <a:off x="6976726" y="898755"/>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6"/>
            <p:cNvSpPr/>
            <p:nvPr/>
          </p:nvSpPr>
          <p:spPr>
            <a:xfrm>
              <a:off x="7425229" y="898755"/>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6"/>
            <p:cNvSpPr/>
            <p:nvPr/>
          </p:nvSpPr>
          <p:spPr>
            <a:xfrm>
              <a:off x="7873740" y="898755"/>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6"/>
            <p:cNvSpPr/>
            <p:nvPr/>
          </p:nvSpPr>
          <p:spPr>
            <a:xfrm>
              <a:off x="8322251" y="898755"/>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6"/>
            <p:cNvSpPr/>
            <p:nvPr/>
          </p:nvSpPr>
          <p:spPr>
            <a:xfrm>
              <a:off x="8770763" y="898755"/>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6"/>
            <p:cNvSpPr/>
            <p:nvPr/>
          </p:nvSpPr>
          <p:spPr>
            <a:xfrm>
              <a:off x="3388636" y="471051"/>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6"/>
            <p:cNvSpPr/>
            <p:nvPr/>
          </p:nvSpPr>
          <p:spPr>
            <a:xfrm>
              <a:off x="3837147" y="471051"/>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6"/>
            <p:cNvSpPr/>
            <p:nvPr/>
          </p:nvSpPr>
          <p:spPr>
            <a:xfrm>
              <a:off x="4285658" y="471051"/>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6"/>
            <p:cNvSpPr/>
            <p:nvPr/>
          </p:nvSpPr>
          <p:spPr>
            <a:xfrm>
              <a:off x="4734169" y="471051"/>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6"/>
            <p:cNvSpPr/>
            <p:nvPr/>
          </p:nvSpPr>
          <p:spPr>
            <a:xfrm>
              <a:off x="5182681" y="471051"/>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6"/>
            <p:cNvSpPr/>
            <p:nvPr/>
          </p:nvSpPr>
          <p:spPr>
            <a:xfrm>
              <a:off x="5631192" y="471051"/>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6"/>
            <p:cNvSpPr/>
            <p:nvPr/>
          </p:nvSpPr>
          <p:spPr>
            <a:xfrm>
              <a:off x="6079703" y="471051"/>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6"/>
            <p:cNvSpPr/>
            <p:nvPr/>
          </p:nvSpPr>
          <p:spPr>
            <a:xfrm>
              <a:off x="6528215" y="471051"/>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6"/>
            <p:cNvSpPr/>
            <p:nvPr/>
          </p:nvSpPr>
          <p:spPr>
            <a:xfrm>
              <a:off x="6976726" y="471051"/>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6"/>
            <p:cNvSpPr/>
            <p:nvPr/>
          </p:nvSpPr>
          <p:spPr>
            <a:xfrm>
              <a:off x="7425229" y="471051"/>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6"/>
            <p:cNvSpPr/>
            <p:nvPr/>
          </p:nvSpPr>
          <p:spPr>
            <a:xfrm>
              <a:off x="7873740" y="471051"/>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6"/>
            <p:cNvSpPr/>
            <p:nvPr/>
          </p:nvSpPr>
          <p:spPr>
            <a:xfrm>
              <a:off x="8322251" y="471051"/>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6"/>
            <p:cNvSpPr/>
            <p:nvPr/>
          </p:nvSpPr>
          <p:spPr>
            <a:xfrm>
              <a:off x="8770763" y="471051"/>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6"/>
            <p:cNvSpPr/>
            <p:nvPr/>
          </p:nvSpPr>
          <p:spPr>
            <a:xfrm>
              <a:off x="3388636" y="43347"/>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6"/>
            <p:cNvSpPr/>
            <p:nvPr/>
          </p:nvSpPr>
          <p:spPr>
            <a:xfrm>
              <a:off x="3837147" y="43347"/>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6"/>
            <p:cNvSpPr/>
            <p:nvPr/>
          </p:nvSpPr>
          <p:spPr>
            <a:xfrm>
              <a:off x="4285658" y="43347"/>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6"/>
            <p:cNvSpPr/>
            <p:nvPr/>
          </p:nvSpPr>
          <p:spPr>
            <a:xfrm>
              <a:off x="4734169" y="43360"/>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6"/>
            <p:cNvSpPr/>
            <p:nvPr/>
          </p:nvSpPr>
          <p:spPr>
            <a:xfrm>
              <a:off x="5182681" y="43347"/>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6"/>
            <p:cNvSpPr/>
            <p:nvPr/>
          </p:nvSpPr>
          <p:spPr>
            <a:xfrm>
              <a:off x="5631192" y="43347"/>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6"/>
            <p:cNvSpPr/>
            <p:nvPr/>
          </p:nvSpPr>
          <p:spPr>
            <a:xfrm>
              <a:off x="6079703" y="43347"/>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6"/>
            <p:cNvSpPr/>
            <p:nvPr/>
          </p:nvSpPr>
          <p:spPr>
            <a:xfrm>
              <a:off x="6528215" y="43347"/>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6"/>
            <p:cNvSpPr/>
            <p:nvPr/>
          </p:nvSpPr>
          <p:spPr>
            <a:xfrm>
              <a:off x="6976726" y="43347"/>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6"/>
            <p:cNvSpPr/>
            <p:nvPr/>
          </p:nvSpPr>
          <p:spPr>
            <a:xfrm>
              <a:off x="7425229" y="43347"/>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6"/>
            <p:cNvSpPr/>
            <p:nvPr/>
          </p:nvSpPr>
          <p:spPr>
            <a:xfrm>
              <a:off x="7873740" y="43347"/>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6"/>
            <p:cNvSpPr/>
            <p:nvPr/>
          </p:nvSpPr>
          <p:spPr>
            <a:xfrm>
              <a:off x="8322251" y="43347"/>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6"/>
            <p:cNvSpPr/>
            <p:nvPr/>
          </p:nvSpPr>
          <p:spPr>
            <a:xfrm>
              <a:off x="8770763" y="43347"/>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6"/>
            <p:cNvSpPr/>
            <p:nvPr/>
          </p:nvSpPr>
          <p:spPr>
            <a:xfrm>
              <a:off x="3837147" y="3871914"/>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6"/>
            <p:cNvSpPr/>
            <p:nvPr/>
          </p:nvSpPr>
          <p:spPr>
            <a:xfrm>
              <a:off x="4285658" y="3871914"/>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6"/>
            <p:cNvSpPr/>
            <p:nvPr/>
          </p:nvSpPr>
          <p:spPr>
            <a:xfrm>
              <a:off x="4734169" y="3871914"/>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6"/>
            <p:cNvSpPr/>
            <p:nvPr/>
          </p:nvSpPr>
          <p:spPr>
            <a:xfrm>
              <a:off x="5182681" y="3871914"/>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6"/>
            <p:cNvSpPr/>
            <p:nvPr/>
          </p:nvSpPr>
          <p:spPr>
            <a:xfrm>
              <a:off x="5631192" y="3871914"/>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6"/>
            <p:cNvSpPr/>
            <p:nvPr/>
          </p:nvSpPr>
          <p:spPr>
            <a:xfrm>
              <a:off x="6079703" y="3871914"/>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6"/>
            <p:cNvSpPr/>
            <p:nvPr/>
          </p:nvSpPr>
          <p:spPr>
            <a:xfrm>
              <a:off x="6528215" y="3871914"/>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6"/>
            <p:cNvSpPr/>
            <p:nvPr/>
          </p:nvSpPr>
          <p:spPr>
            <a:xfrm>
              <a:off x="6976726" y="3871914"/>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6"/>
            <p:cNvSpPr/>
            <p:nvPr/>
          </p:nvSpPr>
          <p:spPr>
            <a:xfrm>
              <a:off x="7425229" y="3871914"/>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6"/>
            <p:cNvSpPr/>
            <p:nvPr/>
          </p:nvSpPr>
          <p:spPr>
            <a:xfrm>
              <a:off x="7873740" y="3871914"/>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6"/>
            <p:cNvSpPr/>
            <p:nvPr/>
          </p:nvSpPr>
          <p:spPr>
            <a:xfrm>
              <a:off x="8322251" y="3871914"/>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6"/>
            <p:cNvSpPr/>
            <p:nvPr/>
          </p:nvSpPr>
          <p:spPr>
            <a:xfrm>
              <a:off x="8770763" y="3871914"/>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6"/>
            <p:cNvSpPr/>
            <p:nvPr/>
          </p:nvSpPr>
          <p:spPr>
            <a:xfrm>
              <a:off x="3837147" y="3444210"/>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6"/>
            <p:cNvSpPr/>
            <p:nvPr/>
          </p:nvSpPr>
          <p:spPr>
            <a:xfrm>
              <a:off x="4285658" y="3444210"/>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6"/>
            <p:cNvSpPr/>
            <p:nvPr/>
          </p:nvSpPr>
          <p:spPr>
            <a:xfrm>
              <a:off x="4734169" y="3444210"/>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6"/>
            <p:cNvSpPr/>
            <p:nvPr/>
          </p:nvSpPr>
          <p:spPr>
            <a:xfrm>
              <a:off x="5182681" y="3444210"/>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6"/>
            <p:cNvSpPr/>
            <p:nvPr/>
          </p:nvSpPr>
          <p:spPr>
            <a:xfrm>
              <a:off x="5631192" y="3444210"/>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6"/>
            <p:cNvSpPr/>
            <p:nvPr/>
          </p:nvSpPr>
          <p:spPr>
            <a:xfrm>
              <a:off x="6079703" y="3444210"/>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6"/>
            <p:cNvSpPr/>
            <p:nvPr/>
          </p:nvSpPr>
          <p:spPr>
            <a:xfrm>
              <a:off x="6528215" y="3444210"/>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6"/>
            <p:cNvSpPr/>
            <p:nvPr/>
          </p:nvSpPr>
          <p:spPr>
            <a:xfrm>
              <a:off x="6976726" y="3444210"/>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6"/>
            <p:cNvSpPr/>
            <p:nvPr/>
          </p:nvSpPr>
          <p:spPr>
            <a:xfrm>
              <a:off x="7425229" y="3444210"/>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6"/>
            <p:cNvSpPr/>
            <p:nvPr/>
          </p:nvSpPr>
          <p:spPr>
            <a:xfrm>
              <a:off x="7873740" y="3444210"/>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6"/>
            <p:cNvSpPr/>
            <p:nvPr/>
          </p:nvSpPr>
          <p:spPr>
            <a:xfrm>
              <a:off x="8322251" y="3444210"/>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6"/>
            <p:cNvSpPr/>
            <p:nvPr/>
          </p:nvSpPr>
          <p:spPr>
            <a:xfrm>
              <a:off x="8770763" y="3444210"/>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6"/>
            <p:cNvSpPr/>
            <p:nvPr/>
          </p:nvSpPr>
          <p:spPr>
            <a:xfrm>
              <a:off x="3837147" y="3016506"/>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6"/>
            <p:cNvSpPr/>
            <p:nvPr/>
          </p:nvSpPr>
          <p:spPr>
            <a:xfrm>
              <a:off x="4285658" y="3016506"/>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6"/>
            <p:cNvSpPr/>
            <p:nvPr/>
          </p:nvSpPr>
          <p:spPr>
            <a:xfrm>
              <a:off x="4734169" y="3016506"/>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6"/>
            <p:cNvSpPr/>
            <p:nvPr/>
          </p:nvSpPr>
          <p:spPr>
            <a:xfrm>
              <a:off x="5182681" y="3016506"/>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6"/>
            <p:cNvSpPr/>
            <p:nvPr/>
          </p:nvSpPr>
          <p:spPr>
            <a:xfrm>
              <a:off x="5631192" y="3016506"/>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6"/>
            <p:cNvSpPr/>
            <p:nvPr/>
          </p:nvSpPr>
          <p:spPr>
            <a:xfrm>
              <a:off x="6079703" y="3016506"/>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6"/>
            <p:cNvSpPr/>
            <p:nvPr/>
          </p:nvSpPr>
          <p:spPr>
            <a:xfrm>
              <a:off x="6528215" y="3016506"/>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6"/>
            <p:cNvSpPr/>
            <p:nvPr/>
          </p:nvSpPr>
          <p:spPr>
            <a:xfrm>
              <a:off x="6976726" y="3016506"/>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6"/>
            <p:cNvSpPr/>
            <p:nvPr/>
          </p:nvSpPr>
          <p:spPr>
            <a:xfrm>
              <a:off x="7425229" y="3016506"/>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6"/>
            <p:cNvSpPr/>
            <p:nvPr/>
          </p:nvSpPr>
          <p:spPr>
            <a:xfrm>
              <a:off x="7873740" y="3016506"/>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6"/>
            <p:cNvSpPr/>
            <p:nvPr/>
          </p:nvSpPr>
          <p:spPr>
            <a:xfrm>
              <a:off x="8322251" y="3016506"/>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6"/>
            <p:cNvSpPr/>
            <p:nvPr/>
          </p:nvSpPr>
          <p:spPr>
            <a:xfrm>
              <a:off x="8770763" y="3016506"/>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6"/>
            <p:cNvSpPr/>
            <p:nvPr/>
          </p:nvSpPr>
          <p:spPr>
            <a:xfrm>
              <a:off x="3837147" y="2588802"/>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6"/>
            <p:cNvSpPr/>
            <p:nvPr/>
          </p:nvSpPr>
          <p:spPr>
            <a:xfrm>
              <a:off x="4285658" y="2588802"/>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6"/>
            <p:cNvSpPr/>
            <p:nvPr/>
          </p:nvSpPr>
          <p:spPr>
            <a:xfrm>
              <a:off x="4734169" y="2588802"/>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6"/>
            <p:cNvSpPr/>
            <p:nvPr/>
          </p:nvSpPr>
          <p:spPr>
            <a:xfrm>
              <a:off x="5182681" y="2588802"/>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6"/>
            <p:cNvSpPr/>
            <p:nvPr/>
          </p:nvSpPr>
          <p:spPr>
            <a:xfrm>
              <a:off x="5631192" y="2588802"/>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6"/>
            <p:cNvSpPr/>
            <p:nvPr/>
          </p:nvSpPr>
          <p:spPr>
            <a:xfrm>
              <a:off x="6079703" y="2588802"/>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6"/>
            <p:cNvSpPr/>
            <p:nvPr/>
          </p:nvSpPr>
          <p:spPr>
            <a:xfrm>
              <a:off x="6528215" y="2588802"/>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6"/>
            <p:cNvSpPr/>
            <p:nvPr/>
          </p:nvSpPr>
          <p:spPr>
            <a:xfrm>
              <a:off x="6976726" y="2588802"/>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6"/>
            <p:cNvSpPr/>
            <p:nvPr/>
          </p:nvSpPr>
          <p:spPr>
            <a:xfrm>
              <a:off x="7425229" y="2588802"/>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6"/>
            <p:cNvSpPr/>
            <p:nvPr/>
          </p:nvSpPr>
          <p:spPr>
            <a:xfrm>
              <a:off x="7873740" y="2588802"/>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6"/>
            <p:cNvSpPr/>
            <p:nvPr/>
          </p:nvSpPr>
          <p:spPr>
            <a:xfrm>
              <a:off x="8322251" y="2588802"/>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6"/>
            <p:cNvSpPr/>
            <p:nvPr/>
          </p:nvSpPr>
          <p:spPr>
            <a:xfrm>
              <a:off x="8770763" y="2588802"/>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6"/>
            <p:cNvSpPr/>
            <p:nvPr/>
          </p:nvSpPr>
          <p:spPr>
            <a:xfrm>
              <a:off x="3837147" y="2161098"/>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6"/>
            <p:cNvSpPr/>
            <p:nvPr/>
          </p:nvSpPr>
          <p:spPr>
            <a:xfrm>
              <a:off x="4285658" y="2161098"/>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6"/>
            <p:cNvSpPr/>
            <p:nvPr/>
          </p:nvSpPr>
          <p:spPr>
            <a:xfrm>
              <a:off x="4734169" y="2161098"/>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6"/>
            <p:cNvSpPr/>
            <p:nvPr/>
          </p:nvSpPr>
          <p:spPr>
            <a:xfrm>
              <a:off x="5182681" y="2161098"/>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6"/>
            <p:cNvSpPr/>
            <p:nvPr/>
          </p:nvSpPr>
          <p:spPr>
            <a:xfrm>
              <a:off x="5631192" y="2161098"/>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6"/>
            <p:cNvSpPr/>
            <p:nvPr/>
          </p:nvSpPr>
          <p:spPr>
            <a:xfrm>
              <a:off x="6079703" y="2161098"/>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6"/>
            <p:cNvSpPr/>
            <p:nvPr/>
          </p:nvSpPr>
          <p:spPr>
            <a:xfrm>
              <a:off x="6528215" y="2161098"/>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6"/>
            <p:cNvSpPr/>
            <p:nvPr/>
          </p:nvSpPr>
          <p:spPr>
            <a:xfrm>
              <a:off x="6976726" y="2161098"/>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6"/>
            <p:cNvSpPr/>
            <p:nvPr/>
          </p:nvSpPr>
          <p:spPr>
            <a:xfrm>
              <a:off x="7425229" y="2161098"/>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6"/>
            <p:cNvSpPr/>
            <p:nvPr/>
          </p:nvSpPr>
          <p:spPr>
            <a:xfrm>
              <a:off x="7873740" y="2161098"/>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6"/>
            <p:cNvSpPr/>
            <p:nvPr/>
          </p:nvSpPr>
          <p:spPr>
            <a:xfrm>
              <a:off x="8322251" y="2161098"/>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6"/>
            <p:cNvSpPr/>
            <p:nvPr/>
          </p:nvSpPr>
          <p:spPr>
            <a:xfrm>
              <a:off x="8770763" y="2161098"/>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3" name="Google Shape;293;p26"/>
          <p:cNvSpPr/>
          <p:nvPr/>
        </p:nvSpPr>
        <p:spPr>
          <a:xfrm>
            <a:off x="3396590" y="0"/>
            <a:ext cx="3250800" cy="51435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6"/>
          <p:cNvSpPr/>
          <p:nvPr/>
        </p:nvSpPr>
        <p:spPr>
          <a:xfrm>
            <a:off x="0" y="0"/>
            <a:ext cx="3415800" cy="5143500"/>
          </a:xfrm>
          <a:prstGeom prst="rect">
            <a:avLst/>
          </a:prstGeom>
          <a:solidFill>
            <a:schemeClr val="lt1"/>
          </a:solid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295" name="Google Shape;295;p26"/>
          <p:cNvSpPr/>
          <p:nvPr/>
        </p:nvSpPr>
        <p:spPr>
          <a:xfrm>
            <a:off x="685175" y="2731725"/>
            <a:ext cx="61200" cy="1455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6"/>
          <p:cNvSpPr txBox="1">
            <a:spLocks noGrp="1"/>
          </p:cNvSpPr>
          <p:nvPr>
            <p:ph type="ctrTitle"/>
          </p:nvPr>
        </p:nvSpPr>
        <p:spPr>
          <a:xfrm>
            <a:off x="992425" y="2536400"/>
            <a:ext cx="3136800" cy="18849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dk1"/>
              </a:buClr>
              <a:buSzPts val="3600"/>
              <a:buNone/>
              <a:defRPr sz="3600" b="1">
                <a:solidFill>
                  <a:schemeClr val="dk1"/>
                </a:solidFill>
              </a:defRPr>
            </a:lvl1pPr>
            <a:lvl2pPr lvl="1" algn="l">
              <a:lnSpc>
                <a:spcPct val="100000"/>
              </a:lnSpc>
              <a:spcBef>
                <a:spcPts val="0"/>
              </a:spcBef>
              <a:spcAft>
                <a:spcPts val="0"/>
              </a:spcAft>
              <a:buClr>
                <a:schemeClr val="dk1"/>
              </a:buClr>
              <a:buSzPts val="3600"/>
              <a:buNone/>
              <a:defRPr sz="3600" b="1">
                <a:solidFill>
                  <a:schemeClr val="dk1"/>
                </a:solidFill>
              </a:defRPr>
            </a:lvl2pPr>
            <a:lvl3pPr lvl="2" algn="l">
              <a:lnSpc>
                <a:spcPct val="100000"/>
              </a:lnSpc>
              <a:spcBef>
                <a:spcPts val="0"/>
              </a:spcBef>
              <a:spcAft>
                <a:spcPts val="0"/>
              </a:spcAft>
              <a:buClr>
                <a:schemeClr val="dk1"/>
              </a:buClr>
              <a:buSzPts val="3600"/>
              <a:buNone/>
              <a:defRPr sz="3600" b="1">
                <a:solidFill>
                  <a:schemeClr val="dk1"/>
                </a:solidFill>
              </a:defRPr>
            </a:lvl3pPr>
            <a:lvl4pPr lvl="3" algn="l">
              <a:lnSpc>
                <a:spcPct val="100000"/>
              </a:lnSpc>
              <a:spcBef>
                <a:spcPts val="0"/>
              </a:spcBef>
              <a:spcAft>
                <a:spcPts val="0"/>
              </a:spcAft>
              <a:buClr>
                <a:schemeClr val="dk1"/>
              </a:buClr>
              <a:buSzPts val="3600"/>
              <a:buNone/>
              <a:defRPr sz="3600" b="1">
                <a:solidFill>
                  <a:schemeClr val="dk1"/>
                </a:solidFill>
              </a:defRPr>
            </a:lvl4pPr>
            <a:lvl5pPr lvl="4" algn="l">
              <a:lnSpc>
                <a:spcPct val="100000"/>
              </a:lnSpc>
              <a:spcBef>
                <a:spcPts val="0"/>
              </a:spcBef>
              <a:spcAft>
                <a:spcPts val="0"/>
              </a:spcAft>
              <a:buClr>
                <a:schemeClr val="dk1"/>
              </a:buClr>
              <a:buSzPts val="3600"/>
              <a:buNone/>
              <a:defRPr sz="3600" b="1">
                <a:solidFill>
                  <a:schemeClr val="dk1"/>
                </a:solidFill>
              </a:defRPr>
            </a:lvl5pPr>
            <a:lvl6pPr lvl="5" algn="l">
              <a:lnSpc>
                <a:spcPct val="100000"/>
              </a:lnSpc>
              <a:spcBef>
                <a:spcPts val="0"/>
              </a:spcBef>
              <a:spcAft>
                <a:spcPts val="0"/>
              </a:spcAft>
              <a:buClr>
                <a:schemeClr val="dk1"/>
              </a:buClr>
              <a:buSzPts val="3600"/>
              <a:buNone/>
              <a:defRPr sz="3600" b="1">
                <a:solidFill>
                  <a:schemeClr val="dk1"/>
                </a:solidFill>
              </a:defRPr>
            </a:lvl6pPr>
            <a:lvl7pPr lvl="6" algn="l">
              <a:lnSpc>
                <a:spcPct val="100000"/>
              </a:lnSpc>
              <a:spcBef>
                <a:spcPts val="0"/>
              </a:spcBef>
              <a:spcAft>
                <a:spcPts val="0"/>
              </a:spcAft>
              <a:buClr>
                <a:schemeClr val="dk1"/>
              </a:buClr>
              <a:buSzPts val="3600"/>
              <a:buNone/>
              <a:defRPr sz="3600" b="1">
                <a:solidFill>
                  <a:schemeClr val="dk1"/>
                </a:solidFill>
              </a:defRPr>
            </a:lvl7pPr>
            <a:lvl8pPr lvl="7" algn="l">
              <a:lnSpc>
                <a:spcPct val="100000"/>
              </a:lnSpc>
              <a:spcBef>
                <a:spcPts val="0"/>
              </a:spcBef>
              <a:spcAft>
                <a:spcPts val="0"/>
              </a:spcAft>
              <a:buClr>
                <a:schemeClr val="dk1"/>
              </a:buClr>
              <a:buSzPts val="3600"/>
              <a:buNone/>
              <a:defRPr sz="3600" b="1">
                <a:solidFill>
                  <a:schemeClr val="dk1"/>
                </a:solidFill>
              </a:defRPr>
            </a:lvl8pPr>
            <a:lvl9pPr lvl="8" algn="l">
              <a:lnSpc>
                <a:spcPct val="100000"/>
              </a:lnSpc>
              <a:spcBef>
                <a:spcPts val="0"/>
              </a:spcBef>
              <a:spcAft>
                <a:spcPts val="0"/>
              </a:spcAft>
              <a:buClr>
                <a:schemeClr val="dk1"/>
              </a:buClr>
              <a:buSzPts val="3600"/>
              <a:buNone/>
              <a:defRPr sz="3600" b="1">
                <a:solidFill>
                  <a:schemeClr val="dk1"/>
                </a:solidFill>
              </a:defRPr>
            </a:lvl9pPr>
          </a:lstStyle>
          <a:p>
            <a:endParaRPr/>
          </a:p>
        </p:txBody>
      </p:sp>
      <p:sp>
        <p:nvSpPr>
          <p:cNvPr id="297" name="Google Shape;297;p26"/>
          <p:cNvSpPr txBox="1">
            <a:spLocks noGrp="1"/>
          </p:cNvSpPr>
          <p:nvPr>
            <p:ph type="sldNum" idx="12"/>
          </p:nvPr>
        </p:nvSpPr>
        <p:spPr>
          <a:xfrm>
            <a:off x="8472458" y="4706554"/>
            <a:ext cx="548700" cy="393600"/>
          </a:xfrm>
          <a:prstGeom prst="rect">
            <a:avLst/>
          </a:prstGeom>
          <a:noFill/>
        </p:spPr>
        <p:txBody>
          <a:bodyPr spcFirstLastPara="1" wrap="square" lIns="91425" tIns="91425" rIns="91425" bIns="91425" anchor="ctr" anchorCtr="0">
            <a:noAutofit/>
          </a:bodyPr>
          <a:lstStyle>
            <a:lvl1pPr lvl="0" algn="r">
              <a:lnSpc>
                <a:spcPct val="100000"/>
              </a:lnSpc>
              <a:spcAft>
                <a:spcPts val="0"/>
              </a:spcAft>
              <a:buNone/>
              <a:defRPr sz="1000">
                <a:solidFill>
                  <a:schemeClr val="lt1"/>
                </a:solidFill>
              </a:defRPr>
            </a:lvl1pPr>
            <a:lvl2pPr lvl="1" algn="r">
              <a:lnSpc>
                <a:spcPct val="100000"/>
              </a:lnSpc>
              <a:spcAft>
                <a:spcPts val="0"/>
              </a:spcAft>
              <a:buNone/>
              <a:defRPr sz="1000">
                <a:solidFill>
                  <a:schemeClr val="lt1"/>
                </a:solidFill>
              </a:defRPr>
            </a:lvl2pPr>
            <a:lvl3pPr lvl="2" algn="r">
              <a:lnSpc>
                <a:spcPct val="100000"/>
              </a:lnSpc>
              <a:spcAft>
                <a:spcPts val="0"/>
              </a:spcAft>
              <a:buNone/>
              <a:defRPr sz="1000">
                <a:solidFill>
                  <a:schemeClr val="lt1"/>
                </a:solidFill>
              </a:defRPr>
            </a:lvl3pPr>
            <a:lvl4pPr lvl="3" algn="r">
              <a:lnSpc>
                <a:spcPct val="100000"/>
              </a:lnSpc>
              <a:spcAft>
                <a:spcPts val="0"/>
              </a:spcAft>
              <a:buNone/>
              <a:defRPr sz="1000">
                <a:solidFill>
                  <a:schemeClr val="lt1"/>
                </a:solidFill>
              </a:defRPr>
            </a:lvl4pPr>
            <a:lvl5pPr lvl="4" algn="r">
              <a:lnSpc>
                <a:spcPct val="100000"/>
              </a:lnSpc>
              <a:spcAft>
                <a:spcPts val="0"/>
              </a:spcAft>
              <a:buNone/>
              <a:defRPr sz="1000">
                <a:solidFill>
                  <a:schemeClr val="lt1"/>
                </a:solidFill>
              </a:defRPr>
            </a:lvl5pPr>
            <a:lvl6pPr lvl="5" algn="r">
              <a:lnSpc>
                <a:spcPct val="100000"/>
              </a:lnSpc>
              <a:spcAft>
                <a:spcPts val="0"/>
              </a:spcAft>
              <a:buNone/>
              <a:defRPr sz="1000">
                <a:solidFill>
                  <a:schemeClr val="lt1"/>
                </a:solidFill>
              </a:defRPr>
            </a:lvl6pPr>
            <a:lvl7pPr lvl="6" algn="r">
              <a:lnSpc>
                <a:spcPct val="100000"/>
              </a:lnSpc>
              <a:spcAft>
                <a:spcPts val="0"/>
              </a:spcAft>
              <a:buNone/>
              <a:defRPr sz="1000">
                <a:solidFill>
                  <a:schemeClr val="lt1"/>
                </a:solidFill>
              </a:defRPr>
            </a:lvl7pPr>
            <a:lvl8pPr lvl="7" algn="r">
              <a:lnSpc>
                <a:spcPct val="100000"/>
              </a:lnSpc>
              <a:spcAft>
                <a:spcPts val="0"/>
              </a:spcAft>
              <a:buNone/>
              <a:defRPr sz="1000">
                <a:solidFill>
                  <a:schemeClr val="lt1"/>
                </a:solidFill>
              </a:defRPr>
            </a:lvl8pPr>
            <a:lvl9pPr lvl="8" algn="r">
              <a:lnSpc>
                <a:spcPct val="100000"/>
              </a:lnSpc>
              <a:spcAft>
                <a:spcPts val="0"/>
              </a:spcAft>
              <a:buNone/>
              <a:defRPr sz="1000">
                <a:solidFill>
                  <a:schemeClr val="lt1"/>
                </a:solidFill>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自訂版面配置 3">
  <p:cSld name="AUTOLAYOUT_3">
    <p:bg>
      <p:bgPr>
        <a:solidFill>
          <a:srgbClr val="FFFFFF"/>
        </a:solidFill>
        <a:effectLst/>
      </p:bgPr>
    </p:bg>
    <p:spTree>
      <p:nvGrpSpPr>
        <p:cNvPr id="1" name="Shape 298"/>
        <p:cNvGrpSpPr/>
        <p:nvPr/>
      </p:nvGrpSpPr>
      <p:grpSpPr>
        <a:xfrm>
          <a:off x="0" y="0"/>
          <a:ext cx="0" cy="0"/>
          <a:chOff x="0" y="0"/>
          <a:chExt cx="0" cy="0"/>
        </a:xfrm>
      </p:grpSpPr>
      <p:sp>
        <p:nvSpPr>
          <p:cNvPr id="299" name="Google Shape;299;p27"/>
          <p:cNvSpPr/>
          <p:nvPr/>
        </p:nvSpPr>
        <p:spPr>
          <a:xfrm>
            <a:off x="0" y="0"/>
            <a:ext cx="914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7"/>
          <p:cNvSpPr/>
          <p:nvPr/>
        </p:nvSpPr>
        <p:spPr>
          <a:xfrm rot="-5400000">
            <a:off x="4001650" y="900"/>
            <a:ext cx="5143500" cy="5141700"/>
          </a:xfrm>
          <a:prstGeom prst="rtTriangle">
            <a:avLst/>
          </a:prstGeom>
          <a:solidFill>
            <a:srgbClr val="FFFFFF">
              <a:alpha val="43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7"/>
          <p:cNvSpPr txBox="1">
            <a:spLocks noGrp="1"/>
          </p:cNvSpPr>
          <p:nvPr>
            <p:ph type="title"/>
          </p:nvPr>
        </p:nvSpPr>
        <p:spPr>
          <a:xfrm>
            <a:off x="332325" y="1096874"/>
            <a:ext cx="4339200" cy="29499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None/>
              <a:defRPr sz="3600" b="1">
                <a:solidFill>
                  <a:srgbClr val="FFFFFF"/>
                </a:solidFill>
              </a:defRPr>
            </a:lvl1pPr>
            <a:lvl2pPr lvl="1" algn="l">
              <a:lnSpc>
                <a:spcPct val="100000"/>
              </a:lnSpc>
              <a:spcBef>
                <a:spcPts val="0"/>
              </a:spcBef>
              <a:spcAft>
                <a:spcPts val="0"/>
              </a:spcAft>
              <a:buNone/>
              <a:defRPr sz="3600" b="1">
                <a:solidFill>
                  <a:srgbClr val="FFFFFF"/>
                </a:solidFill>
              </a:defRPr>
            </a:lvl2pPr>
            <a:lvl3pPr lvl="2" algn="l">
              <a:lnSpc>
                <a:spcPct val="100000"/>
              </a:lnSpc>
              <a:spcBef>
                <a:spcPts val="0"/>
              </a:spcBef>
              <a:spcAft>
                <a:spcPts val="0"/>
              </a:spcAft>
              <a:buNone/>
              <a:defRPr sz="3600" b="1">
                <a:solidFill>
                  <a:srgbClr val="FFFFFF"/>
                </a:solidFill>
              </a:defRPr>
            </a:lvl3pPr>
            <a:lvl4pPr lvl="3" algn="l">
              <a:lnSpc>
                <a:spcPct val="100000"/>
              </a:lnSpc>
              <a:spcBef>
                <a:spcPts val="0"/>
              </a:spcBef>
              <a:spcAft>
                <a:spcPts val="0"/>
              </a:spcAft>
              <a:buNone/>
              <a:defRPr sz="3600" b="1">
                <a:solidFill>
                  <a:srgbClr val="FFFFFF"/>
                </a:solidFill>
              </a:defRPr>
            </a:lvl4pPr>
            <a:lvl5pPr lvl="4" algn="l">
              <a:lnSpc>
                <a:spcPct val="100000"/>
              </a:lnSpc>
              <a:spcBef>
                <a:spcPts val="0"/>
              </a:spcBef>
              <a:spcAft>
                <a:spcPts val="0"/>
              </a:spcAft>
              <a:buNone/>
              <a:defRPr sz="3600" b="1">
                <a:solidFill>
                  <a:srgbClr val="FFFFFF"/>
                </a:solidFill>
              </a:defRPr>
            </a:lvl5pPr>
            <a:lvl6pPr lvl="5" algn="l">
              <a:lnSpc>
                <a:spcPct val="100000"/>
              </a:lnSpc>
              <a:spcBef>
                <a:spcPts val="0"/>
              </a:spcBef>
              <a:spcAft>
                <a:spcPts val="0"/>
              </a:spcAft>
              <a:buNone/>
              <a:defRPr sz="3600" b="1">
                <a:solidFill>
                  <a:srgbClr val="FFFFFF"/>
                </a:solidFill>
              </a:defRPr>
            </a:lvl6pPr>
            <a:lvl7pPr lvl="6" algn="l">
              <a:lnSpc>
                <a:spcPct val="100000"/>
              </a:lnSpc>
              <a:spcBef>
                <a:spcPts val="0"/>
              </a:spcBef>
              <a:spcAft>
                <a:spcPts val="0"/>
              </a:spcAft>
              <a:buNone/>
              <a:defRPr sz="3600" b="1">
                <a:solidFill>
                  <a:srgbClr val="FFFFFF"/>
                </a:solidFill>
              </a:defRPr>
            </a:lvl7pPr>
            <a:lvl8pPr lvl="7" algn="l">
              <a:lnSpc>
                <a:spcPct val="100000"/>
              </a:lnSpc>
              <a:spcBef>
                <a:spcPts val="0"/>
              </a:spcBef>
              <a:spcAft>
                <a:spcPts val="0"/>
              </a:spcAft>
              <a:buNone/>
              <a:defRPr sz="3600" b="1">
                <a:solidFill>
                  <a:srgbClr val="FFFFFF"/>
                </a:solidFill>
              </a:defRPr>
            </a:lvl8pPr>
            <a:lvl9pPr lvl="8" algn="l">
              <a:lnSpc>
                <a:spcPct val="100000"/>
              </a:lnSpc>
              <a:spcBef>
                <a:spcPts val="0"/>
              </a:spcBef>
              <a:spcAft>
                <a:spcPts val="0"/>
              </a:spcAft>
              <a:buNone/>
              <a:defRPr sz="3600" b="1">
                <a:solidFill>
                  <a:srgbClr val="FFFFFF"/>
                </a:solidFill>
              </a:defRPr>
            </a:lvl9pPr>
          </a:lstStyle>
          <a:p>
            <a:endParaRPr/>
          </a:p>
        </p:txBody>
      </p:sp>
      <p:sp>
        <p:nvSpPr>
          <p:cNvPr id="302" name="Google Shape;302;p27"/>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Autofit/>
          </a:bodyPr>
          <a:lstStyle>
            <a:lvl1pPr lvl="0" algn="r">
              <a:lnSpc>
                <a:spcPct val="100000"/>
              </a:lnSpc>
              <a:spcAft>
                <a:spcPts val="0"/>
              </a:spcAft>
              <a:buNone/>
              <a:defRPr sz="1000">
                <a:solidFill>
                  <a:srgbClr val="FFFFFF"/>
                </a:solidFill>
              </a:defRPr>
            </a:lvl1pPr>
            <a:lvl2pPr lvl="1" algn="r">
              <a:lnSpc>
                <a:spcPct val="100000"/>
              </a:lnSpc>
              <a:spcAft>
                <a:spcPts val="0"/>
              </a:spcAft>
              <a:buNone/>
              <a:defRPr sz="1000">
                <a:solidFill>
                  <a:srgbClr val="FFFFFF"/>
                </a:solidFill>
              </a:defRPr>
            </a:lvl2pPr>
            <a:lvl3pPr lvl="2" algn="r">
              <a:lnSpc>
                <a:spcPct val="100000"/>
              </a:lnSpc>
              <a:spcAft>
                <a:spcPts val="0"/>
              </a:spcAft>
              <a:buNone/>
              <a:defRPr sz="1000">
                <a:solidFill>
                  <a:srgbClr val="FFFFFF"/>
                </a:solidFill>
              </a:defRPr>
            </a:lvl3pPr>
            <a:lvl4pPr lvl="3" algn="r">
              <a:lnSpc>
                <a:spcPct val="100000"/>
              </a:lnSpc>
              <a:spcAft>
                <a:spcPts val="0"/>
              </a:spcAft>
              <a:buNone/>
              <a:defRPr sz="1000">
                <a:solidFill>
                  <a:srgbClr val="FFFFFF"/>
                </a:solidFill>
              </a:defRPr>
            </a:lvl4pPr>
            <a:lvl5pPr lvl="4" algn="r">
              <a:lnSpc>
                <a:spcPct val="100000"/>
              </a:lnSpc>
              <a:spcAft>
                <a:spcPts val="0"/>
              </a:spcAft>
              <a:buNone/>
              <a:defRPr sz="1000">
                <a:solidFill>
                  <a:srgbClr val="FFFFFF"/>
                </a:solidFill>
              </a:defRPr>
            </a:lvl5pPr>
            <a:lvl6pPr lvl="5" algn="r">
              <a:lnSpc>
                <a:spcPct val="100000"/>
              </a:lnSpc>
              <a:spcAft>
                <a:spcPts val="0"/>
              </a:spcAft>
              <a:buNone/>
              <a:defRPr sz="1000">
                <a:solidFill>
                  <a:srgbClr val="FFFFFF"/>
                </a:solidFill>
              </a:defRPr>
            </a:lvl6pPr>
            <a:lvl7pPr lvl="6" algn="r">
              <a:lnSpc>
                <a:spcPct val="100000"/>
              </a:lnSpc>
              <a:spcAft>
                <a:spcPts val="0"/>
              </a:spcAft>
              <a:buNone/>
              <a:defRPr sz="1000">
                <a:solidFill>
                  <a:srgbClr val="FFFFFF"/>
                </a:solidFill>
              </a:defRPr>
            </a:lvl7pPr>
            <a:lvl8pPr lvl="7" algn="r">
              <a:lnSpc>
                <a:spcPct val="100000"/>
              </a:lnSpc>
              <a:spcAft>
                <a:spcPts val="0"/>
              </a:spcAft>
              <a:buNone/>
              <a:defRPr sz="1000">
                <a:solidFill>
                  <a:srgbClr val="FFFFFF"/>
                </a:solidFill>
              </a:defRPr>
            </a:lvl8pPr>
            <a:lvl9pPr lvl="8" algn="r">
              <a:lnSpc>
                <a:spcPct val="100000"/>
              </a:lnSpc>
              <a:spcAft>
                <a:spcPts val="0"/>
              </a:spcAft>
              <a:buNone/>
              <a:defRPr sz="1000">
                <a:solidFill>
                  <a:srgbClr val="FFFFFF"/>
                </a:solidFill>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自訂版面配置 4">
  <p:cSld name="AUTOLAYOUT_4">
    <p:bg>
      <p:bgPr>
        <a:solidFill>
          <a:srgbClr val="FFFFFF"/>
        </a:solidFill>
        <a:effectLst/>
      </p:bgPr>
    </p:bg>
    <p:spTree>
      <p:nvGrpSpPr>
        <p:cNvPr id="1" name="Shape 303"/>
        <p:cNvGrpSpPr/>
        <p:nvPr/>
      </p:nvGrpSpPr>
      <p:grpSpPr>
        <a:xfrm>
          <a:off x="0" y="0"/>
          <a:ext cx="0" cy="0"/>
          <a:chOff x="0" y="0"/>
          <a:chExt cx="0" cy="0"/>
        </a:xfrm>
      </p:grpSpPr>
      <p:sp>
        <p:nvSpPr>
          <p:cNvPr id="304" name="Google Shape;304;p28"/>
          <p:cNvSpPr/>
          <p:nvPr/>
        </p:nvSpPr>
        <p:spPr>
          <a:xfrm>
            <a:off x="0" y="0"/>
            <a:ext cx="914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8"/>
          <p:cNvSpPr/>
          <p:nvPr/>
        </p:nvSpPr>
        <p:spPr>
          <a:xfrm>
            <a:off x="0" y="63"/>
            <a:ext cx="914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8"/>
          <p:cNvSpPr/>
          <p:nvPr/>
        </p:nvSpPr>
        <p:spPr>
          <a:xfrm>
            <a:off x="1264800" y="0"/>
            <a:ext cx="7879200" cy="5143500"/>
          </a:xfrm>
          <a:prstGeom prst="rect">
            <a:avLst/>
          </a:prstGeom>
          <a:solidFill>
            <a:srgbClr val="FFFFFF">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8"/>
          <p:cNvSpPr/>
          <p:nvPr/>
        </p:nvSpPr>
        <p:spPr>
          <a:xfrm>
            <a:off x="2577075" y="188"/>
            <a:ext cx="5143500" cy="5143500"/>
          </a:xfrm>
          <a:prstGeom prst="flowChartDelay">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8"/>
          <p:cNvSpPr/>
          <p:nvPr/>
        </p:nvSpPr>
        <p:spPr>
          <a:xfrm>
            <a:off x="2577075" y="125"/>
            <a:ext cx="5143500" cy="5143500"/>
          </a:xfrm>
          <a:prstGeom prst="flowChartDelay">
            <a:avLst/>
          </a:prstGeom>
          <a:solidFill>
            <a:srgbClr val="FFFFFF">
              <a:alpha val="1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8"/>
          <p:cNvSpPr/>
          <p:nvPr/>
        </p:nvSpPr>
        <p:spPr>
          <a:xfrm>
            <a:off x="1264808" y="188"/>
            <a:ext cx="5143500" cy="5143500"/>
          </a:xfrm>
          <a:prstGeom prst="flowChartDelay">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8"/>
          <p:cNvSpPr/>
          <p:nvPr/>
        </p:nvSpPr>
        <p:spPr>
          <a:xfrm>
            <a:off x="1264808" y="125"/>
            <a:ext cx="5143500" cy="5143500"/>
          </a:xfrm>
          <a:prstGeom prst="flowChartDelay">
            <a:avLst/>
          </a:pr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8"/>
          <p:cNvSpPr/>
          <p:nvPr/>
        </p:nvSpPr>
        <p:spPr>
          <a:xfrm>
            <a:off x="0" y="0"/>
            <a:ext cx="5143500" cy="5143500"/>
          </a:xfrm>
          <a:prstGeom prst="flowChartDelay">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8"/>
          <p:cNvSpPr txBox="1">
            <a:spLocks noGrp="1"/>
          </p:cNvSpPr>
          <p:nvPr>
            <p:ph type="title"/>
          </p:nvPr>
        </p:nvSpPr>
        <p:spPr>
          <a:xfrm>
            <a:off x="332325" y="1096874"/>
            <a:ext cx="4339200" cy="29499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None/>
              <a:defRPr sz="3600" b="1">
                <a:solidFill>
                  <a:schemeClr val="lt1"/>
                </a:solidFill>
              </a:defRPr>
            </a:lvl1pPr>
            <a:lvl2pPr lvl="1" algn="l">
              <a:lnSpc>
                <a:spcPct val="100000"/>
              </a:lnSpc>
              <a:spcBef>
                <a:spcPts val="0"/>
              </a:spcBef>
              <a:spcAft>
                <a:spcPts val="0"/>
              </a:spcAft>
              <a:buNone/>
              <a:defRPr sz="3600" b="1">
                <a:solidFill>
                  <a:schemeClr val="lt1"/>
                </a:solidFill>
              </a:defRPr>
            </a:lvl2pPr>
            <a:lvl3pPr lvl="2" algn="l">
              <a:lnSpc>
                <a:spcPct val="100000"/>
              </a:lnSpc>
              <a:spcBef>
                <a:spcPts val="0"/>
              </a:spcBef>
              <a:spcAft>
                <a:spcPts val="0"/>
              </a:spcAft>
              <a:buNone/>
              <a:defRPr sz="3600" b="1">
                <a:solidFill>
                  <a:schemeClr val="lt1"/>
                </a:solidFill>
              </a:defRPr>
            </a:lvl3pPr>
            <a:lvl4pPr lvl="3" algn="l">
              <a:lnSpc>
                <a:spcPct val="100000"/>
              </a:lnSpc>
              <a:spcBef>
                <a:spcPts val="0"/>
              </a:spcBef>
              <a:spcAft>
                <a:spcPts val="0"/>
              </a:spcAft>
              <a:buNone/>
              <a:defRPr sz="3600" b="1">
                <a:solidFill>
                  <a:schemeClr val="lt1"/>
                </a:solidFill>
              </a:defRPr>
            </a:lvl4pPr>
            <a:lvl5pPr lvl="4" algn="l">
              <a:lnSpc>
                <a:spcPct val="100000"/>
              </a:lnSpc>
              <a:spcBef>
                <a:spcPts val="0"/>
              </a:spcBef>
              <a:spcAft>
                <a:spcPts val="0"/>
              </a:spcAft>
              <a:buNone/>
              <a:defRPr sz="3600" b="1">
                <a:solidFill>
                  <a:schemeClr val="lt1"/>
                </a:solidFill>
              </a:defRPr>
            </a:lvl5pPr>
            <a:lvl6pPr lvl="5" algn="l">
              <a:lnSpc>
                <a:spcPct val="100000"/>
              </a:lnSpc>
              <a:spcBef>
                <a:spcPts val="0"/>
              </a:spcBef>
              <a:spcAft>
                <a:spcPts val="0"/>
              </a:spcAft>
              <a:buNone/>
              <a:defRPr sz="3600" b="1">
                <a:solidFill>
                  <a:schemeClr val="lt1"/>
                </a:solidFill>
              </a:defRPr>
            </a:lvl6pPr>
            <a:lvl7pPr lvl="6" algn="l">
              <a:lnSpc>
                <a:spcPct val="100000"/>
              </a:lnSpc>
              <a:spcBef>
                <a:spcPts val="0"/>
              </a:spcBef>
              <a:spcAft>
                <a:spcPts val="0"/>
              </a:spcAft>
              <a:buNone/>
              <a:defRPr sz="3600" b="1">
                <a:solidFill>
                  <a:schemeClr val="lt1"/>
                </a:solidFill>
              </a:defRPr>
            </a:lvl7pPr>
            <a:lvl8pPr lvl="7" algn="l">
              <a:lnSpc>
                <a:spcPct val="100000"/>
              </a:lnSpc>
              <a:spcBef>
                <a:spcPts val="0"/>
              </a:spcBef>
              <a:spcAft>
                <a:spcPts val="0"/>
              </a:spcAft>
              <a:buNone/>
              <a:defRPr sz="3600" b="1">
                <a:solidFill>
                  <a:schemeClr val="lt1"/>
                </a:solidFill>
              </a:defRPr>
            </a:lvl8pPr>
            <a:lvl9pPr lvl="8" algn="l">
              <a:lnSpc>
                <a:spcPct val="100000"/>
              </a:lnSpc>
              <a:spcBef>
                <a:spcPts val="0"/>
              </a:spcBef>
              <a:spcAft>
                <a:spcPts val="0"/>
              </a:spcAft>
              <a:buNone/>
              <a:defRPr sz="3600" b="1">
                <a:solidFill>
                  <a:schemeClr val="lt1"/>
                </a:solidFill>
              </a:defRPr>
            </a:lvl9pPr>
          </a:lstStyle>
          <a:p>
            <a:endParaRPr/>
          </a:p>
        </p:txBody>
      </p:sp>
      <p:sp>
        <p:nvSpPr>
          <p:cNvPr id="313" name="Google Shape;313;p28"/>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Autofit/>
          </a:bodyPr>
          <a:lstStyle>
            <a:lvl1pPr lvl="0" algn="r">
              <a:lnSpc>
                <a:spcPct val="100000"/>
              </a:lnSpc>
              <a:spcAft>
                <a:spcPts val="0"/>
              </a:spcAft>
              <a:buNone/>
              <a:defRPr sz="1000">
                <a:solidFill>
                  <a:srgbClr val="FFFFFF"/>
                </a:solidFill>
              </a:defRPr>
            </a:lvl1pPr>
            <a:lvl2pPr lvl="1" algn="r">
              <a:lnSpc>
                <a:spcPct val="100000"/>
              </a:lnSpc>
              <a:spcAft>
                <a:spcPts val="0"/>
              </a:spcAft>
              <a:buNone/>
              <a:defRPr sz="1000">
                <a:solidFill>
                  <a:srgbClr val="FFFFFF"/>
                </a:solidFill>
              </a:defRPr>
            </a:lvl2pPr>
            <a:lvl3pPr lvl="2" algn="r">
              <a:lnSpc>
                <a:spcPct val="100000"/>
              </a:lnSpc>
              <a:spcAft>
                <a:spcPts val="0"/>
              </a:spcAft>
              <a:buNone/>
              <a:defRPr sz="1000">
                <a:solidFill>
                  <a:srgbClr val="FFFFFF"/>
                </a:solidFill>
              </a:defRPr>
            </a:lvl3pPr>
            <a:lvl4pPr lvl="3" algn="r">
              <a:lnSpc>
                <a:spcPct val="100000"/>
              </a:lnSpc>
              <a:spcAft>
                <a:spcPts val="0"/>
              </a:spcAft>
              <a:buNone/>
              <a:defRPr sz="1000">
                <a:solidFill>
                  <a:srgbClr val="FFFFFF"/>
                </a:solidFill>
              </a:defRPr>
            </a:lvl4pPr>
            <a:lvl5pPr lvl="4" algn="r">
              <a:lnSpc>
                <a:spcPct val="100000"/>
              </a:lnSpc>
              <a:spcAft>
                <a:spcPts val="0"/>
              </a:spcAft>
              <a:buNone/>
              <a:defRPr sz="1000">
                <a:solidFill>
                  <a:srgbClr val="FFFFFF"/>
                </a:solidFill>
              </a:defRPr>
            </a:lvl5pPr>
            <a:lvl6pPr lvl="5" algn="r">
              <a:lnSpc>
                <a:spcPct val="100000"/>
              </a:lnSpc>
              <a:spcAft>
                <a:spcPts val="0"/>
              </a:spcAft>
              <a:buNone/>
              <a:defRPr sz="1000">
                <a:solidFill>
                  <a:srgbClr val="FFFFFF"/>
                </a:solidFill>
              </a:defRPr>
            </a:lvl6pPr>
            <a:lvl7pPr lvl="6" algn="r">
              <a:lnSpc>
                <a:spcPct val="100000"/>
              </a:lnSpc>
              <a:spcAft>
                <a:spcPts val="0"/>
              </a:spcAft>
              <a:buNone/>
              <a:defRPr sz="1000">
                <a:solidFill>
                  <a:srgbClr val="FFFFFF"/>
                </a:solidFill>
              </a:defRPr>
            </a:lvl7pPr>
            <a:lvl8pPr lvl="7" algn="r">
              <a:lnSpc>
                <a:spcPct val="100000"/>
              </a:lnSpc>
              <a:spcAft>
                <a:spcPts val="0"/>
              </a:spcAft>
              <a:buNone/>
              <a:defRPr sz="1000">
                <a:solidFill>
                  <a:srgbClr val="FFFFFF"/>
                </a:solidFill>
              </a:defRPr>
            </a:lvl8pPr>
            <a:lvl9pPr lvl="8" algn="r">
              <a:lnSpc>
                <a:spcPct val="100000"/>
              </a:lnSpc>
              <a:spcAft>
                <a:spcPts val="0"/>
              </a:spcAft>
              <a:buNone/>
              <a:defRPr sz="1000">
                <a:solidFill>
                  <a:srgbClr val="FFFFFF"/>
                </a:solidFill>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自訂版面配置 5">
  <p:cSld name="AUTOLAYOUT_5">
    <p:bg>
      <p:bgPr>
        <a:solidFill>
          <a:srgbClr val="FFFFFF"/>
        </a:solidFill>
        <a:effectLst/>
      </p:bgPr>
    </p:bg>
    <p:spTree>
      <p:nvGrpSpPr>
        <p:cNvPr id="1" name="Shape 314"/>
        <p:cNvGrpSpPr/>
        <p:nvPr/>
      </p:nvGrpSpPr>
      <p:grpSpPr>
        <a:xfrm>
          <a:off x="0" y="0"/>
          <a:ext cx="0" cy="0"/>
          <a:chOff x="0" y="0"/>
          <a:chExt cx="0" cy="0"/>
        </a:xfrm>
      </p:grpSpPr>
      <p:sp>
        <p:nvSpPr>
          <p:cNvPr id="315" name="Google Shape;315;p29"/>
          <p:cNvSpPr/>
          <p:nvPr/>
        </p:nvSpPr>
        <p:spPr>
          <a:xfrm>
            <a:off x="0" y="0"/>
            <a:ext cx="914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6" name="Google Shape;316;p29"/>
          <p:cNvGrpSpPr/>
          <p:nvPr/>
        </p:nvGrpSpPr>
        <p:grpSpPr>
          <a:xfrm>
            <a:off x="2105247" y="1"/>
            <a:ext cx="7038765" cy="5138761"/>
            <a:chOff x="3388636" y="43347"/>
            <a:chExt cx="5755327" cy="4201767"/>
          </a:xfrm>
        </p:grpSpPr>
        <p:sp>
          <p:nvSpPr>
            <p:cNvPr id="317" name="Google Shape;317;p29"/>
            <p:cNvSpPr/>
            <p:nvPr/>
          </p:nvSpPr>
          <p:spPr>
            <a:xfrm>
              <a:off x="3837147" y="1754163"/>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9"/>
            <p:cNvSpPr/>
            <p:nvPr/>
          </p:nvSpPr>
          <p:spPr>
            <a:xfrm>
              <a:off x="4285658" y="1754163"/>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9"/>
            <p:cNvSpPr/>
            <p:nvPr/>
          </p:nvSpPr>
          <p:spPr>
            <a:xfrm>
              <a:off x="4734169" y="1754163"/>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9"/>
            <p:cNvSpPr/>
            <p:nvPr/>
          </p:nvSpPr>
          <p:spPr>
            <a:xfrm>
              <a:off x="5182681" y="1754163"/>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9"/>
            <p:cNvSpPr/>
            <p:nvPr/>
          </p:nvSpPr>
          <p:spPr>
            <a:xfrm>
              <a:off x="5631192" y="1754163"/>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9"/>
            <p:cNvSpPr/>
            <p:nvPr/>
          </p:nvSpPr>
          <p:spPr>
            <a:xfrm>
              <a:off x="6079703" y="1754163"/>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9"/>
            <p:cNvSpPr/>
            <p:nvPr/>
          </p:nvSpPr>
          <p:spPr>
            <a:xfrm>
              <a:off x="6528215" y="1754163"/>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9"/>
            <p:cNvSpPr/>
            <p:nvPr/>
          </p:nvSpPr>
          <p:spPr>
            <a:xfrm>
              <a:off x="6976726" y="1754163"/>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9"/>
            <p:cNvSpPr/>
            <p:nvPr/>
          </p:nvSpPr>
          <p:spPr>
            <a:xfrm>
              <a:off x="7425229" y="1754163"/>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9"/>
            <p:cNvSpPr/>
            <p:nvPr/>
          </p:nvSpPr>
          <p:spPr>
            <a:xfrm>
              <a:off x="7873740" y="1754163"/>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9"/>
            <p:cNvSpPr/>
            <p:nvPr/>
          </p:nvSpPr>
          <p:spPr>
            <a:xfrm>
              <a:off x="8322251" y="1754163"/>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9"/>
            <p:cNvSpPr/>
            <p:nvPr/>
          </p:nvSpPr>
          <p:spPr>
            <a:xfrm>
              <a:off x="8770763" y="1754163"/>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9"/>
            <p:cNvSpPr/>
            <p:nvPr/>
          </p:nvSpPr>
          <p:spPr>
            <a:xfrm>
              <a:off x="3837147" y="1326459"/>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9"/>
            <p:cNvSpPr/>
            <p:nvPr/>
          </p:nvSpPr>
          <p:spPr>
            <a:xfrm>
              <a:off x="4285658" y="1326459"/>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9"/>
            <p:cNvSpPr/>
            <p:nvPr/>
          </p:nvSpPr>
          <p:spPr>
            <a:xfrm>
              <a:off x="4734169" y="1326459"/>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9"/>
            <p:cNvSpPr/>
            <p:nvPr/>
          </p:nvSpPr>
          <p:spPr>
            <a:xfrm>
              <a:off x="5182681" y="1326459"/>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9"/>
            <p:cNvSpPr/>
            <p:nvPr/>
          </p:nvSpPr>
          <p:spPr>
            <a:xfrm>
              <a:off x="5631192" y="1326459"/>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9"/>
            <p:cNvSpPr/>
            <p:nvPr/>
          </p:nvSpPr>
          <p:spPr>
            <a:xfrm>
              <a:off x="6079703" y="1326459"/>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9"/>
            <p:cNvSpPr/>
            <p:nvPr/>
          </p:nvSpPr>
          <p:spPr>
            <a:xfrm>
              <a:off x="6528215" y="1326459"/>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9"/>
            <p:cNvSpPr/>
            <p:nvPr/>
          </p:nvSpPr>
          <p:spPr>
            <a:xfrm>
              <a:off x="6976726" y="1326459"/>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9"/>
            <p:cNvSpPr/>
            <p:nvPr/>
          </p:nvSpPr>
          <p:spPr>
            <a:xfrm>
              <a:off x="7425229" y="1326459"/>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9"/>
            <p:cNvSpPr/>
            <p:nvPr/>
          </p:nvSpPr>
          <p:spPr>
            <a:xfrm>
              <a:off x="7873740" y="1326459"/>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9"/>
            <p:cNvSpPr/>
            <p:nvPr/>
          </p:nvSpPr>
          <p:spPr>
            <a:xfrm>
              <a:off x="8322251" y="1326459"/>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9"/>
            <p:cNvSpPr/>
            <p:nvPr/>
          </p:nvSpPr>
          <p:spPr>
            <a:xfrm>
              <a:off x="8770763" y="1326459"/>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9"/>
            <p:cNvSpPr/>
            <p:nvPr/>
          </p:nvSpPr>
          <p:spPr>
            <a:xfrm>
              <a:off x="3837147" y="898755"/>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9"/>
            <p:cNvSpPr/>
            <p:nvPr/>
          </p:nvSpPr>
          <p:spPr>
            <a:xfrm>
              <a:off x="4285658" y="898755"/>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9"/>
            <p:cNvSpPr/>
            <p:nvPr/>
          </p:nvSpPr>
          <p:spPr>
            <a:xfrm>
              <a:off x="4734169" y="898755"/>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9"/>
            <p:cNvSpPr/>
            <p:nvPr/>
          </p:nvSpPr>
          <p:spPr>
            <a:xfrm>
              <a:off x="5182681" y="898755"/>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9"/>
            <p:cNvSpPr/>
            <p:nvPr/>
          </p:nvSpPr>
          <p:spPr>
            <a:xfrm>
              <a:off x="5631192" y="898755"/>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9"/>
            <p:cNvSpPr/>
            <p:nvPr/>
          </p:nvSpPr>
          <p:spPr>
            <a:xfrm>
              <a:off x="6079703" y="898755"/>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9"/>
            <p:cNvSpPr/>
            <p:nvPr/>
          </p:nvSpPr>
          <p:spPr>
            <a:xfrm>
              <a:off x="6528215" y="898755"/>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9"/>
            <p:cNvSpPr/>
            <p:nvPr/>
          </p:nvSpPr>
          <p:spPr>
            <a:xfrm>
              <a:off x="6976726" y="898755"/>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9"/>
            <p:cNvSpPr/>
            <p:nvPr/>
          </p:nvSpPr>
          <p:spPr>
            <a:xfrm>
              <a:off x="7425229" y="898755"/>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9"/>
            <p:cNvSpPr/>
            <p:nvPr/>
          </p:nvSpPr>
          <p:spPr>
            <a:xfrm>
              <a:off x="7873740" y="898755"/>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9"/>
            <p:cNvSpPr/>
            <p:nvPr/>
          </p:nvSpPr>
          <p:spPr>
            <a:xfrm>
              <a:off x="8322251" y="898755"/>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9"/>
            <p:cNvSpPr/>
            <p:nvPr/>
          </p:nvSpPr>
          <p:spPr>
            <a:xfrm>
              <a:off x="8770763" y="898755"/>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9"/>
            <p:cNvSpPr/>
            <p:nvPr/>
          </p:nvSpPr>
          <p:spPr>
            <a:xfrm>
              <a:off x="3388636" y="471051"/>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9"/>
            <p:cNvSpPr/>
            <p:nvPr/>
          </p:nvSpPr>
          <p:spPr>
            <a:xfrm>
              <a:off x="3837147" y="471051"/>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9"/>
            <p:cNvSpPr/>
            <p:nvPr/>
          </p:nvSpPr>
          <p:spPr>
            <a:xfrm>
              <a:off x="4285658" y="471051"/>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9"/>
            <p:cNvSpPr/>
            <p:nvPr/>
          </p:nvSpPr>
          <p:spPr>
            <a:xfrm>
              <a:off x="4734169" y="471051"/>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9"/>
            <p:cNvSpPr/>
            <p:nvPr/>
          </p:nvSpPr>
          <p:spPr>
            <a:xfrm>
              <a:off x="5182681" y="471051"/>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9"/>
            <p:cNvSpPr/>
            <p:nvPr/>
          </p:nvSpPr>
          <p:spPr>
            <a:xfrm>
              <a:off x="5631192" y="471051"/>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9"/>
            <p:cNvSpPr/>
            <p:nvPr/>
          </p:nvSpPr>
          <p:spPr>
            <a:xfrm>
              <a:off x="6079703" y="471051"/>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9"/>
            <p:cNvSpPr/>
            <p:nvPr/>
          </p:nvSpPr>
          <p:spPr>
            <a:xfrm>
              <a:off x="6528215" y="471051"/>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9"/>
            <p:cNvSpPr/>
            <p:nvPr/>
          </p:nvSpPr>
          <p:spPr>
            <a:xfrm>
              <a:off x="6976726" y="471051"/>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9"/>
            <p:cNvSpPr/>
            <p:nvPr/>
          </p:nvSpPr>
          <p:spPr>
            <a:xfrm>
              <a:off x="7425229" y="471051"/>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9"/>
            <p:cNvSpPr/>
            <p:nvPr/>
          </p:nvSpPr>
          <p:spPr>
            <a:xfrm>
              <a:off x="7873740" y="471051"/>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9"/>
            <p:cNvSpPr/>
            <p:nvPr/>
          </p:nvSpPr>
          <p:spPr>
            <a:xfrm>
              <a:off x="8322251" y="471051"/>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9"/>
            <p:cNvSpPr/>
            <p:nvPr/>
          </p:nvSpPr>
          <p:spPr>
            <a:xfrm>
              <a:off x="8770763" y="471051"/>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9"/>
            <p:cNvSpPr/>
            <p:nvPr/>
          </p:nvSpPr>
          <p:spPr>
            <a:xfrm>
              <a:off x="3388636" y="43347"/>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9"/>
            <p:cNvSpPr/>
            <p:nvPr/>
          </p:nvSpPr>
          <p:spPr>
            <a:xfrm>
              <a:off x="3837147" y="43347"/>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9"/>
            <p:cNvSpPr/>
            <p:nvPr/>
          </p:nvSpPr>
          <p:spPr>
            <a:xfrm>
              <a:off x="4285658" y="43347"/>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9"/>
            <p:cNvSpPr/>
            <p:nvPr/>
          </p:nvSpPr>
          <p:spPr>
            <a:xfrm>
              <a:off x="4734169" y="43360"/>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9"/>
            <p:cNvSpPr/>
            <p:nvPr/>
          </p:nvSpPr>
          <p:spPr>
            <a:xfrm>
              <a:off x="5182681" y="43347"/>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9"/>
            <p:cNvSpPr/>
            <p:nvPr/>
          </p:nvSpPr>
          <p:spPr>
            <a:xfrm>
              <a:off x="5631192" y="43347"/>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9"/>
            <p:cNvSpPr/>
            <p:nvPr/>
          </p:nvSpPr>
          <p:spPr>
            <a:xfrm>
              <a:off x="6079703" y="43347"/>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9"/>
            <p:cNvSpPr/>
            <p:nvPr/>
          </p:nvSpPr>
          <p:spPr>
            <a:xfrm>
              <a:off x="6528215" y="43347"/>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9"/>
            <p:cNvSpPr/>
            <p:nvPr/>
          </p:nvSpPr>
          <p:spPr>
            <a:xfrm>
              <a:off x="6976726" y="43347"/>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9"/>
            <p:cNvSpPr/>
            <p:nvPr/>
          </p:nvSpPr>
          <p:spPr>
            <a:xfrm>
              <a:off x="7425229" y="43347"/>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9"/>
            <p:cNvSpPr/>
            <p:nvPr/>
          </p:nvSpPr>
          <p:spPr>
            <a:xfrm>
              <a:off x="7873740" y="43347"/>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9"/>
            <p:cNvSpPr/>
            <p:nvPr/>
          </p:nvSpPr>
          <p:spPr>
            <a:xfrm>
              <a:off x="8322251" y="43347"/>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9"/>
            <p:cNvSpPr/>
            <p:nvPr/>
          </p:nvSpPr>
          <p:spPr>
            <a:xfrm>
              <a:off x="8770763" y="43347"/>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9"/>
            <p:cNvSpPr/>
            <p:nvPr/>
          </p:nvSpPr>
          <p:spPr>
            <a:xfrm>
              <a:off x="3837147" y="3871914"/>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9"/>
            <p:cNvSpPr/>
            <p:nvPr/>
          </p:nvSpPr>
          <p:spPr>
            <a:xfrm>
              <a:off x="4285658" y="3871914"/>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9"/>
            <p:cNvSpPr/>
            <p:nvPr/>
          </p:nvSpPr>
          <p:spPr>
            <a:xfrm>
              <a:off x="4734169" y="3871914"/>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9"/>
            <p:cNvSpPr/>
            <p:nvPr/>
          </p:nvSpPr>
          <p:spPr>
            <a:xfrm>
              <a:off x="5182681" y="3871914"/>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9"/>
            <p:cNvSpPr/>
            <p:nvPr/>
          </p:nvSpPr>
          <p:spPr>
            <a:xfrm>
              <a:off x="5631192" y="3871914"/>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9"/>
            <p:cNvSpPr/>
            <p:nvPr/>
          </p:nvSpPr>
          <p:spPr>
            <a:xfrm>
              <a:off x="6079703" y="3871914"/>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9"/>
            <p:cNvSpPr/>
            <p:nvPr/>
          </p:nvSpPr>
          <p:spPr>
            <a:xfrm>
              <a:off x="6528215" y="3871914"/>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9"/>
            <p:cNvSpPr/>
            <p:nvPr/>
          </p:nvSpPr>
          <p:spPr>
            <a:xfrm>
              <a:off x="6976726" y="3871914"/>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9"/>
            <p:cNvSpPr/>
            <p:nvPr/>
          </p:nvSpPr>
          <p:spPr>
            <a:xfrm>
              <a:off x="7425229" y="3871914"/>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9"/>
            <p:cNvSpPr/>
            <p:nvPr/>
          </p:nvSpPr>
          <p:spPr>
            <a:xfrm>
              <a:off x="7873740" y="3871914"/>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9"/>
            <p:cNvSpPr/>
            <p:nvPr/>
          </p:nvSpPr>
          <p:spPr>
            <a:xfrm>
              <a:off x="8322251" y="3871914"/>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9"/>
            <p:cNvSpPr/>
            <p:nvPr/>
          </p:nvSpPr>
          <p:spPr>
            <a:xfrm>
              <a:off x="8770763" y="3871914"/>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9"/>
            <p:cNvSpPr/>
            <p:nvPr/>
          </p:nvSpPr>
          <p:spPr>
            <a:xfrm>
              <a:off x="3837147" y="3444210"/>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9"/>
            <p:cNvSpPr/>
            <p:nvPr/>
          </p:nvSpPr>
          <p:spPr>
            <a:xfrm>
              <a:off x="4285658" y="3444210"/>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9"/>
            <p:cNvSpPr/>
            <p:nvPr/>
          </p:nvSpPr>
          <p:spPr>
            <a:xfrm>
              <a:off x="4734169" y="3444210"/>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9"/>
            <p:cNvSpPr/>
            <p:nvPr/>
          </p:nvSpPr>
          <p:spPr>
            <a:xfrm>
              <a:off x="5182681" y="3444210"/>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9"/>
            <p:cNvSpPr/>
            <p:nvPr/>
          </p:nvSpPr>
          <p:spPr>
            <a:xfrm>
              <a:off x="5631192" y="3444210"/>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9"/>
            <p:cNvSpPr/>
            <p:nvPr/>
          </p:nvSpPr>
          <p:spPr>
            <a:xfrm>
              <a:off x="6079703" y="3444210"/>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9"/>
            <p:cNvSpPr/>
            <p:nvPr/>
          </p:nvSpPr>
          <p:spPr>
            <a:xfrm>
              <a:off x="6528215" y="3444210"/>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9"/>
            <p:cNvSpPr/>
            <p:nvPr/>
          </p:nvSpPr>
          <p:spPr>
            <a:xfrm>
              <a:off x="6976726" y="3444210"/>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9"/>
            <p:cNvSpPr/>
            <p:nvPr/>
          </p:nvSpPr>
          <p:spPr>
            <a:xfrm>
              <a:off x="7425229" y="3444210"/>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9"/>
            <p:cNvSpPr/>
            <p:nvPr/>
          </p:nvSpPr>
          <p:spPr>
            <a:xfrm>
              <a:off x="7873740" y="3444210"/>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9"/>
            <p:cNvSpPr/>
            <p:nvPr/>
          </p:nvSpPr>
          <p:spPr>
            <a:xfrm>
              <a:off x="8322251" y="3444210"/>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9"/>
            <p:cNvSpPr/>
            <p:nvPr/>
          </p:nvSpPr>
          <p:spPr>
            <a:xfrm>
              <a:off x="8770763" y="3444210"/>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9"/>
            <p:cNvSpPr/>
            <p:nvPr/>
          </p:nvSpPr>
          <p:spPr>
            <a:xfrm>
              <a:off x="3837147" y="3016506"/>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9"/>
            <p:cNvSpPr/>
            <p:nvPr/>
          </p:nvSpPr>
          <p:spPr>
            <a:xfrm>
              <a:off x="4285658" y="3016506"/>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9"/>
            <p:cNvSpPr/>
            <p:nvPr/>
          </p:nvSpPr>
          <p:spPr>
            <a:xfrm>
              <a:off x="4734169" y="3016506"/>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9"/>
            <p:cNvSpPr/>
            <p:nvPr/>
          </p:nvSpPr>
          <p:spPr>
            <a:xfrm>
              <a:off x="5182681" y="3016506"/>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9"/>
            <p:cNvSpPr/>
            <p:nvPr/>
          </p:nvSpPr>
          <p:spPr>
            <a:xfrm>
              <a:off x="5631192" y="3016506"/>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9"/>
            <p:cNvSpPr/>
            <p:nvPr/>
          </p:nvSpPr>
          <p:spPr>
            <a:xfrm>
              <a:off x="6079703" y="3016506"/>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9"/>
            <p:cNvSpPr/>
            <p:nvPr/>
          </p:nvSpPr>
          <p:spPr>
            <a:xfrm>
              <a:off x="6528215" y="3016506"/>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9"/>
            <p:cNvSpPr/>
            <p:nvPr/>
          </p:nvSpPr>
          <p:spPr>
            <a:xfrm>
              <a:off x="6976726" y="3016506"/>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9"/>
            <p:cNvSpPr/>
            <p:nvPr/>
          </p:nvSpPr>
          <p:spPr>
            <a:xfrm>
              <a:off x="7425229" y="3016506"/>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9"/>
            <p:cNvSpPr/>
            <p:nvPr/>
          </p:nvSpPr>
          <p:spPr>
            <a:xfrm>
              <a:off x="7873740" y="3016506"/>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9"/>
            <p:cNvSpPr/>
            <p:nvPr/>
          </p:nvSpPr>
          <p:spPr>
            <a:xfrm>
              <a:off x="8322251" y="3016506"/>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9"/>
            <p:cNvSpPr/>
            <p:nvPr/>
          </p:nvSpPr>
          <p:spPr>
            <a:xfrm>
              <a:off x="8770763" y="3016506"/>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9"/>
            <p:cNvSpPr/>
            <p:nvPr/>
          </p:nvSpPr>
          <p:spPr>
            <a:xfrm>
              <a:off x="3837147" y="2588802"/>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9"/>
            <p:cNvSpPr/>
            <p:nvPr/>
          </p:nvSpPr>
          <p:spPr>
            <a:xfrm>
              <a:off x="4285658" y="2588802"/>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9"/>
            <p:cNvSpPr/>
            <p:nvPr/>
          </p:nvSpPr>
          <p:spPr>
            <a:xfrm>
              <a:off x="4734169" y="2588802"/>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9"/>
            <p:cNvSpPr/>
            <p:nvPr/>
          </p:nvSpPr>
          <p:spPr>
            <a:xfrm>
              <a:off x="5182681" y="2588802"/>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9"/>
            <p:cNvSpPr/>
            <p:nvPr/>
          </p:nvSpPr>
          <p:spPr>
            <a:xfrm>
              <a:off x="5631192" y="2588802"/>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9"/>
            <p:cNvSpPr/>
            <p:nvPr/>
          </p:nvSpPr>
          <p:spPr>
            <a:xfrm>
              <a:off x="6079703" y="2588802"/>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9"/>
            <p:cNvSpPr/>
            <p:nvPr/>
          </p:nvSpPr>
          <p:spPr>
            <a:xfrm>
              <a:off x="6528215" y="2588802"/>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9"/>
            <p:cNvSpPr/>
            <p:nvPr/>
          </p:nvSpPr>
          <p:spPr>
            <a:xfrm>
              <a:off x="6976726" y="2588802"/>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9"/>
            <p:cNvSpPr/>
            <p:nvPr/>
          </p:nvSpPr>
          <p:spPr>
            <a:xfrm>
              <a:off x="7425229" y="2588802"/>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9"/>
            <p:cNvSpPr/>
            <p:nvPr/>
          </p:nvSpPr>
          <p:spPr>
            <a:xfrm>
              <a:off x="7873740" y="2588802"/>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9"/>
            <p:cNvSpPr/>
            <p:nvPr/>
          </p:nvSpPr>
          <p:spPr>
            <a:xfrm>
              <a:off x="8322251" y="2588802"/>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9"/>
            <p:cNvSpPr/>
            <p:nvPr/>
          </p:nvSpPr>
          <p:spPr>
            <a:xfrm>
              <a:off x="8770763" y="2588802"/>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9"/>
            <p:cNvSpPr/>
            <p:nvPr/>
          </p:nvSpPr>
          <p:spPr>
            <a:xfrm>
              <a:off x="3837147" y="2161098"/>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9"/>
            <p:cNvSpPr/>
            <p:nvPr/>
          </p:nvSpPr>
          <p:spPr>
            <a:xfrm>
              <a:off x="4285658" y="2161098"/>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9"/>
            <p:cNvSpPr/>
            <p:nvPr/>
          </p:nvSpPr>
          <p:spPr>
            <a:xfrm>
              <a:off x="4734169" y="2161098"/>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9"/>
            <p:cNvSpPr/>
            <p:nvPr/>
          </p:nvSpPr>
          <p:spPr>
            <a:xfrm>
              <a:off x="5182681" y="2161098"/>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9"/>
            <p:cNvSpPr/>
            <p:nvPr/>
          </p:nvSpPr>
          <p:spPr>
            <a:xfrm>
              <a:off x="5631192" y="2161098"/>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9"/>
            <p:cNvSpPr/>
            <p:nvPr/>
          </p:nvSpPr>
          <p:spPr>
            <a:xfrm>
              <a:off x="6079703" y="2161098"/>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9"/>
            <p:cNvSpPr/>
            <p:nvPr/>
          </p:nvSpPr>
          <p:spPr>
            <a:xfrm>
              <a:off x="6528215" y="2161098"/>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9"/>
            <p:cNvSpPr/>
            <p:nvPr/>
          </p:nvSpPr>
          <p:spPr>
            <a:xfrm>
              <a:off x="6976726" y="2161098"/>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9"/>
            <p:cNvSpPr/>
            <p:nvPr/>
          </p:nvSpPr>
          <p:spPr>
            <a:xfrm>
              <a:off x="7425229" y="2161098"/>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9"/>
            <p:cNvSpPr/>
            <p:nvPr/>
          </p:nvSpPr>
          <p:spPr>
            <a:xfrm>
              <a:off x="7873740" y="2161098"/>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9"/>
            <p:cNvSpPr/>
            <p:nvPr/>
          </p:nvSpPr>
          <p:spPr>
            <a:xfrm>
              <a:off x="8322251" y="2161098"/>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9"/>
            <p:cNvSpPr/>
            <p:nvPr/>
          </p:nvSpPr>
          <p:spPr>
            <a:xfrm>
              <a:off x="8770763" y="2161098"/>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9" name="Google Shape;439;p29"/>
          <p:cNvSpPr/>
          <p:nvPr/>
        </p:nvSpPr>
        <p:spPr>
          <a:xfrm>
            <a:off x="3396590" y="0"/>
            <a:ext cx="3250800" cy="51435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9"/>
          <p:cNvSpPr/>
          <p:nvPr/>
        </p:nvSpPr>
        <p:spPr>
          <a:xfrm>
            <a:off x="0" y="0"/>
            <a:ext cx="3415800" cy="5143500"/>
          </a:xfrm>
          <a:prstGeom prst="rect">
            <a:avLst/>
          </a:prstGeom>
          <a:solidFill>
            <a:schemeClr val="lt1"/>
          </a:solid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441" name="Google Shape;441;p29"/>
          <p:cNvSpPr/>
          <p:nvPr/>
        </p:nvSpPr>
        <p:spPr>
          <a:xfrm>
            <a:off x="685175" y="2731725"/>
            <a:ext cx="61200" cy="1455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9"/>
          <p:cNvSpPr txBox="1">
            <a:spLocks noGrp="1"/>
          </p:cNvSpPr>
          <p:nvPr>
            <p:ph type="ctrTitle"/>
          </p:nvPr>
        </p:nvSpPr>
        <p:spPr>
          <a:xfrm>
            <a:off x="992425" y="2536400"/>
            <a:ext cx="3136800" cy="18849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dk1"/>
              </a:buClr>
              <a:buSzPts val="3600"/>
              <a:buNone/>
              <a:defRPr sz="3600" b="1">
                <a:solidFill>
                  <a:schemeClr val="dk1"/>
                </a:solidFill>
              </a:defRPr>
            </a:lvl1pPr>
            <a:lvl2pPr lvl="1" algn="l">
              <a:lnSpc>
                <a:spcPct val="100000"/>
              </a:lnSpc>
              <a:spcBef>
                <a:spcPts val="0"/>
              </a:spcBef>
              <a:spcAft>
                <a:spcPts val="0"/>
              </a:spcAft>
              <a:buClr>
                <a:schemeClr val="dk1"/>
              </a:buClr>
              <a:buSzPts val="3600"/>
              <a:buNone/>
              <a:defRPr sz="3600" b="1">
                <a:solidFill>
                  <a:schemeClr val="dk1"/>
                </a:solidFill>
              </a:defRPr>
            </a:lvl2pPr>
            <a:lvl3pPr lvl="2" algn="l">
              <a:lnSpc>
                <a:spcPct val="100000"/>
              </a:lnSpc>
              <a:spcBef>
                <a:spcPts val="0"/>
              </a:spcBef>
              <a:spcAft>
                <a:spcPts val="0"/>
              </a:spcAft>
              <a:buClr>
                <a:schemeClr val="dk1"/>
              </a:buClr>
              <a:buSzPts val="3600"/>
              <a:buNone/>
              <a:defRPr sz="3600" b="1">
                <a:solidFill>
                  <a:schemeClr val="dk1"/>
                </a:solidFill>
              </a:defRPr>
            </a:lvl3pPr>
            <a:lvl4pPr lvl="3" algn="l">
              <a:lnSpc>
                <a:spcPct val="100000"/>
              </a:lnSpc>
              <a:spcBef>
                <a:spcPts val="0"/>
              </a:spcBef>
              <a:spcAft>
                <a:spcPts val="0"/>
              </a:spcAft>
              <a:buClr>
                <a:schemeClr val="dk1"/>
              </a:buClr>
              <a:buSzPts val="3600"/>
              <a:buNone/>
              <a:defRPr sz="3600" b="1">
                <a:solidFill>
                  <a:schemeClr val="dk1"/>
                </a:solidFill>
              </a:defRPr>
            </a:lvl4pPr>
            <a:lvl5pPr lvl="4" algn="l">
              <a:lnSpc>
                <a:spcPct val="100000"/>
              </a:lnSpc>
              <a:spcBef>
                <a:spcPts val="0"/>
              </a:spcBef>
              <a:spcAft>
                <a:spcPts val="0"/>
              </a:spcAft>
              <a:buClr>
                <a:schemeClr val="dk1"/>
              </a:buClr>
              <a:buSzPts val="3600"/>
              <a:buNone/>
              <a:defRPr sz="3600" b="1">
                <a:solidFill>
                  <a:schemeClr val="dk1"/>
                </a:solidFill>
              </a:defRPr>
            </a:lvl5pPr>
            <a:lvl6pPr lvl="5" algn="l">
              <a:lnSpc>
                <a:spcPct val="100000"/>
              </a:lnSpc>
              <a:spcBef>
                <a:spcPts val="0"/>
              </a:spcBef>
              <a:spcAft>
                <a:spcPts val="0"/>
              </a:spcAft>
              <a:buClr>
                <a:schemeClr val="dk1"/>
              </a:buClr>
              <a:buSzPts val="3600"/>
              <a:buNone/>
              <a:defRPr sz="3600" b="1">
                <a:solidFill>
                  <a:schemeClr val="dk1"/>
                </a:solidFill>
              </a:defRPr>
            </a:lvl6pPr>
            <a:lvl7pPr lvl="6" algn="l">
              <a:lnSpc>
                <a:spcPct val="100000"/>
              </a:lnSpc>
              <a:spcBef>
                <a:spcPts val="0"/>
              </a:spcBef>
              <a:spcAft>
                <a:spcPts val="0"/>
              </a:spcAft>
              <a:buClr>
                <a:schemeClr val="dk1"/>
              </a:buClr>
              <a:buSzPts val="3600"/>
              <a:buNone/>
              <a:defRPr sz="3600" b="1">
                <a:solidFill>
                  <a:schemeClr val="dk1"/>
                </a:solidFill>
              </a:defRPr>
            </a:lvl7pPr>
            <a:lvl8pPr lvl="7" algn="l">
              <a:lnSpc>
                <a:spcPct val="100000"/>
              </a:lnSpc>
              <a:spcBef>
                <a:spcPts val="0"/>
              </a:spcBef>
              <a:spcAft>
                <a:spcPts val="0"/>
              </a:spcAft>
              <a:buClr>
                <a:schemeClr val="dk1"/>
              </a:buClr>
              <a:buSzPts val="3600"/>
              <a:buNone/>
              <a:defRPr sz="3600" b="1">
                <a:solidFill>
                  <a:schemeClr val="dk1"/>
                </a:solidFill>
              </a:defRPr>
            </a:lvl8pPr>
            <a:lvl9pPr lvl="8" algn="l">
              <a:lnSpc>
                <a:spcPct val="100000"/>
              </a:lnSpc>
              <a:spcBef>
                <a:spcPts val="0"/>
              </a:spcBef>
              <a:spcAft>
                <a:spcPts val="0"/>
              </a:spcAft>
              <a:buClr>
                <a:schemeClr val="dk1"/>
              </a:buClr>
              <a:buSzPts val="3600"/>
              <a:buNone/>
              <a:defRPr sz="3600" b="1">
                <a:solidFill>
                  <a:schemeClr val="dk1"/>
                </a:solidFill>
              </a:defRPr>
            </a:lvl9pPr>
          </a:lstStyle>
          <a:p>
            <a:endParaRPr/>
          </a:p>
        </p:txBody>
      </p:sp>
      <p:sp>
        <p:nvSpPr>
          <p:cNvPr id="443" name="Google Shape;443;p29"/>
          <p:cNvSpPr txBox="1">
            <a:spLocks noGrp="1"/>
          </p:cNvSpPr>
          <p:nvPr>
            <p:ph type="sldNum" idx="12"/>
          </p:nvPr>
        </p:nvSpPr>
        <p:spPr>
          <a:xfrm>
            <a:off x="8472458" y="4706554"/>
            <a:ext cx="548700" cy="393600"/>
          </a:xfrm>
          <a:prstGeom prst="rect">
            <a:avLst/>
          </a:prstGeom>
          <a:noFill/>
        </p:spPr>
        <p:txBody>
          <a:bodyPr spcFirstLastPara="1" wrap="square" lIns="91425" tIns="91425" rIns="91425" bIns="91425" anchor="ctr" anchorCtr="0">
            <a:noAutofit/>
          </a:bodyPr>
          <a:lstStyle>
            <a:lvl1pPr lvl="0" algn="r">
              <a:lnSpc>
                <a:spcPct val="100000"/>
              </a:lnSpc>
              <a:spcAft>
                <a:spcPts val="0"/>
              </a:spcAft>
              <a:buNone/>
              <a:defRPr sz="1000">
                <a:solidFill>
                  <a:schemeClr val="lt1"/>
                </a:solidFill>
              </a:defRPr>
            </a:lvl1pPr>
            <a:lvl2pPr lvl="1" algn="r">
              <a:lnSpc>
                <a:spcPct val="100000"/>
              </a:lnSpc>
              <a:spcAft>
                <a:spcPts val="0"/>
              </a:spcAft>
              <a:buNone/>
              <a:defRPr sz="1000">
                <a:solidFill>
                  <a:schemeClr val="lt1"/>
                </a:solidFill>
              </a:defRPr>
            </a:lvl2pPr>
            <a:lvl3pPr lvl="2" algn="r">
              <a:lnSpc>
                <a:spcPct val="100000"/>
              </a:lnSpc>
              <a:spcAft>
                <a:spcPts val="0"/>
              </a:spcAft>
              <a:buNone/>
              <a:defRPr sz="1000">
                <a:solidFill>
                  <a:schemeClr val="lt1"/>
                </a:solidFill>
              </a:defRPr>
            </a:lvl3pPr>
            <a:lvl4pPr lvl="3" algn="r">
              <a:lnSpc>
                <a:spcPct val="100000"/>
              </a:lnSpc>
              <a:spcAft>
                <a:spcPts val="0"/>
              </a:spcAft>
              <a:buNone/>
              <a:defRPr sz="1000">
                <a:solidFill>
                  <a:schemeClr val="lt1"/>
                </a:solidFill>
              </a:defRPr>
            </a:lvl4pPr>
            <a:lvl5pPr lvl="4" algn="r">
              <a:lnSpc>
                <a:spcPct val="100000"/>
              </a:lnSpc>
              <a:spcAft>
                <a:spcPts val="0"/>
              </a:spcAft>
              <a:buNone/>
              <a:defRPr sz="1000">
                <a:solidFill>
                  <a:schemeClr val="lt1"/>
                </a:solidFill>
              </a:defRPr>
            </a:lvl5pPr>
            <a:lvl6pPr lvl="5" algn="r">
              <a:lnSpc>
                <a:spcPct val="100000"/>
              </a:lnSpc>
              <a:spcAft>
                <a:spcPts val="0"/>
              </a:spcAft>
              <a:buNone/>
              <a:defRPr sz="1000">
                <a:solidFill>
                  <a:schemeClr val="lt1"/>
                </a:solidFill>
              </a:defRPr>
            </a:lvl6pPr>
            <a:lvl7pPr lvl="6" algn="r">
              <a:lnSpc>
                <a:spcPct val="100000"/>
              </a:lnSpc>
              <a:spcAft>
                <a:spcPts val="0"/>
              </a:spcAft>
              <a:buNone/>
              <a:defRPr sz="1000">
                <a:solidFill>
                  <a:schemeClr val="lt1"/>
                </a:solidFill>
              </a:defRPr>
            </a:lvl7pPr>
            <a:lvl8pPr lvl="7" algn="r">
              <a:lnSpc>
                <a:spcPct val="100000"/>
              </a:lnSpc>
              <a:spcAft>
                <a:spcPts val="0"/>
              </a:spcAft>
              <a:buNone/>
              <a:defRPr sz="1000">
                <a:solidFill>
                  <a:schemeClr val="lt1"/>
                </a:solidFill>
              </a:defRPr>
            </a:lvl8pPr>
            <a:lvl9pPr lvl="8" algn="r">
              <a:lnSpc>
                <a:spcPct val="100000"/>
              </a:lnSpc>
              <a:spcAft>
                <a:spcPts val="0"/>
              </a:spcAft>
              <a:buNone/>
              <a:defRPr sz="1000">
                <a:solidFill>
                  <a:schemeClr val="lt1"/>
                </a:solidFill>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自訂版面配置 6">
  <p:cSld name="AUTOLAYOUT_6">
    <p:bg>
      <p:bgPr>
        <a:solidFill>
          <a:srgbClr val="FFFFFF"/>
        </a:solidFill>
        <a:effectLst/>
      </p:bgPr>
    </p:bg>
    <p:spTree>
      <p:nvGrpSpPr>
        <p:cNvPr id="1" name="Shape 444"/>
        <p:cNvGrpSpPr/>
        <p:nvPr/>
      </p:nvGrpSpPr>
      <p:grpSpPr>
        <a:xfrm>
          <a:off x="0" y="0"/>
          <a:ext cx="0" cy="0"/>
          <a:chOff x="0" y="0"/>
          <a:chExt cx="0" cy="0"/>
        </a:xfrm>
      </p:grpSpPr>
      <p:sp>
        <p:nvSpPr>
          <p:cNvPr id="445" name="Google Shape;445;p30"/>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0"/>
          <p:cNvSpPr/>
          <p:nvPr/>
        </p:nvSpPr>
        <p:spPr>
          <a:xfrm rot="10800000">
            <a:off x="348325" y="150"/>
            <a:ext cx="7153800" cy="5143500"/>
          </a:xfrm>
          <a:prstGeom prst="parallelogram">
            <a:avLst>
              <a:gd name="adj" fmla="val 25000"/>
            </a:avLst>
          </a:prstGeom>
          <a:solidFill>
            <a:srgbClr val="E7E6E6"/>
          </a:solid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447" name="Google Shape;447;p30"/>
          <p:cNvSpPr/>
          <p:nvPr/>
        </p:nvSpPr>
        <p:spPr>
          <a:xfrm rot="10800000">
            <a:off x="11" y="25"/>
            <a:ext cx="7153800" cy="5143500"/>
          </a:xfrm>
          <a:prstGeom prst="parallelogram">
            <a:avLst>
              <a:gd name="adj" fmla="val 25000"/>
            </a:avLst>
          </a:prstGeom>
          <a:solidFill>
            <a:schemeClr val="dk1"/>
          </a:solid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448" name="Google Shape;448;p30"/>
          <p:cNvSpPr/>
          <p:nvPr/>
        </p:nvSpPr>
        <p:spPr>
          <a:xfrm rot="10800000" flipH="1">
            <a:off x="0" y="25"/>
            <a:ext cx="2349600" cy="51435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0"/>
          <p:cNvSpPr/>
          <p:nvPr/>
        </p:nvSpPr>
        <p:spPr>
          <a:xfrm>
            <a:off x="595774" y="2577426"/>
            <a:ext cx="27600" cy="19614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0"/>
          <p:cNvSpPr txBox="1">
            <a:spLocks noGrp="1"/>
          </p:cNvSpPr>
          <p:nvPr>
            <p:ph type="ctrTitle"/>
          </p:nvPr>
        </p:nvSpPr>
        <p:spPr>
          <a:xfrm>
            <a:off x="751200" y="2577425"/>
            <a:ext cx="5053500" cy="1961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rgbClr val="FFFFFF"/>
              </a:buClr>
              <a:buSzPts val="3600"/>
              <a:buNone/>
              <a:defRPr sz="3600" b="1">
                <a:solidFill>
                  <a:srgbClr val="FFFFFF"/>
                </a:solidFill>
              </a:defRPr>
            </a:lvl1pPr>
            <a:lvl2pPr lvl="1" algn="l">
              <a:lnSpc>
                <a:spcPct val="100000"/>
              </a:lnSpc>
              <a:spcBef>
                <a:spcPts val="0"/>
              </a:spcBef>
              <a:spcAft>
                <a:spcPts val="0"/>
              </a:spcAft>
              <a:buClr>
                <a:srgbClr val="FFFFFF"/>
              </a:buClr>
              <a:buSzPts val="3600"/>
              <a:buNone/>
              <a:defRPr sz="3600" b="1">
                <a:solidFill>
                  <a:srgbClr val="FFFFFF"/>
                </a:solidFill>
              </a:defRPr>
            </a:lvl2pPr>
            <a:lvl3pPr lvl="2" algn="l">
              <a:lnSpc>
                <a:spcPct val="100000"/>
              </a:lnSpc>
              <a:spcBef>
                <a:spcPts val="0"/>
              </a:spcBef>
              <a:spcAft>
                <a:spcPts val="0"/>
              </a:spcAft>
              <a:buClr>
                <a:srgbClr val="FFFFFF"/>
              </a:buClr>
              <a:buSzPts val="3600"/>
              <a:buNone/>
              <a:defRPr sz="3600" b="1">
                <a:solidFill>
                  <a:srgbClr val="FFFFFF"/>
                </a:solidFill>
              </a:defRPr>
            </a:lvl3pPr>
            <a:lvl4pPr lvl="3" algn="l">
              <a:lnSpc>
                <a:spcPct val="100000"/>
              </a:lnSpc>
              <a:spcBef>
                <a:spcPts val="0"/>
              </a:spcBef>
              <a:spcAft>
                <a:spcPts val="0"/>
              </a:spcAft>
              <a:buClr>
                <a:srgbClr val="FFFFFF"/>
              </a:buClr>
              <a:buSzPts val="3600"/>
              <a:buNone/>
              <a:defRPr sz="3600" b="1">
                <a:solidFill>
                  <a:srgbClr val="FFFFFF"/>
                </a:solidFill>
              </a:defRPr>
            </a:lvl4pPr>
            <a:lvl5pPr lvl="4" algn="l">
              <a:lnSpc>
                <a:spcPct val="100000"/>
              </a:lnSpc>
              <a:spcBef>
                <a:spcPts val="0"/>
              </a:spcBef>
              <a:spcAft>
                <a:spcPts val="0"/>
              </a:spcAft>
              <a:buClr>
                <a:srgbClr val="FFFFFF"/>
              </a:buClr>
              <a:buSzPts val="3600"/>
              <a:buNone/>
              <a:defRPr sz="3600" b="1">
                <a:solidFill>
                  <a:srgbClr val="FFFFFF"/>
                </a:solidFill>
              </a:defRPr>
            </a:lvl5pPr>
            <a:lvl6pPr lvl="5" algn="l">
              <a:lnSpc>
                <a:spcPct val="100000"/>
              </a:lnSpc>
              <a:spcBef>
                <a:spcPts val="0"/>
              </a:spcBef>
              <a:spcAft>
                <a:spcPts val="0"/>
              </a:spcAft>
              <a:buClr>
                <a:srgbClr val="FFFFFF"/>
              </a:buClr>
              <a:buSzPts val="3600"/>
              <a:buNone/>
              <a:defRPr sz="3600" b="1">
                <a:solidFill>
                  <a:srgbClr val="FFFFFF"/>
                </a:solidFill>
              </a:defRPr>
            </a:lvl6pPr>
            <a:lvl7pPr lvl="6" algn="l">
              <a:lnSpc>
                <a:spcPct val="100000"/>
              </a:lnSpc>
              <a:spcBef>
                <a:spcPts val="0"/>
              </a:spcBef>
              <a:spcAft>
                <a:spcPts val="0"/>
              </a:spcAft>
              <a:buClr>
                <a:srgbClr val="FFFFFF"/>
              </a:buClr>
              <a:buSzPts val="3600"/>
              <a:buNone/>
              <a:defRPr sz="3600" b="1">
                <a:solidFill>
                  <a:srgbClr val="FFFFFF"/>
                </a:solidFill>
              </a:defRPr>
            </a:lvl7pPr>
            <a:lvl8pPr lvl="7" algn="l">
              <a:lnSpc>
                <a:spcPct val="100000"/>
              </a:lnSpc>
              <a:spcBef>
                <a:spcPts val="0"/>
              </a:spcBef>
              <a:spcAft>
                <a:spcPts val="0"/>
              </a:spcAft>
              <a:buClr>
                <a:srgbClr val="FFFFFF"/>
              </a:buClr>
              <a:buSzPts val="3600"/>
              <a:buNone/>
              <a:defRPr sz="3600" b="1">
                <a:solidFill>
                  <a:srgbClr val="FFFFFF"/>
                </a:solidFill>
              </a:defRPr>
            </a:lvl8pPr>
            <a:lvl9pPr lvl="8" algn="l">
              <a:lnSpc>
                <a:spcPct val="100000"/>
              </a:lnSpc>
              <a:spcBef>
                <a:spcPts val="0"/>
              </a:spcBef>
              <a:spcAft>
                <a:spcPts val="0"/>
              </a:spcAft>
              <a:buClr>
                <a:srgbClr val="FFFFFF"/>
              </a:buClr>
              <a:buSzPts val="3600"/>
              <a:buNone/>
              <a:defRPr sz="3600" b="1">
                <a:solidFill>
                  <a:srgbClr val="FFFFFF"/>
                </a:solidFill>
              </a:defRPr>
            </a:lvl9pPr>
          </a:lstStyle>
          <a:p>
            <a:endParaRPr/>
          </a:p>
        </p:txBody>
      </p:sp>
      <p:sp>
        <p:nvSpPr>
          <p:cNvPr id="451" name="Google Shape;451;p30"/>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Autofit/>
          </a:bodyPr>
          <a:lstStyle>
            <a:lvl1pPr lvl="0" algn="r">
              <a:lnSpc>
                <a:spcPct val="100000"/>
              </a:lnSpc>
              <a:spcAft>
                <a:spcPts val="0"/>
              </a:spcAft>
              <a:buNone/>
              <a:defRPr sz="1000">
                <a:solidFill>
                  <a:srgbClr val="434343"/>
                </a:solidFill>
              </a:defRPr>
            </a:lvl1pPr>
            <a:lvl2pPr lvl="1" algn="r">
              <a:lnSpc>
                <a:spcPct val="100000"/>
              </a:lnSpc>
              <a:spcAft>
                <a:spcPts val="0"/>
              </a:spcAft>
              <a:buNone/>
              <a:defRPr sz="1000">
                <a:solidFill>
                  <a:srgbClr val="434343"/>
                </a:solidFill>
              </a:defRPr>
            </a:lvl2pPr>
            <a:lvl3pPr lvl="2" algn="r">
              <a:lnSpc>
                <a:spcPct val="100000"/>
              </a:lnSpc>
              <a:spcAft>
                <a:spcPts val="0"/>
              </a:spcAft>
              <a:buNone/>
              <a:defRPr sz="1000">
                <a:solidFill>
                  <a:srgbClr val="434343"/>
                </a:solidFill>
              </a:defRPr>
            </a:lvl3pPr>
            <a:lvl4pPr lvl="3" algn="r">
              <a:lnSpc>
                <a:spcPct val="100000"/>
              </a:lnSpc>
              <a:spcAft>
                <a:spcPts val="0"/>
              </a:spcAft>
              <a:buNone/>
              <a:defRPr sz="1000">
                <a:solidFill>
                  <a:srgbClr val="434343"/>
                </a:solidFill>
              </a:defRPr>
            </a:lvl4pPr>
            <a:lvl5pPr lvl="4" algn="r">
              <a:lnSpc>
                <a:spcPct val="100000"/>
              </a:lnSpc>
              <a:spcAft>
                <a:spcPts val="0"/>
              </a:spcAft>
              <a:buNone/>
              <a:defRPr sz="1000">
                <a:solidFill>
                  <a:srgbClr val="434343"/>
                </a:solidFill>
              </a:defRPr>
            </a:lvl5pPr>
            <a:lvl6pPr lvl="5" algn="r">
              <a:lnSpc>
                <a:spcPct val="100000"/>
              </a:lnSpc>
              <a:spcAft>
                <a:spcPts val="0"/>
              </a:spcAft>
              <a:buNone/>
              <a:defRPr sz="1000">
                <a:solidFill>
                  <a:srgbClr val="434343"/>
                </a:solidFill>
              </a:defRPr>
            </a:lvl6pPr>
            <a:lvl7pPr lvl="6" algn="r">
              <a:lnSpc>
                <a:spcPct val="100000"/>
              </a:lnSpc>
              <a:spcAft>
                <a:spcPts val="0"/>
              </a:spcAft>
              <a:buNone/>
              <a:defRPr sz="1000">
                <a:solidFill>
                  <a:srgbClr val="434343"/>
                </a:solidFill>
              </a:defRPr>
            </a:lvl7pPr>
            <a:lvl8pPr lvl="7" algn="r">
              <a:lnSpc>
                <a:spcPct val="100000"/>
              </a:lnSpc>
              <a:spcAft>
                <a:spcPts val="0"/>
              </a:spcAft>
              <a:buNone/>
              <a:defRPr sz="1000">
                <a:solidFill>
                  <a:srgbClr val="434343"/>
                </a:solidFill>
              </a:defRPr>
            </a:lvl8pPr>
            <a:lvl9pPr lvl="8" algn="r">
              <a:lnSpc>
                <a:spcPct val="100000"/>
              </a:lnSpc>
              <a:spcAft>
                <a:spcPts val="0"/>
              </a:spcAft>
              <a:buNone/>
              <a:defRPr sz="1000">
                <a:solidFill>
                  <a:srgbClr val="434343"/>
                </a:solidFill>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自訂版面配置 7">
  <p:cSld name="AUTOLAYOUT_7">
    <p:bg>
      <p:bgPr>
        <a:solidFill>
          <a:srgbClr val="FFFFFF"/>
        </a:solidFill>
        <a:effectLst/>
      </p:bgPr>
    </p:bg>
    <p:spTree>
      <p:nvGrpSpPr>
        <p:cNvPr id="1" name="Shape 452"/>
        <p:cNvGrpSpPr/>
        <p:nvPr/>
      </p:nvGrpSpPr>
      <p:grpSpPr>
        <a:xfrm>
          <a:off x="0" y="0"/>
          <a:ext cx="0" cy="0"/>
          <a:chOff x="0" y="0"/>
          <a:chExt cx="0" cy="0"/>
        </a:xfrm>
      </p:grpSpPr>
      <p:sp>
        <p:nvSpPr>
          <p:cNvPr id="453" name="Google Shape;453;p31"/>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1"/>
          <p:cNvSpPr/>
          <p:nvPr/>
        </p:nvSpPr>
        <p:spPr>
          <a:xfrm>
            <a:off x="-29" y="0"/>
            <a:ext cx="9144000" cy="1741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1"/>
          <p:cNvSpPr/>
          <p:nvPr/>
        </p:nvSpPr>
        <p:spPr>
          <a:xfrm rot="-5400000">
            <a:off x="7406225" y="300"/>
            <a:ext cx="1738200" cy="1737300"/>
          </a:xfrm>
          <a:prstGeom prst="rtTriangle">
            <a:avLst/>
          </a:prstGeom>
          <a:solidFill>
            <a:srgbClr val="FFFFFF">
              <a:alpha val="43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1"/>
          <p:cNvSpPr txBox="1">
            <a:spLocks noGrp="1"/>
          </p:cNvSpPr>
          <p:nvPr>
            <p:ph type="title"/>
          </p:nvPr>
        </p:nvSpPr>
        <p:spPr>
          <a:xfrm>
            <a:off x="324475" y="148225"/>
            <a:ext cx="5244900" cy="1373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None/>
              <a:defRPr sz="2800" b="1">
                <a:solidFill>
                  <a:srgbClr val="FFFFFF"/>
                </a:solidFill>
              </a:defRPr>
            </a:lvl1pPr>
            <a:lvl2pPr lvl="1" algn="l">
              <a:lnSpc>
                <a:spcPct val="100000"/>
              </a:lnSpc>
              <a:spcBef>
                <a:spcPts val="0"/>
              </a:spcBef>
              <a:spcAft>
                <a:spcPts val="0"/>
              </a:spcAft>
              <a:buNone/>
              <a:defRPr sz="2800" b="1">
                <a:solidFill>
                  <a:srgbClr val="FFFFFF"/>
                </a:solidFill>
              </a:defRPr>
            </a:lvl2pPr>
            <a:lvl3pPr lvl="2" algn="l">
              <a:lnSpc>
                <a:spcPct val="100000"/>
              </a:lnSpc>
              <a:spcBef>
                <a:spcPts val="0"/>
              </a:spcBef>
              <a:spcAft>
                <a:spcPts val="0"/>
              </a:spcAft>
              <a:buNone/>
              <a:defRPr sz="2800" b="1">
                <a:solidFill>
                  <a:srgbClr val="FFFFFF"/>
                </a:solidFill>
              </a:defRPr>
            </a:lvl3pPr>
            <a:lvl4pPr lvl="3" algn="l">
              <a:lnSpc>
                <a:spcPct val="100000"/>
              </a:lnSpc>
              <a:spcBef>
                <a:spcPts val="0"/>
              </a:spcBef>
              <a:spcAft>
                <a:spcPts val="0"/>
              </a:spcAft>
              <a:buNone/>
              <a:defRPr sz="2800" b="1">
                <a:solidFill>
                  <a:srgbClr val="FFFFFF"/>
                </a:solidFill>
              </a:defRPr>
            </a:lvl4pPr>
            <a:lvl5pPr lvl="4" algn="l">
              <a:lnSpc>
                <a:spcPct val="100000"/>
              </a:lnSpc>
              <a:spcBef>
                <a:spcPts val="0"/>
              </a:spcBef>
              <a:spcAft>
                <a:spcPts val="0"/>
              </a:spcAft>
              <a:buNone/>
              <a:defRPr sz="2800" b="1">
                <a:solidFill>
                  <a:srgbClr val="FFFFFF"/>
                </a:solidFill>
              </a:defRPr>
            </a:lvl5pPr>
            <a:lvl6pPr lvl="5" algn="l">
              <a:lnSpc>
                <a:spcPct val="100000"/>
              </a:lnSpc>
              <a:spcBef>
                <a:spcPts val="0"/>
              </a:spcBef>
              <a:spcAft>
                <a:spcPts val="0"/>
              </a:spcAft>
              <a:buNone/>
              <a:defRPr sz="2800" b="1">
                <a:solidFill>
                  <a:srgbClr val="FFFFFF"/>
                </a:solidFill>
              </a:defRPr>
            </a:lvl6pPr>
            <a:lvl7pPr lvl="6" algn="l">
              <a:lnSpc>
                <a:spcPct val="100000"/>
              </a:lnSpc>
              <a:spcBef>
                <a:spcPts val="0"/>
              </a:spcBef>
              <a:spcAft>
                <a:spcPts val="0"/>
              </a:spcAft>
              <a:buNone/>
              <a:defRPr sz="2800" b="1">
                <a:solidFill>
                  <a:srgbClr val="FFFFFF"/>
                </a:solidFill>
              </a:defRPr>
            </a:lvl7pPr>
            <a:lvl8pPr lvl="7" algn="l">
              <a:lnSpc>
                <a:spcPct val="100000"/>
              </a:lnSpc>
              <a:spcBef>
                <a:spcPts val="0"/>
              </a:spcBef>
              <a:spcAft>
                <a:spcPts val="0"/>
              </a:spcAft>
              <a:buNone/>
              <a:defRPr sz="2800" b="1">
                <a:solidFill>
                  <a:srgbClr val="FFFFFF"/>
                </a:solidFill>
              </a:defRPr>
            </a:lvl8pPr>
            <a:lvl9pPr lvl="8" algn="l">
              <a:lnSpc>
                <a:spcPct val="100000"/>
              </a:lnSpc>
              <a:spcBef>
                <a:spcPts val="0"/>
              </a:spcBef>
              <a:spcAft>
                <a:spcPts val="0"/>
              </a:spcAft>
              <a:buNone/>
              <a:defRPr sz="2800" b="1">
                <a:solidFill>
                  <a:srgbClr val="FFFFFF"/>
                </a:solidFill>
              </a:defRPr>
            </a:lvl9pPr>
          </a:lstStyle>
          <a:p>
            <a:endParaRPr/>
          </a:p>
        </p:txBody>
      </p:sp>
      <p:sp>
        <p:nvSpPr>
          <p:cNvPr id="457" name="Google Shape;457;p31"/>
          <p:cNvSpPr txBox="1">
            <a:spLocks noGrp="1"/>
          </p:cNvSpPr>
          <p:nvPr>
            <p:ph type="body" idx="1"/>
          </p:nvPr>
        </p:nvSpPr>
        <p:spPr>
          <a:xfrm>
            <a:off x="324475" y="1920450"/>
            <a:ext cx="8494800" cy="27042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Clr>
                <a:srgbClr val="616161"/>
              </a:buClr>
              <a:buSzPts val="1800"/>
              <a:buChar char="●"/>
              <a:defRPr sz="1800">
                <a:solidFill>
                  <a:srgbClr val="616161"/>
                </a:solidFill>
              </a:defRPr>
            </a:lvl1pPr>
            <a:lvl2pPr marL="914400" lvl="1" indent="-317500" algn="l">
              <a:lnSpc>
                <a:spcPct val="115000"/>
              </a:lnSpc>
              <a:spcBef>
                <a:spcPts val="1600"/>
              </a:spcBef>
              <a:spcAft>
                <a:spcPts val="0"/>
              </a:spcAft>
              <a:buClr>
                <a:srgbClr val="616161"/>
              </a:buClr>
              <a:buSzPts val="1400"/>
              <a:buChar char="○"/>
              <a:defRPr sz="1400">
                <a:solidFill>
                  <a:srgbClr val="616161"/>
                </a:solidFill>
              </a:defRPr>
            </a:lvl2pPr>
            <a:lvl3pPr marL="1371600" lvl="2" indent="-317500" algn="l">
              <a:lnSpc>
                <a:spcPct val="115000"/>
              </a:lnSpc>
              <a:spcBef>
                <a:spcPts val="1600"/>
              </a:spcBef>
              <a:spcAft>
                <a:spcPts val="0"/>
              </a:spcAft>
              <a:buClr>
                <a:srgbClr val="616161"/>
              </a:buClr>
              <a:buSzPts val="1400"/>
              <a:buChar char="■"/>
              <a:defRPr sz="1400">
                <a:solidFill>
                  <a:srgbClr val="616161"/>
                </a:solidFill>
              </a:defRPr>
            </a:lvl3pPr>
            <a:lvl4pPr marL="1828800" lvl="3" indent="-317500" algn="l">
              <a:lnSpc>
                <a:spcPct val="115000"/>
              </a:lnSpc>
              <a:spcBef>
                <a:spcPts val="1600"/>
              </a:spcBef>
              <a:spcAft>
                <a:spcPts val="0"/>
              </a:spcAft>
              <a:buClr>
                <a:srgbClr val="616161"/>
              </a:buClr>
              <a:buSzPts val="1400"/>
              <a:buChar char="●"/>
              <a:defRPr sz="1400">
                <a:solidFill>
                  <a:srgbClr val="616161"/>
                </a:solidFill>
              </a:defRPr>
            </a:lvl4pPr>
            <a:lvl5pPr marL="2286000" lvl="4" indent="-317500" algn="l">
              <a:lnSpc>
                <a:spcPct val="115000"/>
              </a:lnSpc>
              <a:spcBef>
                <a:spcPts val="1600"/>
              </a:spcBef>
              <a:spcAft>
                <a:spcPts val="0"/>
              </a:spcAft>
              <a:buClr>
                <a:srgbClr val="616161"/>
              </a:buClr>
              <a:buSzPts val="1400"/>
              <a:buChar char="○"/>
              <a:defRPr sz="1400">
                <a:solidFill>
                  <a:srgbClr val="616161"/>
                </a:solidFill>
              </a:defRPr>
            </a:lvl5pPr>
            <a:lvl6pPr marL="2743200" lvl="5" indent="-317500" algn="l">
              <a:lnSpc>
                <a:spcPct val="115000"/>
              </a:lnSpc>
              <a:spcBef>
                <a:spcPts val="1600"/>
              </a:spcBef>
              <a:spcAft>
                <a:spcPts val="0"/>
              </a:spcAft>
              <a:buClr>
                <a:srgbClr val="616161"/>
              </a:buClr>
              <a:buSzPts val="1400"/>
              <a:buChar char="■"/>
              <a:defRPr sz="1400">
                <a:solidFill>
                  <a:srgbClr val="616161"/>
                </a:solidFill>
              </a:defRPr>
            </a:lvl6pPr>
            <a:lvl7pPr marL="3200400" lvl="6" indent="-317500" algn="l">
              <a:lnSpc>
                <a:spcPct val="115000"/>
              </a:lnSpc>
              <a:spcBef>
                <a:spcPts val="1600"/>
              </a:spcBef>
              <a:spcAft>
                <a:spcPts val="0"/>
              </a:spcAft>
              <a:buClr>
                <a:srgbClr val="616161"/>
              </a:buClr>
              <a:buSzPts val="1400"/>
              <a:buChar char="●"/>
              <a:defRPr sz="1400">
                <a:solidFill>
                  <a:srgbClr val="616161"/>
                </a:solidFill>
              </a:defRPr>
            </a:lvl7pPr>
            <a:lvl8pPr marL="3657600" lvl="7" indent="-317500" algn="l">
              <a:lnSpc>
                <a:spcPct val="115000"/>
              </a:lnSpc>
              <a:spcBef>
                <a:spcPts val="1600"/>
              </a:spcBef>
              <a:spcAft>
                <a:spcPts val="0"/>
              </a:spcAft>
              <a:buClr>
                <a:srgbClr val="616161"/>
              </a:buClr>
              <a:buSzPts val="1400"/>
              <a:buChar char="○"/>
              <a:defRPr sz="1400">
                <a:solidFill>
                  <a:srgbClr val="616161"/>
                </a:solidFill>
              </a:defRPr>
            </a:lvl8pPr>
            <a:lvl9pPr marL="4114800" lvl="8" indent="-317500" algn="l">
              <a:lnSpc>
                <a:spcPct val="115000"/>
              </a:lnSpc>
              <a:spcBef>
                <a:spcPts val="1600"/>
              </a:spcBef>
              <a:spcAft>
                <a:spcPts val="1600"/>
              </a:spcAft>
              <a:buClr>
                <a:srgbClr val="616161"/>
              </a:buClr>
              <a:buSzPts val="1400"/>
              <a:buChar char="■"/>
              <a:defRPr sz="1400">
                <a:solidFill>
                  <a:srgbClr val="616161"/>
                </a:solidFill>
              </a:defRPr>
            </a:lvl9pPr>
          </a:lstStyle>
          <a:p>
            <a:endParaRPr/>
          </a:p>
        </p:txBody>
      </p:sp>
      <p:sp>
        <p:nvSpPr>
          <p:cNvPr id="458" name="Google Shape;458;p31"/>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Autofit/>
          </a:bodyPr>
          <a:lstStyle>
            <a:lvl1pPr lvl="0" algn="r">
              <a:lnSpc>
                <a:spcPct val="100000"/>
              </a:lnSpc>
              <a:spcAft>
                <a:spcPts val="0"/>
              </a:spcAft>
              <a:buNone/>
              <a:defRPr sz="1000">
                <a:solidFill>
                  <a:srgbClr val="616161"/>
                </a:solidFill>
              </a:defRPr>
            </a:lvl1pPr>
            <a:lvl2pPr lvl="1" algn="r">
              <a:lnSpc>
                <a:spcPct val="100000"/>
              </a:lnSpc>
              <a:spcAft>
                <a:spcPts val="0"/>
              </a:spcAft>
              <a:buNone/>
              <a:defRPr sz="1000">
                <a:solidFill>
                  <a:srgbClr val="616161"/>
                </a:solidFill>
              </a:defRPr>
            </a:lvl2pPr>
            <a:lvl3pPr lvl="2" algn="r">
              <a:lnSpc>
                <a:spcPct val="100000"/>
              </a:lnSpc>
              <a:spcAft>
                <a:spcPts val="0"/>
              </a:spcAft>
              <a:buNone/>
              <a:defRPr sz="1000">
                <a:solidFill>
                  <a:srgbClr val="616161"/>
                </a:solidFill>
              </a:defRPr>
            </a:lvl3pPr>
            <a:lvl4pPr lvl="3" algn="r">
              <a:lnSpc>
                <a:spcPct val="100000"/>
              </a:lnSpc>
              <a:spcAft>
                <a:spcPts val="0"/>
              </a:spcAft>
              <a:buNone/>
              <a:defRPr sz="1000">
                <a:solidFill>
                  <a:srgbClr val="616161"/>
                </a:solidFill>
              </a:defRPr>
            </a:lvl4pPr>
            <a:lvl5pPr lvl="4" algn="r">
              <a:lnSpc>
                <a:spcPct val="100000"/>
              </a:lnSpc>
              <a:spcAft>
                <a:spcPts val="0"/>
              </a:spcAft>
              <a:buNone/>
              <a:defRPr sz="1000">
                <a:solidFill>
                  <a:srgbClr val="616161"/>
                </a:solidFill>
              </a:defRPr>
            </a:lvl5pPr>
            <a:lvl6pPr lvl="5" algn="r">
              <a:lnSpc>
                <a:spcPct val="100000"/>
              </a:lnSpc>
              <a:spcAft>
                <a:spcPts val="0"/>
              </a:spcAft>
              <a:buNone/>
              <a:defRPr sz="1000">
                <a:solidFill>
                  <a:srgbClr val="616161"/>
                </a:solidFill>
              </a:defRPr>
            </a:lvl6pPr>
            <a:lvl7pPr lvl="6" algn="r">
              <a:lnSpc>
                <a:spcPct val="100000"/>
              </a:lnSpc>
              <a:spcAft>
                <a:spcPts val="0"/>
              </a:spcAft>
              <a:buNone/>
              <a:defRPr sz="1000">
                <a:solidFill>
                  <a:srgbClr val="616161"/>
                </a:solidFill>
              </a:defRPr>
            </a:lvl7pPr>
            <a:lvl8pPr lvl="7" algn="r">
              <a:lnSpc>
                <a:spcPct val="100000"/>
              </a:lnSpc>
              <a:spcAft>
                <a:spcPts val="0"/>
              </a:spcAft>
              <a:buNone/>
              <a:defRPr sz="1000">
                <a:solidFill>
                  <a:srgbClr val="616161"/>
                </a:solidFill>
              </a:defRPr>
            </a:lvl8pPr>
            <a:lvl9pPr lvl="8" algn="r">
              <a:lnSpc>
                <a:spcPct val="100000"/>
              </a:lnSpc>
              <a:spcAft>
                <a:spcPts val="0"/>
              </a:spcAft>
              <a:buNone/>
              <a:defRPr sz="1000">
                <a:solidFill>
                  <a:srgbClr val="616161"/>
                </a:solidFill>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自訂版面配置 8">
  <p:cSld name="AUTOLAYOUT_8">
    <p:spTree>
      <p:nvGrpSpPr>
        <p:cNvPr id="1" name="Shape 459"/>
        <p:cNvGrpSpPr/>
        <p:nvPr/>
      </p:nvGrpSpPr>
      <p:grpSpPr>
        <a:xfrm>
          <a:off x="0" y="0"/>
          <a:ext cx="0" cy="0"/>
          <a:chOff x="0" y="0"/>
          <a:chExt cx="0" cy="0"/>
        </a:xfrm>
      </p:grpSpPr>
      <p:sp>
        <p:nvSpPr>
          <p:cNvPr id="460" name="Google Shape;460;p32"/>
          <p:cNvSpPr/>
          <p:nvPr/>
        </p:nvSpPr>
        <p:spPr>
          <a:xfrm>
            <a:off x="0" y="0"/>
            <a:ext cx="9144000" cy="5143500"/>
          </a:xfrm>
          <a:prstGeom prst="rect">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2"/>
          <p:cNvSpPr/>
          <p:nvPr/>
        </p:nvSpPr>
        <p:spPr>
          <a:xfrm>
            <a:off x="3341300" y="314875"/>
            <a:ext cx="5486400" cy="45132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2"/>
          <p:cNvSpPr/>
          <p:nvPr/>
        </p:nvSpPr>
        <p:spPr>
          <a:xfrm>
            <a:off x="0" y="0"/>
            <a:ext cx="3048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2"/>
          <p:cNvSpPr/>
          <p:nvPr/>
        </p:nvSpPr>
        <p:spPr>
          <a:xfrm>
            <a:off x="3341300" y="314875"/>
            <a:ext cx="5486400" cy="113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2"/>
          <p:cNvSpPr txBox="1">
            <a:spLocks noGrp="1"/>
          </p:cNvSpPr>
          <p:nvPr>
            <p:ph type="title"/>
          </p:nvPr>
        </p:nvSpPr>
        <p:spPr>
          <a:xfrm>
            <a:off x="348300" y="428200"/>
            <a:ext cx="2351400" cy="4399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FFFFFF"/>
              </a:buClr>
              <a:buSzPts val="2800"/>
              <a:buNone/>
              <a:defRPr sz="2800" b="1">
                <a:solidFill>
                  <a:srgbClr val="FFFFFF"/>
                </a:solidFill>
              </a:defRPr>
            </a:lvl1pPr>
            <a:lvl2pPr lvl="1" algn="l">
              <a:lnSpc>
                <a:spcPct val="100000"/>
              </a:lnSpc>
              <a:spcBef>
                <a:spcPts val="0"/>
              </a:spcBef>
              <a:spcAft>
                <a:spcPts val="0"/>
              </a:spcAft>
              <a:buClr>
                <a:srgbClr val="FFFFFF"/>
              </a:buClr>
              <a:buSzPts val="2800"/>
              <a:buNone/>
              <a:defRPr sz="2800" b="1">
                <a:solidFill>
                  <a:srgbClr val="FFFFFF"/>
                </a:solidFill>
              </a:defRPr>
            </a:lvl2pPr>
            <a:lvl3pPr lvl="2" algn="l">
              <a:lnSpc>
                <a:spcPct val="100000"/>
              </a:lnSpc>
              <a:spcBef>
                <a:spcPts val="0"/>
              </a:spcBef>
              <a:spcAft>
                <a:spcPts val="0"/>
              </a:spcAft>
              <a:buClr>
                <a:srgbClr val="FFFFFF"/>
              </a:buClr>
              <a:buSzPts val="2800"/>
              <a:buNone/>
              <a:defRPr sz="2800" b="1">
                <a:solidFill>
                  <a:srgbClr val="FFFFFF"/>
                </a:solidFill>
              </a:defRPr>
            </a:lvl3pPr>
            <a:lvl4pPr lvl="3" algn="l">
              <a:lnSpc>
                <a:spcPct val="100000"/>
              </a:lnSpc>
              <a:spcBef>
                <a:spcPts val="0"/>
              </a:spcBef>
              <a:spcAft>
                <a:spcPts val="0"/>
              </a:spcAft>
              <a:buClr>
                <a:srgbClr val="FFFFFF"/>
              </a:buClr>
              <a:buSzPts val="2800"/>
              <a:buNone/>
              <a:defRPr sz="2800" b="1">
                <a:solidFill>
                  <a:srgbClr val="FFFFFF"/>
                </a:solidFill>
              </a:defRPr>
            </a:lvl4pPr>
            <a:lvl5pPr lvl="4" algn="l">
              <a:lnSpc>
                <a:spcPct val="100000"/>
              </a:lnSpc>
              <a:spcBef>
                <a:spcPts val="0"/>
              </a:spcBef>
              <a:spcAft>
                <a:spcPts val="0"/>
              </a:spcAft>
              <a:buClr>
                <a:srgbClr val="FFFFFF"/>
              </a:buClr>
              <a:buSzPts val="2800"/>
              <a:buNone/>
              <a:defRPr sz="2800" b="1">
                <a:solidFill>
                  <a:srgbClr val="FFFFFF"/>
                </a:solidFill>
              </a:defRPr>
            </a:lvl5pPr>
            <a:lvl6pPr lvl="5" algn="l">
              <a:lnSpc>
                <a:spcPct val="100000"/>
              </a:lnSpc>
              <a:spcBef>
                <a:spcPts val="0"/>
              </a:spcBef>
              <a:spcAft>
                <a:spcPts val="0"/>
              </a:spcAft>
              <a:buClr>
                <a:srgbClr val="FFFFFF"/>
              </a:buClr>
              <a:buSzPts val="2800"/>
              <a:buNone/>
              <a:defRPr sz="2800" b="1">
                <a:solidFill>
                  <a:srgbClr val="FFFFFF"/>
                </a:solidFill>
              </a:defRPr>
            </a:lvl6pPr>
            <a:lvl7pPr lvl="6" algn="l">
              <a:lnSpc>
                <a:spcPct val="100000"/>
              </a:lnSpc>
              <a:spcBef>
                <a:spcPts val="0"/>
              </a:spcBef>
              <a:spcAft>
                <a:spcPts val="0"/>
              </a:spcAft>
              <a:buClr>
                <a:srgbClr val="FFFFFF"/>
              </a:buClr>
              <a:buSzPts val="2800"/>
              <a:buNone/>
              <a:defRPr sz="2800" b="1">
                <a:solidFill>
                  <a:srgbClr val="FFFFFF"/>
                </a:solidFill>
              </a:defRPr>
            </a:lvl7pPr>
            <a:lvl8pPr lvl="7" algn="l">
              <a:lnSpc>
                <a:spcPct val="100000"/>
              </a:lnSpc>
              <a:spcBef>
                <a:spcPts val="0"/>
              </a:spcBef>
              <a:spcAft>
                <a:spcPts val="0"/>
              </a:spcAft>
              <a:buClr>
                <a:srgbClr val="FFFFFF"/>
              </a:buClr>
              <a:buSzPts val="2800"/>
              <a:buNone/>
              <a:defRPr sz="2800" b="1">
                <a:solidFill>
                  <a:srgbClr val="FFFFFF"/>
                </a:solidFill>
              </a:defRPr>
            </a:lvl8pPr>
            <a:lvl9pPr lvl="8" algn="l">
              <a:lnSpc>
                <a:spcPct val="100000"/>
              </a:lnSpc>
              <a:spcBef>
                <a:spcPts val="0"/>
              </a:spcBef>
              <a:spcAft>
                <a:spcPts val="0"/>
              </a:spcAft>
              <a:buClr>
                <a:srgbClr val="FFFFFF"/>
              </a:buClr>
              <a:buSzPts val="2800"/>
              <a:buNone/>
              <a:defRPr sz="2800" b="1">
                <a:solidFill>
                  <a:srgbClr val="FFFFFF"/>
                </a:solidFill>
              </a:defRPr>
            </a:lvl9pPr>
          </a:lstStyle>
          <a:p>
            <a:endParaRPr/>
          </a:p>
        </p:txBody>
      </p:sp>
      <p:sp>
        <p:nvSpPr>
          <p:cNvPr id="465" name="Google Shape;465;p32"/>
          <p:cNvSpPr txBox="1">
            <a:spLocks noGrp="1"/>
          </p:cNvSpPr>
          <p:nvPr>
            <p:ph type="body" idx="1"/>
          </p:nvPr>
        </p:nvSpPr>
        <p:spPr>
          <a:xfrm>
            <a:off x="3539325" y="593900"/>
            <a:ext cx="5090400" cy="40116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Clr>
                <a:srgbClr val="666666"/>
              </a:buClr>
              <a:buSzPts val="1400"/>
              <a:buChar char="●"/>
              <a:defRPr sz="1400">
                <a:solidFill>
                  <a:srgbClr val="666666"/>
                </a:solidFill>
              </a:defRPr>
            </a:lvl1pPr>
            <a:lvl2pPr marL="914400" lvl="1" indent="-304800" algn="l">
              <a:lnSpc>
                <a:spcPct val="115000"/>
              </a:lnSpc>
              <a:spcBef>
                <a:spcPts val="1600"/>
              </a:spcBef>
              <a:spcAft>
                <a:spcPts val="0"/>
              </a:spcAft>
              <a:buClr>
                <a:srgbClr val="666666"/>
              </a:buClr>
              <a:buSzPts val="1200"/>
              <a:buChar char="○"/>
              <a:defRPr sz="1200">
                <a:solidFill>
                  <a:srgbClr val="666666"/>
                </a:solidFill>
              </a:defRPr>
            </a:lvl2pPr>
            <a:lvl3pPr marL="1371600" lvl="2" indent="-304800" algn="l">
              <a:lnSpc>
                <a:spcPct val="115000"/>
              </a:lnSpc>
              <a:spcBef>
                <a:spcPts val="1600"/>
              </a:spcBef>
              <a:spcAft>
                <a:spcPts val="0"/>
              </a:spcAft>
              <a:buClr>
                <a:srgbClr val="666666"/>
              </a:buClr>
              <a:buSzPts val="1200"/>
              <a:buChar char="■"/>
              <a:defRPr sz="1200">
                <a:solidFill>
                  <a:srgbClr val="666666"/>
                </a:solidFill>
              </a:defRPr>
            </a:lvl3pPr>
            <a:lvl4pPr marL="1828800" lvl="3" indent="-304800" algn="l">
              <a:lnSpc>
                <a:spcPct val="115000"/>
              </a:lnSpc>
              <a:spcBef>
                <a:spcPts val="1600"/>
              </a:spcBef>
              <a:spcAft>
                <a:spcPts val="0"/>
              </a:spcAft>
              <a:buClr>
                <a:srgbClr val="666666"/>
              </a:buClr>
              <a:buSzPts val="1200"/>
              <a:buChar char="●"/>
              <a:defRPr sz="1200">
                <a:solidFill>
                  <a:srgbClr val="666666"/>
                </a:solidFill>
              </a:defRPr>
            </a:lvl4pPr>
            <a:lvl5pPr marL="2286000" lvl="4" indent="-304800" algn="l">
              <a:lnSpc>
                <a:spcPct val="115000"/>
              </a:lnSpc>
              <a:spcBef>
                <a:spcPts val="1600"/>
              </a:spcBef>
              <a:spcAft>
                <a:spcPts val="0"/>
              </a:spcAft>
              <a:buClr>
                <a:srgbClr val="666666"/>
              </a:buClr>
              <a:buSzPts val="1200"/>
              <a:buChar char="○"/>
              <a:defRPr sz="1200">
                <a:solidFill>
                  <a:srgbClr val="666666"/>
                </a:solidFill>
              </a:defRPr>
            </a:lvl5pPr>
            <a:lvl6pPr marL="2743200" lvl="5" indent="-304800" algn="l">
              <a:lnSpc>
                <a:spcPct val="115000"/>
              </a:lnSpc>
              <a:spcBef>
                <a:spcPts val="1600"/>
              </a:spcBef>
              <a:spcAft>
                <a:spcPts val="0"/>
              </a:spcAft>
              <a:buClr>
                <a:srgbClr val="666666"/>
              </a:buClr>
              <a:buSzPts val="1200"/>
              <a:buChar char="■"/>
              <a:defRPr sz="1200">
                <a:solidFill>
                  <a:srgbClr val="666666"/>
                </a:solidFill>
              </a:defRPr>
            </a:lvl6pPr>
            <a:lvl7pPr marL="3200400" lvl="6" indent="-304800" algn="l">
              <a:lnSpc>
                <a:spcPct val="115000"/>
              </a:lnSpc>
              <a:spcBef>
                <a:spcPts val="1600"/>
              </a:spcBef>
              <a:spcAft>
                <a:spcPts val="0"/>
              </a:spcAft>
              <a:buClr>
                <a:srgbClr val="666666"/>
              </a:buClr>
              <a:buSzPts val="1200"/>
              <a:buChar char="●"/>
              <a:defRPr sz="1200">
                <a:solidFill>
                  <a:srgbClr val="666666"/>
                </a:solidFill>
              </a:defRPr>
            </a:lvl7pPr>
            <a:lvl8pPr marL="3657600" lvl="7" indent="-304800" algn="l">
              <a:lnSpc>
                <a:spcPct val="115000"/>
              </a:lnSpc>
              <a:spcBef>
                <a:spcPts val="1600"/>
              </a:spcBef>
              <a:spcAft>
                <a:spcPts val="0"/>
              </a:spcAft>
              <a:buClr>
                <a:srgbClr val="666666"/>
              </a:buClr>
              <a:buSzPts val="1200"/>
              <a:buChar char="○"/>
              <a:defRPr sz="1200">
                <a:solidFill>
                  <a:srgbClr val="666666"/>
                </a:solidFill>
              </a:defRPr>
            </a:lvl8pPr>
            <a:lvl9pPr marL="4114800" lvl="8" indent="-304800" algn="l">
              <a:lnSpc>
                <a:spcPct val="115000"/>
              </a:lnSpc>
              <a:spcBef>
                <a:spcPts val="1600"/>
              </a:spcBef>
              <a:spcAft>
                <a:spcPts val="1600"/>
              </a:spcAft>
              <a:buClr>
                <a:srgbClr val="666666"/>
              </a:buClr>
              <a:buSzPts val="1200"/>
              <a:buChar char="■"/>
              <a:defRPr sz="1200">
                <a:solidFill>
                  <a:srgbClr val="666666"/>
                </a:solidFill>
              </a:defRPr>
            </a:lvl9pPr>
          </a:lstStyle>
          <a:p>
            <a:endParaRPr/>
          </a:p>
        </p:txBody>
      </p:sp>
      <p:sp>
        <p:nvSpPr>
          <p:cNvPr id="466" name="Google Shape;466;p32"/>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Autofit/>
          </a:bodyPr>
          <a:lstStyle>
            <a:lvl1pPr lvl="0" algn="r">
              <a:lnSpc>
                <a:spcPct val="100000"/>
              </a:lnSpc>
              <a:spcAft>
                <a:spcPts val="0"/>
              </a:spcAft>
              <a:buNone/>
              <a:defRPr sz="1000">
                <a:solidFill>
                  <a:srgbClr val="666666"/>
                </a:solidFill>
              </a:defRPr>
            </a:lvl1pPr>
            <a:lvl2pPr lvl="1" algn="r">
              <a:lnSpc>
                <a:spcPct val="100000"/>
              </a:lnSpc>
              <a:spcAft>
                <a:spcPts val="0"/>
              </a:spcAft>
              <a:buNone/>
              <a:defRPr sz="1000">
                <a:solidFill>
                  <a:srgbClr val="666666"/>
                </a:solidFill>
              </a:defRPr>
            </a:lvl2pPr>
            <a:lvl3pPr lvl="2" algn="r">
              <a:lnSpc>
                <a:spcPct val="100000"/>
              </a:lnSpc>
              <a:spcAft>
                <a:spcPts val="0"/>
              </a:spcAft>
              <a:buNone/>
              <a:defRPr sz="1000">
                <a:solidFill>
                  <a:srgbClr val="666666"/>
                </a:solidFill>
              </a:defRPr>
            </a:lvl3pPr>
            <a:lvl4pPr lvl="3" algn="r">
              <a:lnSpc>
                <a:spcPct val="100000"/>
              </a:lnSpc>
              <a:spcAft>
                <a:spcPts val="0"/>
              </a:spcAft>
              <a:buNone/>
              <a:defRPr sz="1000">
                <a:solidFill>
                  <a:srgbClr val="666666"/>
                </a:solidFill>
              </a:defRPr>
            </a:lvl4pPr>
            <a:lvl5pPr lvl="4" algn="r">
              <a:lnSpc>
                <a:spcPct val="100000"/>
              </a:lnSpc>
              <a:spcAft>
                <a:spcPts val="0"/>
              </a:spcAft>
              <a:buNone/>
              <a:defRPr sz="1000">
                <a:solidFill>
                  <a:srgbClr val="666666"/>
                </a:solidFill>
              </a:defRPr>
            </a:lvl5pPr>
            <a:lvl6pPr lvl="5" algn="r">
              <a:lnSpc>
                <a:spcPct val="100000"/>
              </a:lnSpc>
              <a:spcAft>
                <a:spcPts val="0"/>
              </a:spcAft>
              <a:buNone/>
              <a:defRPr sz="1000">
                <a:solidFill>
                  <a:srgbClr val="666666"/>
                </a:solidFill>
              </a:defRPr>
            </a:lvl6pPr>
            <a:lvl7pPr lvl="6" algn="r">
              <a:lnSpc>
                <a:spcPct val="100000"/>
              </a:lnSpc>
              <a:spcAft>
                <a:spcPts val="0"/>
              </a:spcAft>
              <a:buNone/>
              <a:defRPr sz="1000">
                <a:solidFill>
                  <a:srgbClr val="666666"/>
                </a:solidFill>
              </a:defRPr>
            </a:lvl7pPr>
            <a:lvl8pPr lvl="7" algn="r">
              <a:lnSpc>
                <a:spcPct val="100000"/>
              </a:lnSpc>
              <a:spcAft>
                <a:spcPts val="0"/>
              </a:spcAft>
              <a:buNone/>
              <a:defRPr sz="1000">
                <a:solidFill>
                  <a:srgbClr val="666666"/>
                </a:solidFill>
              </a:defRPr>
            </a:lvl8pPr>
            <a:lvl9pPr lvl="8" algn="r">
              <a:lnSpc>
                <a:spcPct val="100000"/>
              </a:lnSpc>
              <a:spcAft>
                <a:spcPts val="0"/>
              </a:spcAft>
              <a:buNone/>
              <a:defRPr sz="1000">
                <a:solidFill>
                  <a:srgbClr val="666666"/>
                </a:solidFill>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theme" Target="../theme/theme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zh-TW"/>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81"/>
        <p:cNvGrpSpPr/>
        <p:nvPr/>
      </p:nvGrpSpPr>
      <p:grpSpPr>
        <a:xfrm>
          <a:off x="0" y="0"/>
          <a:ext cx="0" cy="0"/>
          <a:chOff x="0" y="0"/>
          <a:chExt cx="0" cy="0"/>
        </a:xfrm>
      </p:grpSpPr>
      <p:sp>
        <p:nvSpPr>
          <p:cNvPr id="82" name="Google Shape;82;p13"/>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1pPr>
            <a:lvl2pPr marR="0" lvl="1"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2pPr>
            <a:lvl3pPr marR="0" lvl="2"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3pPr>
            <a:lvl4pPr marR="0" lvl="3"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4pPr>
            <a:lvl5pPr marR="0" lvl="4"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5pPr>
            <a:lvl6pPr marR="0" lvl="5"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6pPr>
            <a:lvl7pPr marR="0" lvl="6"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7pPr>
            <a:lvl8pPr marR="0" lvl="7"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8pPr>
            <a:lvl9pPr marR="0" lvl="8"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9pPr>
          </a:lstStyle>
          <a:p>
            <a:endParaRPr/>
          </a:p>
        </p:txBody>
      </p:sp>
      <p:sp>
        <p:nvSpPr>
          <p:cNvPr id="83" name="Google Shape;83;p13"/>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Roboto"/>
              <a:buChar char="●"/>
              <a:defRPr sz="1800" b="0" i="0" u="none" strike="noStrike" cap="none">
                <a:solidFill>
                  <a:schemeClr val="dk2"/>
                </a:solidFill>
                <a:latin typeface="Roboto"/>
                <a:ea typeface="Roboto"/>
                <a:cs typeface="Roboto"/>
                <a:sym typeface="Roboto"/>
              </a:defRPr>
            </a:lvl1pPr>
            <a:lvl2pPr marL="914400" marR="0" lvl="1"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2pPr>
            <a:lvl3pPr marL="1371600" marR="0" lvl="2"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3pPr>
            <a:lvl4pPr marL="1828800" marR="0" lvl="3"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4pPr>
            <a:lvl5pPr marL="2286000" marR="0" lvl="4"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5pPr>
            <a:lvl6pPr marL="2743200" marR="0" lvl="5"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6pPr>
            <a:lvl7pPr marL="3200400" marR="0" lvl="6"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7pPr>
            <a:lvl8pPr marL="3657600" marR="0" lvl="7"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dk2"/>
              </a:buClr>
              <a:buSzPts val="1400"/>
              <a:buFont typeface="Roboto"/>
              <a:buChar char="■"/>
              <a:defRPr sz="1400" b="0" i="0" u="none" strike="noStrike" cap="none">
                <a:solidFill>
                  <a:schemeClr val="dk2"/>
                </a:solidFill>
                <a:latin typeface="Roboto"/>
                <a:ea typeface="Roboto"/>
                <a:cs typeface="Roboto"/>
                <a:sym typeface="Roboto"/>
              </a:defRPr>
            </a:lvl9pPr>
          </a:lstStyle>
          <a:p>
            <a:endParaRPr/>
          </a:p>
        </p:txBody>
      </p:sp>
      <p:sp>
        <p:nvSpPr>
          <p:cNvPr id="84" name="Google Shape;84;p13"/>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zh-TW"/>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14.xml"/><Relationship Id="rId5" Type="http://schemas.openxmlformats.org/officeDocument/2006/relationships/image" Target="../media/image10.png"/><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14.xml"/><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14.xml"/><Relationship Id="rId5" Type="http://schemas.openxmlformats.org/officeDocument/2006/relationships/image" Target="../media/image15.png"/><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14.xml"/><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hyperlink" Target="https://gym.openai.com/docs/?fbclid=IwAR28D5AQlDWBo_UJ-3U2oFcCW_yz_t9wx1of0TQzKJK6PJfTfI0W6hkpRxI" TargetMode="External"/><Relationship Id="rId2" Type="http://schemas.openxmlformats.org/officeDocument/2006/relationships/notesSlide" Target="../notesSlides/notesSlide27.xml"/><Relationship Id="rId1" Type="http://schemas.openxmlformats.org/officeDocument/2006/relationships/slideLayout" Target="../slideLayouts/slideLayout14.xml"/><Relationship Id="rId5" Type="http://schemas.openxmlformats.org/officeDocument/2006/relationships/hyperlink" Target="https://pytorch.org/tutorials/intermediate/reinforcement_q_learning.html?fbclid=IwAR1UzQffW67bR-NAFrVGjeNNH93jeCT77nPyrdxM5aUz1Vx5TUkW_1gfKWE" TargetMode="External"/><Relationship Id="rId4" Type="http://schemas.openxmlformats.org/officeDocument/2006/relationships/hyperlink" Target="https://github.com/hans1996/match3_env?fbclid=IwAR315g0k8qYmJAjt12FuZ6ycLwwRiK3b1Gt63l9EZ0nVdefOupo2tiy8DeU" TargetMode="External"/></Relationships>
</file>

<file path=ppt/slides/_rels/slide28.xml.rels><?xml version="1.0" encoding="UTF-8" standalone="yes"?>
<Relationships xmlns="http://schemas.openxmlformats.org/package/2006/relationships"><Relationship Id="rId3" Type="http://schemas.openxmlformats.org/officeDocument/2006/relationships/hyperlink" Target="https://ieeexplore.ieee.org/document/8848003/authors?fbclid=IwAR1UzQffW67bR-NAFrVGjeNNH93jeCT77nPyrdxM5aUz1Vx5TUkW_1gfKWE#authors" TargetMode="External"/><Relationship Id="rId2" Type="http://schemas.openxmlformats.org/officeDocument/2006/relationships/notesSlide" Target="../notesSlides/notesSlide28.xml"/><Relationship Id="rId1" Type="http://schemas.openxmlformats.org/officeDocument/2006/relationships/slideLayout" Target="../slideLayouts/slideLayout14.xml"/><Relationship Id="rId5" Type="http://schemas.openxmlformats.org/officeDocument/2006/relationships/hyperlink" Target="https://github.com/wrk226/match_3_game_simulator_py" TargetMode="External"/><Relationship Id="rId4" Type="http://schemas.openxmlformats.org/officeDocument/2006/relationships/hyperlink" Target="https://docs.ray.io/en/master/rllib.html?fbclid=IwAR2X94QIGzZ18ryzaL4dg908maxORCQtNjqtfTY83t-s_nWW-F_4SWjTORA"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hyperlink" Target="http://drive.google.com/file/d/1ZW65v2fcb97KQisnW8JvxrzApsP2_H23/view" TargetMode="External"/><Relationship Id="rId2" Type="http://schemas.openxmlformats.org/officeDocument/2006/relationships/notesSlide" Target="../notesSlides/notesSlide6.xml"/><Relationship Id="rId1" Type="http://schemas.openxmlformats.org/officeDocument/2006/relationships/slideLayout" Target="../slideLayouts/slideLayout15.xml"/><Relationship Id="rId4" Type="http://schemas.openxmlformats.org/officeDocument/2006/relationships/image" Target="../media/image1.jp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Google Shape;471;p33"/>
          <p:cNvSpPr txBox="1">
            <a:spLocks noGrp="1"/>
          </p:cNvSpPr>
          <p:nvPr>
            <p:ph type="ctrTitle"/>
          </p:nvPr>
        </p:nvSpPr>
        <p:spPr>
          <a:xfrm>
            <a:off x="598100" y="1775222"/>
            <a:ext cx="8222100" cy="838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200"/>
              <a:buNone/>
            </a:pPr>
            <a:r>
              <a:rPr lang="zh-TW"/>
              <a:t>Match 3 with RL</a:t>
            </a:r>
            <a:endParaRPr/>
          </a:p>
        </p:txBody>
      </p:sp>
      <p:sp>
        <p:nvSpPr>
          <p:cNvPr id="472" name="Google Shape;472;p33"/>
          <p:cNvSpPr txBox="1">
            <a:spLocks noGrp="1"/>
          </p:cNvSpPr>
          <p:nvPr>
            <p:ph type="subTitle" idx="1"/>
          </p:nvPr>
        </p:nvSpPr>
        <p:spPr>
          <a:xfrm>
            <a:off x="598088" y="2715913"/>
            <a:ext cx="8222100" cy="432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100"/>
              <a:buNone/>
            </a:pPr>
            <a:r>
              <a:rPr lang="zh-TW"/>
              <a:t>組員：李昀奇、黃秉茂、薛睿泓</a:t>
            </a:r>
            <a:endParaRPr/>
          </a:p>
          <a:p>
            <a:pPr marL="0" lvl="0" indent="0" algn="l" rtl="0">
              <a:lnSpc>
                <a:spcPct val="100000"/>
              </a:lnSpc>
              <a:spcBef>
                <a:spcPts val="0"/>
              </a:spcBef>
              <a:spcAft>
                <a:spcPts val="0"/>
              </a:spcAft>
              <a:buSzPts val="2100"/>
              <a:buNone/>
            </a:pPr>
            <a:endParaRPr/>
          </a:p>
          <a:p>
            <a:pPr marL="0" lvl="0" indent="0" algn="l" rtl="0">
              <a:lnSpc>
                <a:spcPct val="100000"/>
              </a:lnSpc>
              <a:spcBef>
                <a:spcPts val="0"/>
              </a:spcBef>
              <a:spcAft>
                <a:spcPts val="0"/>
              </a:spcAft>
              <a:buSzPts val="2100"/>
              <a:buNone/>
            </a:pPr>
            <a:r>
              <a:rPr lang="zh-TW"/>
              <a:t>指導教授：吳毅成</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38"/>
        <p:cNvGrpSpPr/>
        <p:nvPr/>
      </p:nvGrpSpPr>
      <p:grpSpPr>
        <a:xfrm>
          <a:off x="0" y="0"/>
          <a:ext cx="0" cy="0"/>
          <a:chOff x="0" y="0"/>
          <a:chExt cx="0" cy="0"/>
        </a:xfrm>
      </p:grpSpPr>
      <p:sp>
        <p:nvSpPr>
          <p:cNvPr id="539" name="Google Shape;539;p42"/>
          <p:cNvSpPr txBox="1">
            <a:spLocks noGrp="1"/>
          </p:cNvSpPr>
          <p:nvPr>
            <p:ph type="title"/>
          </p:nvPr>
        </p:nvSpPr>
        <p:spPr>
          <a:xfrm>
            <a:off x="324475" y="148225"/>
            <a:ext cx="3559500" cy="13737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zh-TW"/>
              <a:t>GYM (cont.)</a:t>
            </a:r>
            <a:endParaRPr/>
          </a:p>
        </p:txBody>
      </p:sp>
      <p:sp>
        <p:nvSpPr>
          <p:cNvPr id="540" name="Google Shape;540;p42"/>
          <p:cNvSpPr txBox="1">
            <a:spLocks noGrp="1"/>
          </p:cNvSpPr>
          <p:nvPr>
            <p:ph type="body" idx="1"/>
          </p:nvPr>
        </p:nvSpPr>
        <p:spPr>
          <a:xfrm>
            <a:off x="324475" y="1920450"/>
            <a:ext cx="8494800" cy="2987400"/>
          </a:xfrm>
          <a:prstGeom prst="rect">
            <a:avLst/>
          </a:prstGeom>
          <a:noFill/>
          <a:ln>
            <a:noFill/>
          </a:ln>
        </p:spPr>
        <p:txBody>
          <a:bodyPr spcFirstLastPara="1" wrap="square" lIns="91425" tIns="91425" rIns="91425" bIns="91425" anchor="t" anchorCtr="0">
            <a:noAutofit/>
          </a:bodyPr>
          <a:lstStyle/>
          <a:p>
            <a:pPr marL="457200" lvl="0" indent="-342900" algn="l" rtl="0">
              <a:lnSpc>
                <a:spcPct val="200000"/>
              </a:lnSpc>
              <a:spcBef>
                <a:spcPts val="0"/>
              </a:spcBef>
              <a:spcAft>
                <a:spcPts val="0"/>
              </a:spcAft>
              <a:buSzPts val="1800"/>
              <a:buChar char="●"/>
            </a:pPr>
            <a:r>
              <a:rPr lang="zh-TW"/>
              <a:t>env = gym.make()</a:t>
            </a:r>
            <a:endParaRPr/>
          </a:p>
          <a:p>
            <a:pPr marL="457200" lvl="0" indent="-342900" algn="l" rtl="0">
              <a:lnSpc>
                <a:spcPct val="200000"/>
              </a:lnSpc>
              <a:spcBef>
                <a:spcPts val="0"/>
              </a:spcBef>
              <a:spcAft>
                <a:spcPts val="0"/>
              </a:spcAft>
              <a:buSzPts val="1800"/>
              <a:buChar char="●"/>
            </a:pPr>
            <a:r>
              <a:rPr lang="zh-TW"/>
              <a:t>observation = env.reset()</a:t>
            </a:r>
            <a:endParaRPr/>
          </a:p>
          <a:p>
            <a:pPr marL="457200" lvl="0" indent="-342900" algn="l" rtl="0">
              <a:lnSpc>
                <a:spcPct val="200000"/>
              </a:lnSpc>
              <a:spcBef>
                <a:spcPts val="0"/>
              </a:spcBef>
              <a:spcAft>
                <a:spcPts val="0"/>
              </a:spcAft>
              <a:buSzPts val="1800"/>
              <a:buChar char="●"/>
            </a:pPr>
            <a:r>
              <a:rPr lang="zh-TW"/>
              <a:t>env.render()</a:t>
            </a:r>
            <a:endParaRPr/>
          </a:p>
          <a:p>
            <a:pPr marL="457200" lvl="0" indent="-342900" algn="l" rtl="0">
              <a:lnSpc>
                <a:spcPct val="200000"/>
              </a:lnSpc>
              <a:spcBef>
                <a:spcPts val="0"/>
              </a:spcBef>
              <a:spcAft>
                <a:spcPts val="0"/>
              </a:spcAft>
              <a:buSzPts val="1800"/>
              <a:buChar char="●"/>
            </a:pPr>
            <a:r>
              <a:rPr lang="zh-TW"/>
              <a:t>action = env.action_space.sample() </a:t>
            </a:r>
            <a:endParaRPr/>
          </a:p>
          <a:p>
            <a:pPr marL="457200" lvl="0" indent="-342900" algn="l" rtl="0">
              <a:lnSpc>
                <a:spcPct val="200000"/>
              </a:lnSpc>
              <a:spcBef>
                <a:spcPts val="0"/>
              </a:spcBef>
              <a:spcAft>
                <a:spcPts val="0"/>
              </a:spcAft>
              <a:buSzPts val="1800"/>
              <a:buChar char="●"/>
            </a:pPr>
            <a:r>
              <a:rPr lang="zh-TW"/>
              <a:t>observation, reward, done, info = env.step(action)</a:t>
            </a:r>
            <a:endParaRPr/>
          </a:p>
          <a:p>
            <a:pPr marL="457200" lvl="0" indent="-228600" algn="l" rtl="0">
              <a:lnSpc>
                <a:spcPct val="150000"/>
              </a:lnSpc>
              <a:spcBef>
                <a:spcPts val="0"/>
              </a:spcBef>
              <a:spcAft>
                <a:spcPts val="0"/>
              </a:spcAft>
              <a:buSzPts val="1800"/>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44"/>
        <p:cNvGrpSpPr/>
        <p:nvPr/>
      </p:nvGrpSpPr>
      <p:grpSpPr>
        <a:xfrm>
          <a:off x="0" y="0"/>
          <a:ext cx="0" cy="0"/>
          <a:chOff x="0" y="0"/>
          <a:chExt cx="0" cy="0"/>
        </a:xfrm>
      </p:grpSpPr>
      <p:sp>
        <p:nvSpPr>
          <p:cNvPr id="545" name="Google Shape;545;p43"/>
          <p:cNvSpPr txBox="1">
            <a:spLocks noGrp="1"/>
          </p:cNvSpPr>
          <p:nvPr>
            <p:ph type="title"/>
          </p:nvPr>
        </p:nvSpPr>
        <p:spPr>
          <a:xfrm>
            <a:off x="311700" y="1963950"/>
            <a:ext cx="8520600" cy="607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zh-TW"/>
              <a:t>Approach - RL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Google Shape;550;p44"/>
          <p:cNvSpPr txBox="1">
            <a:spLocks noGrp="1"/>
          </p:cNvSpPr>
          <p:nvPr>
            <p:ph type="title"/>
          </p:nvPr>
        </p:nvSpPr>
        <p:spPr>
          <a:xfrm>
            <a:off x="348300" y="428200"/>
            <a:ext cx="2351400" cy="439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t>RL framework</a:t>
            </a:r>
            <a:endParaRPr/>
          </a:p>
        </p:txBody>
      </p:sp>
      <p:sp>
        <p:nvSpPr>
          <p:cNvPr id="551" name="Google Shape;551;p44"/>
          <p:cNvSpPr txBox="1">
            <a:spLocks noGrp="1"/>
          </p:cNvSpPr>
          <p:nvPr>
            <p:ph type="body" idx="1"/>
          </p:nvPr>
        </p:nvSpPr>
        <p:spPr>
          <a:xfrm>
            <a:off x="3346175" y="593900"/>
            <a:ext cx="5466600" cy="40116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zh-TW" sz="1800"/>
              <a:t>Algorithm: DDQN, PPO, A3C</a:t>
            </a:r>
            <a:endParaRPr sz="1800"/>
          </a:p>
          <a:p>
            <a:pPr marL="457200" lvl="0" indent="-342900" algn="l" rtl="0">
              <a:spcBef>
                <a:spcPts val="1600"/>
              </a:spcBef>
              <a:spcAft>
                <a:spcPts val="0"/>
              </a:spcAft>
              <a:buSzPts val="1800"/>
              <a:buChar char="●"/>
            </a:pPr>
            <a:r>
              <a:rPr lang="zh-TW" sz="1800"/>
              <a:t>Action: The core mechanic of the game allows to swap two arbitrary shapes on the board</a:t>
            </a:r>
            <a:endParaRPr sz="1800"/>
          </a:p>
          <a:p>
            <a:pPr marL="457200" lvl="0" indent="-342900" algn="l" rtl="0">
              <a:spcBef>
                <a:spcPts val="1600"/>
              </a:spcBef>
              <a:spcAft>
                <a:spcPts val="0"/>
              </a:spcAft>
              <a:buSzPts val="1800"/>
              <a:buChar char="●"/>
            </a:pPr>
            <a:r>
              <a:rPr lang="zh-TW" sz="1800"/>
              <a:t>Environment: All the matrices and the game board.</a:t>
            </a:r>
            <a:endParaRPr sz="1800"/>
          </a:p>
          <a:p>
            <a:pPr marL="457200" lvl="0" indent="-342900" algn="l" rtl="0">
              <a:spcBef>
                <a:spcPts val="1600"/>
              </a:spcBef>
              <a:spcAft>
                <a:spcPts val="0"/>
              </a:spcAft>
              <a:buSzPts val="1800"/>
              <a:buChar char="●"/>
            </a:pPr>
            <a:r>
              <a:rPr lang="zh-TW" sz="1800"/>
              <a:t>Reward: For the current state, the action just is taken and the next state of the board reward is the number of deleted shapes minus 2. Each action of the agent should lead to reward.</a:t>
            </a:r>
            <a:endParaRPr sz="1800"/>
          </a:p>
          <a:p>
            <a:pPr marL="0" lvl="0" indent="0" algn="l" rtl="0">
              <a:spcBef>
                <a:spcPts val="1600"/>
              </a:spcBef>
              <a:spcAft>
                <a:spcPts val="160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55"/>
        <p:cNvGrpSpPr/>
        <p:nvPr/>
      </p:nvGrpSpPr>
      <p:grpSpPr>
        <a:xfrm>
          <a:off x="0" y="0"/>
          <a:ext cx="0" cy="0"/>
          <a:chOff x="0" y="0"/>
          <a:chExt cx="0" cy="0"/>
        </a:xfrm>
      </p:grpSpPr>
      <p:sp>
        <p:nvSpPr>
          <p:cNvPr id="556" name="Google Shape;556;p4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t>Changes made</a:t>
            </a:r>
            <a:endParaRPr/>
          </a:p>
        </p:txBody>
      </p:sp>
      <p:sp>
        <p:nvSpPr>
          <p:cNvPr id="557" name="Google Shape;557;p45"/>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zh-TW"/>
              <a:t>Some changes were made to package the environment</a:t>
            </a:r>
            <a:endParaRPr/>
          </a:p>
          <a:p>
            <a:pPr marL="0" lvl="0" indent="0" algn="l" rtl="0">
              <a:lnSpc>
                <a:spcPct val="200000"/>
              </a:lnSpc>
              <a:spcBef>
                <a:spcPts val="0"/>
              </a:spcBef>
              <a:spcAft>
                <a:spcPts val="0"/>
              </a:spcAft>
              <a:buNone/>
            </a:pPr>
            <a:r>
              <a:rPr lang="zh-TW"/>
              <a:t>for reinforcement learning experiment</a:t>
            </a:r>
            <a:endParaRPr/>
          </a:p>
          <a:p>
            <a:pPr marL="457200" lvl="0" indent="-342900" algn="l" rtl="0">
              <a:lnSpc>
                <a:spcPct val="200000"/>
              </a:lnSpc>
              <a:spcBef>
                <a:spcPts val="0"/>
              </a:spcBef>
              <a:spcAft>
                <a:spcPts val="0"/>
              </a:spcAft>
              <a:buSzPts val="1800"/>
              <a:buChar char="●"/>
            </a:pPr>
            <a:r>
              <a:rPr lang="zh-TW"/>
              <a:t>Plane was set to 8x8</a:t>
            </a:r>
            <a:endParaRPr/>
          </a:p>
          <a:p>
            <a:pPr marL="457200" lvl="0" indent="-342900" algn="l" rtl="0">
              <a:lnSpc>
                <a:spcPct val="200000"/>
              </a:lnSpc>
              <a:spcBef>
                <a:spcPts val="0"/>
              </a:spcBef>
              <a:spcAft>
                <a:spcPts val="0"/>
              </a:spcAft>
              <a:buSzPts val="1800"/>
              <a:buChar char="●"/>
            </a:pPr>
            <a:r>
              <a:rPr lang="zh-TW"/>
              <a:t>Number of shapes was changed from 5 to 4</a:t>
            </a:r>
            <a:endParaRPr/>
          </a:p>
          <a:p>
            <a:pPr marL="457200" lvl="0" indent="-342900" algn="l" rtl="0">
              <a:lnSpc>
                <a:spcPct val="150000"/>
              </a:lnSpc>
              <a:spcBef>
                <a:spcPts val="0"/>
              </a:spcBef>
              <a:spcAft>
                <a:spcPts val="0"/>
              </a:spcAft>
              <a:buSzPts val="1800"/>
              <a:buChar char="●"/>
            </a:pPr>
            <a:r>
              <a:rPr lang="zh-TW"/>
              <a:t>Rule was changed from swappable between any position to 				only swappable with arbitary shapes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46"/>
          <p:cNvSpPr txBox="1">
            <a:spLocks noGrp="1"/>
          </p:cNvSpPr>
          <p:nvPr>
            <p:ph type="title"/>
          </p:nvPr>
        </p:nvSpPr>
        <p:spPr>
          <a:xfrm>
            <a:off x="324475" y="148225"/>
            <a:ext cx="3559500" cy="13737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zh-TW"/>
              <a:t>RL implementation</a:t>
            </a:r>
            <a:endParaRPr/>
          </a:p>
        </p:txBody>
      </p:sp>
      <p:sp>
        <p:nvSpPr>
          <p:cNvPr id="563" name="Google Shape;563;p46"/>
          <p:cNvSpPr txBox="1">
            <a:spLocks noGrp="1"/>
          </p:cNvSpPr>
          <p:nvPr>
            <p:ph type="body" idx="1"/>
          </p:nvPr>
        </p:nvSpPr>
        <p:spPr>
          <a:xfrm>
            <a:off x="324475" y="1920450"/>
            <a:ext cx="8494800" cy="29874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1600"/>
              </a:spcBef>
              <a:spcAft>
                <a:spcPts val="1600"/>
              </a:spcAft>
              <a:buSzPts val="1800"/>
              <a:buNone/>
            </a:pPr>
            <a:endParaRPr/>
          </a:p>
        </p:txBody>
      </p:sp>
      <p:sp>
        <p:nvSpPr>
          <p:cNvPr id="564" name="Google Shape;564;p46"/>
          <p:cNvSpPr/>
          <p:nvPr/>
        </p:nvSpPr>
        <p:spPr>
          <a:xfrm>
            <a:off x="705475" y="1944750"/>
            <a:ext cx="3559500" cy="2938800"/>
          </a:xfrm>
          <a:prstGeom prst="roundRect">
            <a:avLst>
              <a:gd name="adj" fmla="val 16667"/>
            </a:avLst>
          </a:prstGeom>
          <a:solidFill>
            <a:schemeClr val="dk1"/>
          </a:solidFill>
          <a:ln w="25400" cap="flat" cmpd="sng">
            <a:solidFill>
              <a:srgbClr val="182054"/>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zh-TW" sz="1800">
                <a:solidFill>
                  <a:schemeClr val="lt1"/>
                </a:solidFill>
              </a:rPr>
              <a:t>Self implemented</a:t>
            </a:r>
            <a:endParaRPr sz="1800" b="0" i="0" u="none" strike="noStrike" cap="none">
              <a:solidFill>
                <a:schemeClr val="lt1"/>
              </a:solidFill>
              <a:latin typeface="Arial"/>
              <a:ea typeface="Arial"/>
              <a:cs typeface="Arial"/>
              <a:sym typeface="Arial"/>
            </a:endParaRPr>
          </a:p>
        </p:txBody>
      </p:sp>
      <p:sp>
        <p:nvSpPr>
          <p:cNvPr id="565" name="Google Shape;565;p46"/>
          <p:cNvSpPr/>
          <p:nvPr/>
        </p:nvSpPr>
        <p:spPr>
          <a:xfrm>
            <a:off x="4878775" y="1944750"/>
            <a:ext cx="3559500" cy="2938800"/>
          </a:xfrm>
          <a:prstGeom prst="roundRect">
            <a:avLst>
              <a:gd name="adj" fmla="val 16667"/>
            </a:avLst>
          </a:prstGeom>
          <a:solidFill>
            <a:schemeClr val="dk1"/>
          </a:solidFill>
          <a:ln w="25400" cap="flat" cmpd="sng">
            <a:solidFill>
              <a:srgbClr val="182054"/>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zh-TW" sz="1800">
                <a:solidFill>
                  <a:schemeClr val="lt1"/>
                </a:solidFill>
              </a:rPr>
              <a:t>Using RLlib</a:t>
            </a:r>
            <a:endParaRPr sz="1800" b="0" i="0" u="none" strike="noStrike" cap="none">
              <a:solidFill>
                <a:schemeClr val="lt1"/>
              </a:solidFill>
              <a:latin typeface="Arial"/>
              <a:ea typeface="Arial"/>
              <a:cs typeface="Arial"/>
              <a:sym typeface="Arial"/>
            </a:endParaRPr>
          </a:p>
        </p:txBody>
      </p:sp>
      <p:sp>
        <p:nvSpPr>
          <p:cNvPr id="566" name="Google Shape;566;p46"/>
          <p:cNvSpPr/>
          <p:nvPr/>
        </p:nvSpPr>
        <p:spPr>
          <a:xfrm>
            <a:off x="1004950" y="2689751"/>
            <a:ext cx="1391400" cy="915000"/>
          </a:xfrm>
          <a:prstGeom prst="roundRect">
            <a:avLst>
              <a:gd name="adj" fmla="val 16667"/>
            </a:avLst>
          </a:prstGeom>
          <a:solidFill>
            <a:schemeClr val="lt1"/>
          </a:solidFill>
          <a:ln w="254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zh-TW" sz="1800"/>
              <a:t>DQN</a:t>
            </a:r>
            <a:endParaRPr sz="1800" b="0" i="0" u="none" strike="noStrike" cap="none">
              <a:latin typeface="Arial"/>
              <a:ea typeface="Arial"/>
              <a:cs typeface="Arial"/>
              <a:sym typeface="Arial"/>
            </a:endParaRPr>
          </a:p>
        </p:txBody>
      </p:sp>
      <p:sp>
        <p:nvSpPr>
          <p:cNvPr id="567" name="Google Shape;567;p46"/>
          <p:cNvSpPr/>
          <p:nvPr/>
        </p:nvSpPr>
        <p:spPr>
          <a:xfrm>
            <a:off x="2592050" y="3668100"/>
            <a:ext cx="1391400" cy="915000"/>
          </a:xfrm>
          <a:prstGeom prst="roundRect">
            <a:avLst>
              <a:gd name="adj" fmla="val 16667"/>
            </a:avLst>
          </a:prstGeom>
          <a:solidFill>
            <a:schemeClr val="lt1"/>
          </a:solidFill>
          <a:ln w="254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zh-TW" sz="1800"/>
              <a:t>DDQN</a:t>
            </a:r>
            <a:endParaRPr sz="1800" b="0" i="0" u="none" strike="noStrike" cap="none">
              <a:latin typeface="Arial"/>
              <a:ea typeface="Arial"/>
              <a:cs typeface="Arial"/>
              <a:sym typeface="Arial"/>
            </a:endParaRPr>
          </a:p>
        </p:txBody>
      </p:sp>
      <p:sp>
        <p:nvSpPr>
          <p:cNvPr id="568" name="Google Shape;568;p46"/>
          <p:cNvSpPr/>
          <p:nvPr/>
        </p:nvSpPr>
        <p:spPr>
          <a:xfrm>
            <a:off x="6745350" y="2689751"/>
            <a:ext cx="1391400" cy="915000"/>
          </a:xfrm>
          <a:prstGeom prst="roundRect">
            <a:avLst>
              <a:gd name="adj" fmla="val 16667"/>
            </a:avLst>
          </a:prstGeom>
          <a:solidFill>
            <a:schemeClr val="lt1"/>
          </a:solidFill>
          <a:ln w="254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zh-TW" sz="1800"/>
              <a:t>A3C</a:t>
            </a:r>
            <a:endParaRPr sz="1800" b="0" i="0" u="none" strike="noStrike" cap="none">
              <a:latin typeface="Arial"/>
              <a:ea typeface="Arial"/>
              <a:cs typeface="Arial"/>
              <a:sym typeface="Arial"/>
            </a:endParaRPr>
          </a:p>
        </p:txBody>
      </p:sp>
      <p:sp>
        <p:nvSpPr>
          <p:cNvPr id="569" name="Google Shape;569;p46"/>
          <p:cNvSpPr/>
          <p:nvPr/>
        </p:nvSpPr>
        <p:spPr>
          <a:xfrm>
            <a:off x="5219125" y="3668101"/>
            <a:ext cx="1391400" cy="915000"/>
          </a:xfrm>
          <a:prstGeom prst="roundRect">
            <a:avLst>
              <a:gd name="adj" fmla="val 16667"/>
            </a:avLst>
          </a:prstGeom>
          <a:solidFill>
            <a:schemeClr val="lt1"/>
          </a:solidFill>
          <a:ln w="254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zh-TW" sz="1800"/>
              <a:t>PPO</a:t>
            </a:r>
            <a:endParaRPr sz="1800" b="0" i="0" u="none" strike="noStrike" cap="none">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574" name="Google Shape;574;p47"/>
          <p:cNvSpPr txBox="1">
            <a:spLocks noGrp="1"/>
          </p:cNvSpPr>
          <p:nvPr>
            <p:ph type="title"/>
          </p:nvPr>
        </p:nvSpPr>
        <p:spPr>
          <a:xfrm>
            <a:off x="6162250" y="0"/>
            <a:ext cx="2982000" cy="1388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zh-TW"/>
              <a:t>DDQN Model</a:t>
            </a:r>
            <a:endParaRPr/>
          </a:p>
        </p:txBody>
      </p:sp>
      <p:sp>
        <p:nvSpPr>
          <p:cNvPr id="575" name="Google Shape;575;p47"/>
          <p:cNvSpPr txBox="1">
            <a:spLocks noGrp="1"/>
          </p:cNvSpPr>
          <p:nvPr>
            <p:ph type="body" idx="1"/>
          </p:nvPr>
        </p:nvSpPr>
        <p:spPr>
          <a:xfrm>
            <a:off x="6162250" y="1947900"/>
            <a:ext cx="2982000" cy="3195600"/>
          </a:xfrm>
          <a:prstGeom prst="rect">
            <a:avLst/>
          </a:prstGeom>
        </p:spPr>
        <p:txBody>
          <a:bodyPr spcFirstLastPara="1" wrap="square" lIns="91425" tIns="91425" rIns="91425" bIns="91425" anchor="t" anchorCtr="0">
            <a:noAutofit/>
          </a:bodyPr>
          <a:lstStyle/>
          <a:p>
            <a:pPr marL="457200" lvl="0" indent="-323850" algn="l" rtl="0">
              <a:lnSpc>
                <a:spcPct val="150000"/>
              </a:lnSpc>
              <a:spcBef>
                <a:spcPts val="0"/>
              </a:spcBef>
              <a:spcAft>
                <a:spcPts val="0"/>
              </a:spcAft>
              <a:buSzPts val="1500"/>
              <a:buChar char="●"/>
            </a:pPr>
            <a:r>
              <a:rPr lang="zh-TW" sz="1500"/>
              <a:t>2 Convolution layer</a:t>
            </a:r>
            <a:endParaRPr sz="1500"/>
          </a:p>
          <a:p>
            <a:pPr marL="457200" lvl="0" indent="-323850" algn="l" rtl="0">
              <a:lnSpc>
                <a:spcPct val="150000"/>
              </a:lnSpc>
              <a:spcBef>
                <a:spcPts val="1600"/>
              </a:spcBef>
              <a:spcAft>
                <a:spcPts val="0"/>
              </a:spcAft>
              <a:buSzPts val="1500"/>
              <a:buChar char="●"/>
            </a:pPr>
            <a:r>
              <a:rPr lang="zh-TW" sz="1500"/>
              <a:t>Various activate functions</a:t>
            </a:r>
            <a:endParaRPr sz="1500"/>
          </a:p>
          <a:p>
            <a:pPr marL="457200" lvl="0" indent="-323850" algn="l" rtl="0">
              <a:lnSpc>
                <a:spcPct val="150000"/>
              </a:lnSpc>
              <a:spcBef>
                <a:spcPts val="1600"/>
              </a:spcBef>
              <a:spcAft>
                <a:spcPts val="0"/>
              </a:spcAft>
              <a:buSzPts val="1500"/>
              <a:buChar char="●"/>
            </a:pPr>
            <a:r>
              <a:rPr lang="zh-TW" sz="1500"/>
              <a:t>Dropout layer</a:t>
            </a:r>
            <a:endParaRPr sz="1500"/>
          </a:p>
          <a:p>
            <a:pPr marL="457200" lvl="0" indent="-323850" algn="l" rtl="0">
              <a:lnSpc>
                <a:spcPct val="150000"/>
              </a:lnSpc>
              <a:spcBef>
                <a:spcPts val="1600"/>
              </a:spcBef>
              <a:spcAft>
                <a:spcPts val="0"/>
              </a:spcAft>
              <a:buSzPts val="1500"/>
              <a:buChar char="●"/>
            </a:pPr>
            <a:r>
              <a:rPr lang="zh-TW" sz="1500"/>
              <a:t>Fully connective layer</a:t>
            </a:r>
            <a:endParaRPr sz="1500"/>
          </a:p>
          <a:p>
            <a:pPr marL="457200" lvl="0" indent="-323850" algn="l" rtl="0">
              <a:lnSpc>
                <a:spcPct val="150000"/>
              </a:lnSpc>
              <a:spcBef>
                <a:spcPts val="1600"/>
              </a:spcBef>
              <a:spcAft>
                <a:spcPts val="1600"/>
              </a:spcAft>
              <a:buSzPts val="1500"/>
              <a:buChar char="●"/>
            </a:pPr>
            <a:r>
              <a:rPr lang="zh-TW" sz="1500"/>
              <a:t>One Hot</a:t>
            </a:r>
            <a:endParaRPr sz="1500"/>
          </a:p>
        </p:txBody>
      </p:sp>
      <p:pic>
        <p:nvPicPr>
          <p:cNvPr id="576" name="Google Shape;576;p47"/>
          <p:cNvPicPr preferRelativeResize="0"/>
          <p:nvPr/>
        </p:nvPicPr>
        <p:blipFill rotWithShape="1">
          <a:blip r:embed="rId3">
            <a:alphaModFix/>
          </a:blip>
          <a:srcRect/>
          <a:stretch/>
        </p:blipFill>
        <p:spPr>
          <a:xfrm>
            <a:off x="0" y="0"/>
            <a:ext cx="6162250" cy="5143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80"/>
        <p:cNvGrpSpPr/>
        <p:nvPr/>
      </p:nvGrpSpPr>
      <p:grpSpPr>
        <a:xfrm>
          <a:off x="0" y="0"/>
          <a:ext cx="0" cy="0"/>
          <a:chOff x="0" y="0"/>
          <a:chExt cx="0" cy="0"/>
        </a:xfrm>
      </p:grpSpPr>
      <p:sp>
        <p:nvSpPr>
          <p:cNvPr id="581" name="Google Shape;581;p48"/>
          <p:cNvSpPr txBox="1">
            <a:spLocks noGrp="1"/>
          </p:cNvSpPr>
          <p:nvPr>
            <p:ph type="title"/>
          </p:nvPr>
        </p:nvSpPr>
        <p:spPr>
          <a:xfrm>
            <a:off x="324475" y="148225"/>
            <a:ext cx="3559500" cy="13737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zh-TW"/>
              <a:t>Action</a:t>
            </a:r>
            <a:endParaRPr/>
          </a:p>
        </p:txBody>
      </p:sp>
      <p:sp>
        <p:nvSpPr>
          <p:cNvPr id="582" name="Google Shape;582;p48"/>
          <p:cNvSpPr txBox="1">
            <a:spLocks noGrp="1"/>
          </p:cNvSpPr>
          <p:nvPr>
            <p:ph type="body" idx="1"/>
          </p:nvPr>
        </p:nvSpPr>
        <p:spPr>
          <a:xfrm>
            <a:off x="324475" y="1920450"/>
            <a:ext cx="8494800" cy="2987400"/>
          </a:xfrm>
          <a:prstGeom prst="rect">
            <a:avLst/>
          </a:prstGeom>
          <a:noFill/>
          <a:ln>
            <a:noFill/>
          </a:ln>
        </p:spPr>
        <p:txBody>
          <a:bodyPr spcFirstLastPara="1" wrap="square" lIns="91425" tIns="91425" rIns="91425" bIns="91425" anchor="t" anchorCtr="0">
            <a:noAutofit/>
          </a:bodyPr>
          <a:lstStyle/>
          <a:p>
            <a:pPr marL="457200" lvl="0" indent="-342900" algn="l" rtl="0">
              <a:lnSpc>
                <a:spcPct val="200000"/>
              </a:lnSpc>
              <a:spcBef>
                <a:spcPts val="0"/>
              </a:spcBef>
              <a:spcAft>
                <a:spcPts val="0"/>
              </a:spcAft>
              <a:buSzPts val="1800"/>
              <a:buChar char="●"/>
            </a:pPr>
            <a:r>
              <a:rPr lang="zh-TW"/>
              <a:t>Normal actions – use argmax only to get swaps between different shapes</a:t>
            </a:r>
            <a:endParaRPr/>
          </a:p>
          <a:p>
            <a:pPr marL="457200" lvl="0" indent="-342900" algn="l" rtl="0">
              <a:lnSpc>
                <a:spcPct val="150000"/>
              </a:lnSpc>
              <a:spcBef>
                <a:spcPts val="0"/>
              </a:spcBef>
              <a:spcAft>
                <a:spcPts val="0"/>
              </a:spcAft>
              <a:buSzPts val="1800"/>
              <a:buChar char="●"/>
            </a:pPr>
            <a:r>
              <a:rPr lang="zh-TW"/>
              <a:t>Legal actions –  use argsort and checking to get swaps between different</a:t>
            </a:r>
            <a:endParaRPr/>
          </a:p>
          <a:p>
            <a:pPr marL="1828800" lvl="0" indent="457200" algn="l" rtl="0">
              <a:lnSpc>
                <a:spcPct val="200000"/>
              </a:lnSpc>
              <a:spcBef>
                <a:spcPts val="0"/>
              </a:spcBef>
              <a:spcAft>
                <a:spcPts val="0"/>
              </a:spcAft>
              <a:buNone/>
            </a:pPr>
            <a:r>
              <a:rPr lang="zh-TW"/>
              <a:t>shapes with matching results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86"/>
        <p:cNvGrpSpPr/>
        <p:nvPr/>
      </p:nvGrpSpPr>
      <p:grpSpPr>
        <a:xfrm>
          <a:off x="0" y="0"/>
          <a:ext cx="0" cy="0"/>
          <a:chOff x="0" y="0"/>
          <a:chExt cx="0" cy="0"/>
        </a:xfrm>
      </p:grpSpPr>
      <p:sp>
        <p:nvSpPr>
          <p:cNvPr id="587" name="Google Shape;587;p49"/>
          <p:cNvSpPr txBox="1">
            <a:spLocks noGrp="1"/>
          </p:cNvSpPr>
          <p:nvPr>
            <p:ph type="title"/>
          </p:nvPr>
        </p:nvSpPr>
        <p:spPr>
          <a:xfrm>
            <a:off x="332325" y="1096874"/>
            <a:ext cx="4339200" cy="294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zh-TW"/>
              <a:t>Experiment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91"/>
        <p:cNvGrpSpPr/>
        <p:nvPr/>
      </p:nvGrpSpPr>
      <p:grpSpPr>
        <a:xfrm>
          <a:off x="0" y="0"/>
          <a:ext cx="0" cy="0"/>
          <a:chOff x="0" y="0"/>
          <a:chExt cx="0" cy="0"/>
        </a:xfrm>
      </p:grpSpPr>
      <p:sp>
        <p:nvSpPr>
          <p:cNvPr id="592" name="Google Shape;592;p50"/>
          <p:cNvSpPr txBox="1">
            <a:spLocks noGrp="1"/>
          </p:cNvSpPr>
          <p:nvPr>
            <p:ph type="title"/>
          </p:nvPr>
        </p:nvSpPr>
        <p:spPr>
          <a:xfrm>
            <a:off x="324475" y="148225"/>
            <a:ext cx="3559500" cy="13737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zh-TW"/>
              <a:t>Baseline</a:t>
            </a:r>
            <a:endParaRPr/>
          </a:p>
        </p:txBody>
      </p:sp>
      <p:sp>
        <p:nvSpPr>
          <p:cNvPr id="593" name="Google Shape;593;p50"/>
          <p:cNvSpPr txBox="1">
            <a:spLocks noGrp="1"/>
          </p:cNvSpPr>
          <p:nvPr>
            <p:ph type="body" idx="1"/>
          </p:nvPr>
        </p:nvSpPr>
        <p:spPr>
          <a:xfrm>
            <a:off x="324475" y="1920450"/>
            <a:ext cx="8494800" cy="2987400"/>
          </a:xfrm>
          <a:prstGeom prst="rect">
            <a:avLst/>
          </a:prstGeom>
          <a:noFill/>
          <a:ln>
            <a:noFill/>
          </a:ln>
        </p:spPr>
        <p:txBody>
          <a:bodyPr spcFirstLastPara="1" wrap="square" lIns="91425" tIns="91425" rIns="91425" bIns="91425" anchor="t" anchorCtr="0">
            <a:noAutofit/>
          </a:bodyPr>
          <a:lstStyle/>
          <a:p>
            <a:pPr marL="457200" lvl="0" indent="0" algn="l" rtl="0">
              <a:lnSpc>
                <a:spcPct val="200000"/>
              </a:lnSpc>
              <a:spcBef>
                <a:spcPts val="0"/>
              </a:spcBef>
              <a:spcAft>
                <a:spcPts val="0"/>
              </a:spcAft>
              <a:buNone/>
            </a:pPr>
            <a:r>
              <a:rPr lang="zh-TW"/>
              <a:t>Our goal is to train a model that performs better than</a:t>
            </a:r>
            <a:endParaRPr/>
          </a:p>
          <a:p>
            <a:pPr marL="457200" lvl="0" indent="0" algn="l" rtl="0">
              <a:lnSpc>
                <a:spcPct val="200000"/>
              </a:lnSpc>
              <a:spcBef>
                <a:spcPts val="0"/>
              </a:spcBef>
              <a:spcAft>
                <a:spcPts val="0"/>
              </a:spcAft>
              <a:buNone/>
            </a:pPr>
            <a:r>
              <a:rPr lang="zh-TW"/>
              <a:t>the random model and as close to the greedy model</a:t>
            </a:r>
            <a:endParaRPr/>
          </a:p>
          <a:p>
            <a:pPr marL="457200" lvl="0" indent="0" algn="l" rtl="0">
              <a:lnSpc>
                <a:spcPct val="200000"/>
              </a:lnSpc>
              <a:spcBef>
                <a:spcPts val="0"/>
              </a:spcBef>
              <a:spcAft>
                <a:spcPts val="0"/>
              </a:spcAft>
              <a:buNone/>
            </a:pPr>
            <a:r>
              <a:rPr lang="zh-TW"/>
              <a:t>as possible </a:t>
            </a:r>
            <a:endParaRPr/>
          </a:p>
          <a:p>
            <a:pPr marL="457200" lvl="0" indent="-228600" algn="l" rtl="0">
              <a:lnSpc>
                <a:spcPct val="150000"/>
              </a:lnSpc>
              <a:spcBef>
                <a:spcPts val="0"/>
              </a:spcBef>
              <a:spcAft>
                <a:spcPts val="0"/>
              </a:spcAft>
              <a:buSzPts val="1800"/>
              <a:buNone/>
            </a:pPr>
            <a:endParaRPr/>
          </a:p>
        </p:txBody>
      </p:sp>
      <p:sp>
        <p:nvSpPr>
          <p:cNvPr id="594" name="Google Shape;594;p50"/>
          <p:cNvSpPr/>
          <p:nvPr/>
        </p:nvSpPr>
        <p:spPr>
          <a:xfrm>
            <a:off x="2727745" y="3543028"/>
            <a:ext cx="1487700" cy="978300"/>
          </a:xfrm>
          <a:prstGeom prst="roundRect">
            <a:avLst>
              <a:gd name="adj" fmla="val 16667"/>
            </a:avLst>
          </a:prstGeom>
          <a:solidFill>
            <a:schemeClr val="dk1"/>
          </a:solidFill>
          <a:ln w="25400" cap="flat" cmpd="sng">
            <a:solidFill>
              <a:srgbClr val="18205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zh-TW" sz="1800">
                <a:solidFill>
                  <a:schemeClr val="lt1"/>
                </a:solidFill>
              </a:rPr>
              <a:t>Random</a:t>
            </a:r>
            <a:endParaRPr sz="1800" b="0" i="0" u="none" strike="noStrike" cap="none">
              <a:solidFill>
                <a:schemeClr val="lt1"/>
              </a:solidFill>
              <a:latin typeface="Arial"/>
              <a:ea typeface="Arial"/>
              <a:cs typeface="Arial"/>
              <a:sym typeface="Arial"/>
            </a:endParaRPr>
          </a:p>
        </p:txBody>
      </p:sp>
      <p:sp>
        <p:nvSpPr>
          <p:cNvPr id="595" name="Google Shape;595;p50"/>
          <p:cNvSpPr/>
          <p:nvPr/>
        </p:nvSpPr>
        <p:spPr>
          <a:xfrm>
            <a:off x="4919186" y="3543030"/>
            <a:ext cx="1487700" cy="978300"/>
          </a:xfrm>
          <a:prstGeom prst="roundRect">
            <a:avLst>
              <a:gd name="adj" fmla="val 16667"/>
            </a:avLst>
          </a:prstGeom>
          <a:solidFill>
            <a:schemeClr val="dk1"/>
          </a:solidFill>
          <a:ln w="25400" cap="flat" cmpd="sng">
            <a:solidFill>
              <a:srgbClr val="18205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zh-TW" sz="1800">
                <a:solidFill>
                  <a:schemeClr val="lt1"/>
                </a:solidFill>
              </a:rPr>
              <a:t>R</a:t>
            </a:r>
            <a:r>
              <a:rPr lang="zh-TW" sz="900">
                <a:solidFill>
                  <a:schemeClr val="lt1"/>
                </a:solidFill>
              </a:rPr>
              <a:t> </a:t>
            </a:r>
            <a:r>
              <a:rPr lang="zh-TW" sz="1800">
                <a:solidFill>
                  <a:schemeClr val="lt1"/>
                </a:solidFill>
              </a:rPr>
              <a:t>L</a:t>
            </a:r>
            <a:endParaRPr sz="1800"/>
          </a:p>
        </p:txBody>
      </p:sp>
      <p:sp>
        <p:nvSpPr>
          <p:cNvPr id="596" name="Google Shape;596;p50"/>
          <p:cNvSpPr/>
          <p:nvPr/>
        </p:nvSpPr>
        <p:spPr>
          <a:xfrm>
            <a:off x="7110621" y="3543030"/>
            <a:ext cx="1487700" cy="978300"/>
          </a:xfrm>
          <a:prstGeom prst="roundRect">
            <a:avLst>
              <a:gd name="adj" fmla="val 16667"/>
            </a:avLst>
          </a:prstGeom>
          <a:solidFill>
            <a:schemeClr val="dk1"/>
          </a:solidFill>
          <a:ln w="25400" cap="flat" cmpd="sng">
            <a:solidFill>
              <a:srgbClr val="18205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zh-TW" sz="1800">
                <a:solidFill>
                  <a:schemeClr val="lt1"/>
                </a:solidFill>
              </a:rPr>
              <a:t>Greedy</a:t>
            </a:r>
            <a:endParaRPr sz="1800"/>
          </a:p>
        </p:txBody>
      </p:sp>
      <p:sp>
        <p:nvSpPr>
          <p:cNvPr id="597" name="Google Shape;597;p50"/>
          <p:cNvSpPr txBox="1"/>
          <p:nvPr/>
        </p:nvSpPr>
        <p:spPr>
          <a:xfrm>
            <a:off x="4445355" y="3801328"/>
            <a:ext cx="243900" cy="461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zh-TW" sz="2000">
                <a:latin typeface="Roboto"/>
                <a:ea typeface="Roboto"/>
                <a:cs typeface="Roboto"/>
                <a:sym typeface="Roboto"/>
              </a:rPr>
              <a:t>≤</a:t>
            </a:r>
            <a:endParaRPr sz="2000">
              <a:latin typeface="Roboto"/>
              <a:ea typeface="Roboto"/>
              <a:cs typeface="Roboto"/>
              <a:sym typeface="Roboto"/>
            </a:endParaRPr>
          </a:p>
        </p:txBody>
      </p:sp>
      <p:sp>
        <p:nvSpPr>
          <p:cNvPr id="598" name="Google Shape;598;p50"/>
          <p:cNvSpPr txBox="1"/>
          <p:nvPr/>
        </p:nvSpPr>
        <p:spPr>
          <a:xfrm>
            <a:off x="6636793" y="3801328"/>
            <a:ext cx="243900" cy="461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zh-TW" sz="2000">
                <a:latin typeface="Roboto"/>
                <a:ea typeface="Roboto"/>
                <a:cs typeface="Roboto"/>
                <a:sym typeface="Roboto"/>
              </a:rPr>
              <a:t>≤</a:t>
            </a:r>
            <a:endParaRPr sz="2000">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02"/>
        <p:cNvGrpSpPr/>
        <p:nvPr/>
      </p:nvGrpSpPr>
      <p:grpSpPr>
        <a:xfrm>
          <a:off x="0" y="0"/>
          <a:ext cx="0" cy="0"/>
          <a:chOff x="0" y="0"/>
          <a:chExt cx="0" cy="0"/>
        </a:xfrm>
      </p:grpSpPr>
      <p:sp>
        <p:nvSpPr>
          <p:cNvPr id="603" name="Google Shape;603;p51"/>
          <p:cNvSpPr txBox="1">
            <a:spLocks noGrp="1"/>
          </p:cNvSpPr>
          <p:nvPr>
            <p:ph type="title"/>
          </p:nvPr>
        </p:nvSpPr>
        <p:spPr>
          <a:xfrm>
            <a:off x="332325" y="1096874"/>
            <a:ext cx="4339200" cy="294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zh-TW"/>
              <a:t>Performance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p34"/>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zh-TW"/>
              <a:t>Aim</a:t>
            </a:r>
            <a:endParaRPr/>
          </a:p>
        </p:txBody>
      </p:sp>
      <p:sp>
        <p:nvSpPr>
          <p:cNvPr id="478" name="Google Shape;478;p34"/>
          <p:cNvSpPr txBox="1">
            <a:spLocks noGrp="1"/>
          </p:cNvSpPr>
          <p:nvPr>
            <p:ph type="body" idx="1"/>
          </p:nvPr>
        </p:nvSpPr>
        <p:spPr>
          <a:xfrm>
            <a:off x="311700" y="1229875"/>
            <a:ext cx="7635600" cy="3339000"/>
          </a:xfrm>
          <a:prstGeom prst="rect">
            <a:avLst/>
          </a:prstGeom>
          <a:noFill/>
          <a:ln>
            <a:noFill/>
          </a:ln>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Char char="●"/>
            </a:pPr>
            <a:r>
              <a:rPr lang="zh-TW"/>
              <a:t>Write a match 3 game so it can be used in this project, in which it has to be able to accept inputs in both UI interaction via mouse clicks and in commands.</a:t>
            </a:r>
            <a:endParaRPr/>
          </a:p>
          <a:p>
            <a:pPr marL="457200" lvl="0" indent="-342900" algn="l" rtl="0">
              <a:lnSpc>
                <a:spcPct val="150000"/>
              </a:lnSpc>
              <a:spcBef>
                <a:spcPts val="0"/>
              </a:spcBef>
              <a:spcAft>
                <a:spcPts val="0"/>
              </a:spcAft>
              <a:buSzPts val="1800"/>
              <a:buChar char="●"/>
            </a:pPr>
            <a:r>
              <a:rPr lang="zh-TW"/>
              <a:t>To allow computer to play a game a match 3 by training it using reinforcement learning, and the score will beat that we play.</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07"/>
        <p:cNvGrpSpPr/>
        <p:nvPr/>
      </p:nvGrpSpPr>
      <p:grpSpPr>
        <a:xfrm>
          <a:off x="0" y="0"/>
          <a:ext cx="0" cy="0"/>
          <a:chOff x="0" y="0"/>
          <a:chExt cx="0" cy="0"/>
        </a:xfrm>
      </p:grpSpPr>
      <p:sp>
        <p:nvSpPr>
          <p:cNvPr id="608" name="Google Shape;608;p52"/>
          <p:cNvSpPr txBox="1">
            <a:spLocks noGrp="1"/>
          </p:cNvSpPr>
          <p:nvPr>
            <p:ph type="title"/>
          </p:nvPr>
        </p:nvSpPr>
        <p:spPr>
          <a:xfrm>
            <a:off x="324475" y="148225"/>
            <a:ext cx="3559500" cy="13737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zh-TW"/>
              <a:t>Scores vs time</a:t>
            </a:r>
            <a:endParaRPr/>
          </a:p>
        </p:txBody>
      </p:sp>
      <p:sp>
        <p:nvSpPr>
          <p:cNvPr id="609" name="Google Shape;609;p52"/>
          <p:cNvSpPr txBox="1">
            <a:spLocks noGrp="1"/>
          </p:cNvSpPr>
          <p:nvPr>
            <p:ph type="body" idx="1"/>
          </p:nvPr>
        </p:nvSpPr>
        <p:spPr>
          <a:xfrm>
            <a:off x="324475" y="1920450"/>
            <a:ext cx="8494800" cy="2987400"/>
          </a:xfrm>
          <a:prstGeom prst="rect">
            <a:avLst/>
          </a:prstGeom>
          <a:noFill/>
          <a:ln>
            <a:noFill/>
          </a:ln>
        </p:spPr>
        <p:txBody>
          <a:bodyPr spcFirstLastPara="1" wrap="square" lIns="91425" tIns="91425" rIns="91425" bIns="91425" anchor="t" anchorCtr="0">
            <a:noAutofit/>
          </a:bodyPr>
          <a:lstStyle/>
          <a:p>
            <a:pPr marL="457200" lvl="0" indent="-228600" algn="l" rtl="0">
              <a:lnSpc>
                <a:spcPct val="150000"/>
              </a:lnSpc>
              <a:spcBef>
                <a:spcPts val="0"/>
              </a:spcBef>
              <a:spcAft>
                <a:spcPts val="0"/>
              </a:spcAft>
              <a:buSzPts val="1800"/>
              <a:buNone/>
            </a:pPr>
            <a:endParaRPr/>
          </a:p>
        </p:txBody>
      </p:sp>
      <p:pic>
        <p:nvPicPr>
          <p:cNvPr id="610" name="Google Shape;610;p52"/>
          <p:cNvPicPr preferRelativeResize="0"/>
          <p:nvPr/>
        </p:nvPicPr>
        <p:blipFill rotWithShape="1">
          <a:blip r:embed="rId3">
            <a:alphaModFix/>
          </a:blip>
          <a:srcRect l="2830" t="4598" r="7305"/>
          <a:stretch/>
        </p:blipFill>
        <p:spPr>
          <a:xfrm>
            <a:off x="6149675" y="2013512"/>
            <a:ext cx="2994325" cy="2586575"/>
          </a:xfrm>
          <a:prstGeom prst="rect">
            <a:avLst/>
          </a:prstGeom>
          <a:noFill/>
          <a:ln>
            <a:noFill/>
          </a:ln>
        </p:spPr>
      </p:pic>
      <p:pic>
        <p:nvPicPr>
          <p:cNvPr id="611" name="Google Shape;611;p52"/>
          <p:cNvPicPr preferRelativeResize="0"/>
          <p:nvPr/>
        </p:nvPicPr>
        <p:blipFill rotWithShape="1">
          <a:blip r:embed="rId4">
            <a:alphaModFix/>
          </a:blip>
          <a:srcRect l="2830" t="4598" r="7305"/>
          <a:stretch/>
        </p:blipFill>
        <p:spPr>
          <a:xfrm>
            <a:off x="3074825" y="2013500"/>
            <a:ext cx="2994318" cy="2586600"/>
          </a:xfrm>
          <a:prstGeom prst="rect">
            <a:avLst/>
          </a:prstGeom>
          <a:noFill/>
          <a:ln>
            <a:noFill/>
          </a:ln>
        </p:spPr>
      </p:pic>
      <p:pic>
        <p:nvPicPr>
          <p:cNvPr id="612" name="Google Shape;612;p52"/>
          <p:cNvPicPr preferRelativeResize="0"/>
          <p:nvPr/>
        </p:nvPicPr>
        <p:blipFill rotWithShape="1">
          <a:blip r:embed="rId5">
            <a:alphaModFix/>
          </a:blip>
          <a:srcRect l="2830" t="4598" r="7305"/>
          <a:stretch/>
        </p:blipFill>
        <p:spPr>
          <a:xfrm>
            <a:off x="0" y="2013500"/>
            <a:ext cx="2994300" cy="25866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16"/>
        <p:cNvGrpSpPr/>
        <p:nvPr/>
      </p:nvGrpSpPr>
      <p:grpSpPr>
        <a:xfrm>
          <a:off x="0" y="0"/>
          <a:ext cx="0" cy="0"/>
          <a:chOff x="0" y="0"/>
          <a:chExt cx="0" cy="0"/>
        </a:xfrm>
      </p:grpSpPr>
      <p:sp>
        <p:nvSpPr>
          <p:cNvPr id="617" name="Google Shape;617;p53"/>
          <p:cNvSpPr txBox="1">
            <a:spLocks noGrp="1"/>
          </p:cNvSpPr>
          <p:nvPr>
            <p:ph type="title"/>
          </p:nvPr>
        </p:nvSpPr>
        <p:spPr>
          <a:xfrm>
            <a:off x="324475" y="148225"/>
            <a:ext cx="6060600" cy="13149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zh-TW"/>
              <a:t>Relative score vs time</a:t>
            </a:r>
            <a:endParaRPr/>
          </a:p>
          <a:p>
            <a:pPr marL="0" lvl="0" indent="0" algn="l" rtl="0">
              <a:lnSpc>
                <a:spcPct val="100000"/>
              </a:lnSpc>
              <a:spcBef>
                <a:spcPts val="0"/>
              </a:spcBef>
              <a:spcAft>
                <a:spcPts val="0"/>
              </a:spcAft>
              <a:buSzPts val="3000"/>
              <a:buNone/>
            </a:pPr>
            <a:r>
              <a:rPr lang="zh-TW"/>
              <a:t>(compare to random baseline)</a:t>
            </a:r>
            <a:endParaRPr/>
          </a:p>
        </p:txBody>
      </p:sp>
      <p:sp>
        <p:nvSpPr>
          <p:cNvPr id="618" name="Google Shape;618;p53"/>
          <p:cNvSpPr txBox="1">
            <a:spLocks noGrp="1"/>
          </p:cNvSpPr>
          <p:nvPr>
            <p:ph type="body" idx="1"/>
          </p:nvPr>
        </p:nvSpPr>
        <p:spPr>
          <a:xfrm>
            <a:off x="324475" y="1920450"/>
            <a:ext cx="8494800" cy="2987400"/>
          </a:xfrm>
          <a:prstGeom prst="rect">
            <a:avLst/>
          </a:prstGeom>
          <a:noFill/>
          <a:ln>
            <a:noFill/>
          </a:ln>
        </p:spPr>
        <p:txBody>
          <a:bodyPr spcFirstLastPara="1" wrap="square" lIns="91425" tIns="91425" rIns="91425" bIns="91425" anchor="t" anchorCtr="0">
            <a:noAutofit/>
          </a:bodyPr>
          <a:lstStyle/>
          <a:p>
            <a:pPr marL="457200" lvl="0" indent="-228600" algn="l" rtl="0">
              <a:lnSpc>
                <a:spcPct val="150000"/>
              </a:lnSpc>
              <a:spcBef>
                <a:spcPts val="0"/>
              </a:spcBef>
              <a:spcAft>
                <a:spcPts val="0"/>
              </a:spcAft>
              <a:buSzPts val="1800"/>
              <a:buNone/>
            </a:pPr>
            <a:endParaRPr/>
          </a:p>
        </p:txBody>
      </p:sp>
      <p:pic>
        <p:nvPicPr>
          <p:cNvPr id="619" name="Google Shape;619;p53"/>
          <p:cNvPicPr preferRelativeResize="0"/>
          <p:nvPr/>
        </p:nvPicPr>
        <p:blipFill>
          <a:blip r:embed="rId3">
            <a:alphaModFix/>
          </a:blip>
          <a:stretch>
            <a:fillRect/>
          </a:stretch>
        </p:blipFill>
        <p:spPr>
          <a:xfrm>
            <a:off x="4836075" y="1920450"/>
            <a:ext cx="3983200" cy="2987400"/>
          </a:xfrm>
          <a:prstGeom prst="rect">
            <a:avLst/>
          </a:prstGeom>
          <a:noFill/>
          <a:ln>
            <a:noFill/>
          </a:ln>
        </p:spPr>
      </p:pic>
      <p:pic>
        <p:nvPicPr>
          <p:cNvPr id="620" name="Google Shape;620;p53"/>
          <p:cNvPicPr preferRelativeResize="0"/>
          <p:nvPr/>
        </p:nvPicPr>
        <p:blipFill>
          <a:blip r:embed="rId4">
            <a:alphaModFix/>
          </a:blip>
          <a:stretch>
            <a:fillRect/>
          </a:stretch>
        </p:blipFill>
        <p:spPr>
          <a:xfrm>
            <a:off x="324475" y="1920450"/>
            <a:ext cx="3983200" cy="29874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24"/>
        <p:cNvGrpSpPr/>
        <p:nvPr/>
      </p:nvGrpSpPr>
      <p:grpSpPr>
        <a:xfrm>
          <a:off x="0" y="0"/>
          <a:ext cx="0" cy="0"/>
          <a:chOff x="0" y="0"/>
          <a:chExt cx="0" cy="0"/>
        </a:xfrm>
      </p:grpSpPr>
      <p:sp>
        <p:nvSpPr>
          <p:cNvPr id="625" name="Google Shape;625;p54"/>
          <p:cNvSpPr txBox="1">
            <a:spLocks noGrp="1"/>
          </p:cNvSpPr>
          <p:nvPr>
            <p:ph type="title"/>
          </p:nvPr>
        </p:nvSpPr>
        <p:spPr>
          <a:xfrm>
            <a:off x="324475" y="148225"/>
            <a:ext cx="3559500" cy="13737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zh-TW"/>
              <a:t>Score vs steps</a:t>
            </a:r>
            <a:endParaRPr/>
          </a:p>
        </p:txBody>
      </p:sp>
      <p:sp>
        <p:nvSpPr>
          <p:cNvPr id="626" name="Google Shape;626;p54"/>
          <p:cNvSpPr txBox="1">
            <a:spLocks noGrp="1"/>
          </p:cNvSpPr>
          <p:nvPr>
            <p:ph type="body" idx="1"/>
          </p:nvPr>
        </p:nvSpPr>
        <p:spPr>
          <a:xfrm>
            <a:off x="324475" y="1920450"/>
            <a:ext cx="8494800" cy="2987400"/>
          </a:xfrm>
          <a:prstGeom prst="rect">
            <a:avLst/>
          </a:prstGeom>
          <a:noFill/>
          <a:ln>
            <a:noFill/>
          </a:ln>
        </p:spPr>
        <p:txBody>
          <a:bodyPr spcFirstLastPara="1" wrap="square" lIns="91425" tIns="91425" rIns="91425" bIns="91425" anchor="t" anchorCtr="0">
            <a:noAutofit/>
          </a:bodyPr>
          <a:lstStyle/>
          <a:p>
            <a:pPr marL="457200" lvl="0" indent="-228600" algn="l" rtl="0">
              <a:lnSpc>
                <a:spcPct val="150000"/>
              </a:lnSpc>
              <a:spcBef>
                <a:spcPts val="0"/>
              </a:spcBef>
              <a:spcAft>
                <a:spcPts val="0"/>
              </a:spcAft>
              <a:buSzPts val="1800"/>
              <a:buNone/>
            </a:pPr>
            <a:endParaRPr/>
          </a:p>
        </p:txBody>
      </p:sp>
      <p:pic>
        <p:nvPicPr>
          <p:cNvPr id="627" name="Google Shape;627;p54"/>
          <p:cNvPicPr preferRelativeResize="0"/>
          <p:nvPr/>
        </p:nvPicPr>
        <p:blipFill rotWithShape="1">
          <a:blip r:embed="rId3">
            <a:alphaModFix/>
          </a:blip>
          <a:srcRect t="4634" r="8340"/>
          <a:stretch/>
        </p:blipFill>
        <p:spPr>
          <a:xfrm>
            <a:off x="6101350" y="2149507"/>
            <a:ext cx="3042650" cy="2529293"/>
          </a:xfrm>
          <a:prstGeom prst="rect">
            <a:avLst/>
          </a:prstGeom>
          <a:noFill/>
          <a:ln>
            <a:noFill/>
          </a:ln>
        </p:spPr>
      </p:pic>
      <p:pic>
        <p:nvPicPr>
          <p:cNvPr id="628" name="Google Shape;628;p54"/>
          <p:cNvPicPr preferRelativeResize="0"/>
          <p:nvPr/>
        </p:nvPicPr>
        <p:blipFill rotWithShape="1">
          <a:blip r:embed="rId4">
            <a:alphaModFix/>
          </a:blip>
          <a:srcRect t="5195" r="8012"/>
          <a:stretch/>
        </p:blipFill>
        <p:spPr>
          <a:xfrm>
            <a:off x="3035925" y="2149500"/>
            <a:ext cx="3071904" cy="2529300"/>
          </a:xfrm>
          <a:prstGeom prst="rect">
            <a:avLst/>
          </a:prstGeom>
          <a:noFill/>
          <a:ln>
            <a:noFill/>
          </a:ln>
        </p:spPr>
      </p:pic>
      <p:pic>
        <p:nvPicPr>
          <p:cNvPr id="629" name="Google Shape;629;p54"/>
          <p:cNvPicPr preferRelativeResize="0"/>
          <p:nvPr/>
        </p:nvPicPr>
        <p:blipFill rotWithShape="1">
          <a:blip r:embed="rId5">
            <a:alphaModFix/>
          </a:blip>
          <a:srcRect t="4634" r="8340"/>
          <a:stretch/>
        </p:blipFill>
        <p:spPr>
          <a:xfrm>
            <a:off x="0" y="2149500"/>
            <a:ext cx="3042650" cy="25293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33"/>
        <p:cNvGrpSpPr/>
        <p:nvPr/>
      </p:nvGrpSpPr>
      <p:grpSpPr>
        <a:xfrm>
          <a:off x="0" y="0"/>
          <a:ext cx="0" cy="0"/>
          <a:chOff x="0" y="0"/>
          <a:chExt cx="0" cy="0"/>
        </a:xfrm>
      </p:grpSpPr>
      <p:sp>
        <p:nvSpPr>
          <p:cNvPr id="634" name="Google Shape;634;p55"/>
          <p:cNvSpPr txBox="1">
            <a:spLocks noGrp="1"/>
          </p:cNvSpPr>
          <p:nvPr>
            <p:ph type="title"/>
          </p:nvPr>
        </p:nvSpPr>
        <p:spPr>
          <a:xfrm>
            <a:off x="324475" y="148225"/>
            <a:ext cx="5528400" cy="14643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SzPts val="3000"/>
              <a:buNone/>
            </a:pPr>
            <a:r>
              <a:rPr lang="zh-TW"/>
              <a:t>Relative score vs steps</a:t>
            </a:r>
            <a:endParaRPr/>
          </a:p>
          <a:p>
            <a:pPr marL="0" lvl="0" indent="0" algn="l" rtl="0">
              <a:spcBef>
                <a:spcPts val="0"/>
              </a:spcBef>
              <a:spcAft>
                <a:spcPts val="0"/>
              </a:spcAft>
              <a:buSzPts val="3000"/>
              <a:buNone/>
            </a:pPr>
            <a:r>
              <a:rPr lang="zh-TW"/>
              <a:t>(compare to random baseline)</a:t>
            </a:r>
            <a:endParaRPr/>
          </a:p>
        </p:txBody>
      </p:sp>
      <p:sp>
        <p:nvSpPr>
          <p:cNvPr id="635" name="Google Shape;635;p55"/>
          <p:cNvSpPr txBox="1">
            <a:spLocks noGrp="1"/>
          </p:cNvSpPr>
          <p:nvPr>
            <p:ph type="body" idx="1"/>
          </p:nvPr>
        </p:nvSpPr>
        <p:spPr>
          <a:xfrm>
            <a:off x="324475" y="1920450"/>
            <a:ext cx="8494800" cy="2987400"/>
          </a:xfrm>
          <a:prstGeom prst="rect">
            <a:avLst/>
          </a:prstGeom>
          <a:noFill/>
          <a:ln>
            <a:noFill/>
          </a:ln>
        </p:spPr>
        <p:txBody>
          <a:bodyPr spcFirstLastPara="1" wrap="square" lIns="91425" tIns="91425" rIns="91425" bIns="91425" anchor="t" anchorCtr="0">
            <a:noAutofit/>
          </a:bodyPr>
          <a:lstStyle/>
          <a:p>
            <a:pPr marL="457200" lvl="0" indent="-228600" algn="l" rtl="0">
              <a:lnSpc>
                <a:spcPct val="150000"/>
              </a:lnSpc>
              <a:spcBef>
                <a:spcPts val="0"/>
              </a:spcBef>
              <a:spcAft>
                <a:spcPts val="0"/>
              </a:spcAft>
              <a:buSzPts val="1800"/>
              <a:buNone/>
            </a:pPr>
            <a:endParaRPr/>
          </a:p>
        </p:txBody>
      </p:sp>
      <p:pic>
        <p:nvPicPr>
          <p:cNvPr id="636" name="Google Shape;636;p55"/>
          <p:cNvPicPr preferRelativeResize="0"/>
          <p:nvPr/>
        </p:nvPicPr>
        <p:blipFill>
          <a:blip r:embed="rId3">
            <a:alphaModFix/>
          </a:blip>
          <a:stretch>
            <a:fillRect/>
          </a:stretch>
        </p:blipFill>
        <p:spPr>
          <a:xfrm>
            <a:off x="4836075" y="1920450"/>
            <a:ext cx="3983200" cy="2987400"/>
          </a:xfrm>
          <a:prstGeom prst="rect">
            <a:avLst/>
          </a:prstGeom>
          <a:noFill/>
          <a:ln>
            <a:noFill/>
          </a:ln>
        </p:spPr>
      </p:pic>
      <p:pic>
        <p:nvPicPr>
          <p:cNvPr id="637" name="Google Shape;637;p55"/>
          <p:cNvPicPr preferRelativeResize="0"/>
          <p:nvPr/>
        </p:nvPicPr>
        <p:blipFill>
          <a:blip r:embed="rId4">
            <a:alphaModFix/>
          </a:blip>
          <a:stretch>
            <a:fillRect/>
          </a:stretch>
        </p:blipFill>
        <p:spPr>
          <a:xfrm>
            <a:off x="324475" y="1920450"/>
            <a:ext cx="3983192" cy="29874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41"/>
        <p:cNvGrpSpPr/>
        <p:nvPr/>
      </p:nvGrpSpPr>
      <p:grpSpPr>
        <a:xfrm>
          <a:off x="0" y="0"/>
          <a:ext cx="0" cy="0"/>
          <a:chOff x="0" y="0"/>
          <a:chExt cx="0" cy="0"/>
        </a:xfrm>
      </p:grpSpPr>
      <p:sp>
        <p:nvSpPr>
          <p:cNvPr id="642" name="Google Shape;642;p56"/>
          <p:cNvSpPr txBox="1">
            <a:spLocks noGrp="1"/>
          </p:cNvSpPr>
          <p:nvPr>
            <p:ph type="ctrTitle"/>
          </p:nvPr>
        </p:nvSpPr>
        <p:spPr>
          <a:xfrm>
            <a:off x="992425" y="2536400"/>
            <a:ext cx="3136800" cy="1884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zh-TW"/>
              <a:t>Conclusion</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46"/>
        <p:cNvGrpSpPr/>
        <p:nvPr/>
      </p:nvGrpSpPr>
      <p:grpSpPr>
        <a:xfrm>
          <a:off x="0" y="0"/>
          <a:ext cx="0" cy="0"/>
          <a:chOff x="0" y="0"/>
          <a:chExt cx="0" cy="0"/>
        </a:xfrm>
      </p:grpSpPr>
      <p:sp>
        <p:nvSpPr>
          <p:cNvPr id="647" name="Google Shape;647;p57"/>
          <p:cNvSpPr txBox="1">
            <a:spLocks noGrp="1"/>
          </p:cNvSpPr>
          <p:nvPr>
            <p:ph type="title"/>
          </p:nvPr>
        </p:nvSpPr>
        <p:spPr>
          <a:xfrm>
            <a:off x="324475" y="148225"/>
            <a:ext cx="5244900" cy="1373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zh-TW"/>
              <a:t>Conclusion</a:t>
            </a:r>
            <a:endParaRPr/>
          </a:p>
        </p:txBody>
      </p:sp>
      <p:sp>
        <p:nvSpPr>
          <p:cNvPr id="648" name="Google Shape;648;p57"/>
          <p:cNvSpPr txBox="1">
            <a:spLocks noGrp="1"/>
          </p:cNvSpPr>
          <p:nvPr>
            <p:ph type="body" idx="1"/>
          </p:nvPr>
        </p:nvSpPr>
        <p:spPr>
          <a:xfrm>
            <a:off x="324475" y="1920449"/>
            <a:ext cx="8494800" cy="3074825"/>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Char char="●"/>
            </a:pPr>
            <a:r>
              <a:rPr lang="zh-TW" dirty="0"/>
              <a:t>Training with legal actions is time efficient but more complex due to</a:t>
            </a:r>
            <a:endParaRPr dirty="0"/>
          </a:p>
          <a:p>
            <a:pPr marL="457200" lvl="0" indent="0" algn="l" rtl="0">
              <a:lnSpc>
                <a:spcPct val="150000"/>
              </a:lnSpc>
              <a:spcBef>
                <a:spcPts val="0"/>
              </a:spcBef>
              <a:spcAft>
                <a:spcPts val="0"/>
              </a:spcAft>
              <a:buNone/>
            </a:pPr>
            <a:r>
              <a:rPr lang="zh-TW" dirty="0"/>
              <a:t>dynamic action space and requires masking</a:t>
            </a:r>
            <a:endParaRPr dirty="0"/>
          </a:p>
          <a:p>
            <a:pPr marL="457200" lvl="0" indent="-342900" algn="l" rtl="0">
              <a:lnSpc>
                <a:spcPct val="150000"/>
              </a:lnSpc>
              <a:spcBef>
                <a:spcPts val="1600"/>
              </a:spcBef>
              <a:spcAft>
                <a:spcPts val="0"/>
              </a:spcAft>
              <a:buSzPts val="1800"/>
              <a:buChar char="●"/>
            </a:pPr>
            <a:r>
              <a:rPr lang="zh-TW" dirty="0"/>
              <a:t>PPO and A3C isn’t training enough.</a:t>
            </a:r>
            <a:endParaRPr dirty="0"/>
          </a:p>
          <a:p>
            <a:pPr marL="457200" lvl="0" indent="-342900" algn="l" rtl="0">
              <a:lnSpc>
                <a:spcPct val="150000"/>
              </a:lnSpc>
              <a:spcBef>
                <a:spcPts val="1600"/>
              </a:spcBef>
              <a:spcAft>
                <a:spcPts val="0"/>
              </a:spcAft>
              <a:buSzPts val="1800"/>
              <a:buChar char="●"/>
            </a:pPr>
            <a:r>
              <a:rPr lang="zh-TW" dirty="0"/>
              <a:t>The game is too complicated to be trained well, since it has too many states. (# states = # shapes ^ (row * column))</a:t>
            </a:r>
            <a:endParaRPr lang="en-US" altLang="zh-TW" dirty="0"/>
          </a:p>
          <a:p>
            <a:pPr marL="457200" lvl="0" indent="-342900" algn="l" rtl="0">
              <a:lnSpc>
                <a:spcPct val="150000"/>
              </a:lnSpc>
              <a:spcBef>
                <a:spcPts val="1600"/>
              </a:spcBef>
              <a:spcAft>
                <a:spcPts val="0"/>
              </a:spcAft>
              <a:buSzPts val="1800"/>
              <a:buChar char="●"/>
            </a:pPr>
            <a:r>
              <a:rPr lang="en-US" altLang="zh-TW" dirty="0"/>
              <a:t>PPO</a:t>
            </a:r>
            <a:r>
              <a:rPr lang="zh-TW" altLang="en-US" dirty="0"/>
              <a:t> </a:t>
            </a:r>
            <a:r>
              <a:rPr lang="en-US" altLang="zh-TW"/>
              <a:t>isn’t as good </a:t>
            </a:r>
            <a:r>
              <a:rPr lang="en-US" altLang="zh-TW" dirty="0"/>
              <a:t>as expected.</a:t>
            </a:r>
            <a:endParaRPr dirty="0"/>
          </a:p>
          <a:p>
            <a:pPr marL="0" lvl="0" indent="0" algn="l" rtl="0">
              <a:spcBef>
                <a:spcPts val="1600"/>
              </a:spcBef>
              <a:spcAft>
                <a:spcPts val="1600"/>
              </a:spcAft>
              <a:buNone/>
            </a:pPr>
            <a:endParaRPr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52"/>
        <p:cNvGrpSpPr/>
        <p:nvPr/>
      </p:nvGrpSpPr>
      <p:grpSpPr>
        <a:xfrm>
          <a:off x="0" y="0"/>
          <a:ext cx="0" cy="0"/>
          <a:chOff x="0" y="0"/>
          <a:chExt cx="0" cy="0"/>
        </a:xfrm>
      </p:grpSpPr>
      <p:sp>
        <p:nvSpPr>
          <p:cNvPr id="653" name="Google Shape;653;p58"/>
          <p:cNvSpPr txBox="1">
            <a:spLocks noGrp="1"/>
          </p:cNvSpPr>
          <p:nvPr>
            <p:ph type="title"/>
          </p:nvPr>
        </p:nvSpPr>
        <p:spPr>
          <a:xfrm>
            <a:off x="324475" y="148225"/>
            <a:ext cx="3559500" cy="13737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zh-TW"/>
              <a:t>Future Work</a:t>
            </a:r>
            <a:endParaRPr/>
          </a:p>
        </p:txBody>
      </p:sp>
      <p:sp>
        <p:nvSpPr>
          <p:cNvPr id="654" name="Google Shape;654;p58"/>
          <p:cNvSpPr txBox="1">
            <a:spLocks noGrp="1"/>
          </p:cNvSpPr>
          <p:nvPr>
            <p:ph type="body" idx="1"/>
          </p:nvPr>
        </p:nvSpPr>
        <p:spPr>
          <a:xfrm>
            <a:off x="191950" y="2008800"/>
            <a:ext cx="8494800" cy="2987400"/>
          </a:xfrm>
          <a:prstGeom prst="rect">
            <a:avLst/>
          </a:prstGeom>
          <a:noFill/>
          <a:ln>
            <a:noFill/>
          </a:ln>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Char char="●"/>
            </a:pPr>
            <a:r>
              <a:rPr lang="zh-TW"/>
              <a:t>Model: RestNet</a:t>
            </a:r>
            <a:endParaRPr/>
          </a:p>
          <a:p>
            <a:pPr marL="457200" lvl="0" indent="-342900" algn="l" rtl="0">
              <a:lnSpc>
                <a:spcPct val="150000"/>
              </a:lnSpc>
              <a:spcBef>
                <a:spcPts val="0"/>
              </a:spcBef>
              <a:spcAft>
                <a:spcPts val="0"/>
              </a:spcAft>
              <a:buSzPts val="1800"/>
              <a:buChar char="●"/>
            </a:pPr>
            <a:r>
              <a:rPr lang="zh-TW"/>
              <a:t>Legal actions mask</a:t>
            </a:r>
            <a:endParaRPr/>
          </a:p>
          <a:p>
            <a:pPr marL="457200" lvl="0" indent="-342900" algn="l" rtl="0">
              <a:lnSpc>
                <a:spcPct val="150000"/>
              </a:lnSpc>
              <a:spcBef>
                <a:spcPts val="0"/>
              </a:spcBef>
              <a:spcAft>
                <a:spcPts val="0"/>
              </a:spcAft>
              <a:buSzPts val="1800"/>
              <a:buChar char="●"/>
            </a:pPr>
            <a:r>
              <a:rPr lang="zh-TW"/>
              <a:t>Other RL algorithms</a:t>
            </a:r>
            <a:endParaRPr/>
          </a:p>
          <a:p>
            <a:pPr marL="0" lvl="0" indent="0" algn="l" rtl="0">
              <a:lnSpc>
                <a:spcPct val="150000"/>
              </a:lnSpc>
              <a:spcBef>
                <a:spcPts val="0"/>
              </a:spcBef>
              <a:spcAft>
                <a:spcPts val="0"/>
              </a:spcAft>
              <a:buNone/>
            </a:pPr>
            <a:endParaRPr/>
          </a:p>
          <a:p>
            <a:pPr marL="457200" lvl="0" indent="-228600" algn="l" rtl="0">
              <a:lnSpc>
                <a:spcPct val="150000"/>
              </a:lnSpc>
              <a:spcBef>
                <a:spcPts val="0"/>
              </a:spcBef>
              <a:spcAft>
                <a:spcPts val="0"/>
              </a:spcAft>
              <a:buSzPts val="1800"/>
              <a:buNone/>
            </a:pPr>
            <a:endParaRPr/>
          </a:p>
          <a:p>
            <a:pPr marL="0" lvl="0" indent="0" algn="l" rtl="0">
              <a:lnSpc>
                <a:spcPct val="150000"/>
              </a:lnSpc>
              <a:spcBef>
                <a:spcPts val="1600"/>
              </a:spcBef>
              <a:spcAft>
                <a:spcPts val="1600"/>
              </a:spcAft>
              <a:buSzPts val="1800"/>
              <a:buNone/>
            </a:pP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58"/>
        <p:cNvGrpSpPr/>
        <p:nvPr/>
      </p:nvGrpSpPr>
      <p:grpSpPr>
        <a:xfrm>
          <a:off x="0" y="0"/>
          <a:ext cx="0" cy="0"/>
          <a:chOff x="0" y="0"/>
          <a:chExt cx="0" cy="0"/>
        </a:xfrm>
      </p:grpSpPr>
      <p:sp>
        <p:nvSpPr>
          <p:cNvPr id="659" name="Google Shape;659;p59"/>
          <p:cNvSpPr txBox="1">
            <a:spLocks noGrp="1"/>
          </p:cNvSpPr>
          <p:nvPr>
            <p:ph type="title"/>
          </p:nvPr>
        </p:nvSpPr>
        <p:spPr>
          <a:xfrm>
            <a:off x="324475" y="148225"/>
            <a:ext cx="3559500" cy="13737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zh-TW"/>
              <a:t>Reference</a:t>
            </a:r>
            <a:endParaRPr/>
          </a:p>
        </p:txBody>
      </p:sp>
      <p:sp>
        <p:nvSpPr>
          <p:cNvPr id="660" name="Google Shape;660;p59"/>
          <p:cNvSpPr txBox="1">
            <a:spLocks noGrp="1"/>
          </p:cNvSpPr>
          <p:nvPr>
            <p:ph type="body" idx="1"/>
          </p:nvPr>
        </p:nvSpPr>
        <p:spPr>
          <a:xfrm>
            <a:off x="324475" y="1920450"/>
            <a:ext cx="8494800" cy="2704200"/>
          </a:xfrm>
          <a:prstGeom prst="rect">
            <a:avLst/>
          </a:prstGeom>
          <a:noFill/>
          <a:ln>
            <a:noFill/>
          </a:ln>
        </p:spPr>
        <p:txBody>
          <a:bodyPr spcFirstLastPara="1" wrap="square" lIns="91425" tIns="91425" rIns="91425" bIns="91425" anchor="t" anchorCtr="0">
            <a:noAutofit/>
          </a:bodyPr>
          <a:lstStyle/>
          <a:p>
            <a:pPr marL="457200" lvl="0" indent="-342900" algn="l" rtl="0">
              <a:lnSpc>
                <a:spcPct val="125000"/>
              </a:lnSpc>
              <a:spcBef>
                <a:spcPts val="0"/>
              </a:spcBef>
              <a:spcAft>
                <a:spcPts val="0"/>
              </a:spcAft>
              <a:buClr>
                <a:schemeClr val="dk2"/>
              </a:buClr>
              <a:buSzPts val="1800"/>
              <a:buChar char="●"/>
            </a:pPr>
            <a:r>
              <a:rPr lang="zh-TW" u="sng">
                <a:solidFill>
                  <a:schemeClr val="hlink"/>
                </a:solidFill>
                <a:hlinkClick r:id="rId3"/>
              </a:rPr>
              <a:t>https://gym.openai.com/docs/?fbclid=IwAR28D5AQlDWBo_UJ-3U2oFcCW_yz_t9wx1of0TQzKJK6PJfTfI0W6hkpRxI</a:t>
            </a:r>
            <a:endParaRPr/>
          </a:p>
          <a:p>
            <a:pPr marL="457200" lvl="0" indent="-342900" algn="l" rtl="0">
              <a:lnSpc>
                <a:spcPct val="125000"/>
              </a:lnSpc>
              <a:spcBef>
                <a:spcPts val="0"/>
              </a:spcBef>
              <a:spcAft>
                <a:spcPts val="0"/>
              </a:spcAft>
              <a:buClr>
                <a:schemeClr val="dk2"/>
              </a:buClr>
              <a:buSzPts val="1800"/>
              <a:buChar char="●"/>
            </a:pPr>
            <a:r>
              <a:rPr lang="zh-TW" u="sng">
                <a:solidFill>
                  <a:schemeClr val="hlink"/>
                </a:solidFill>
                <a:hlinkClick r:id="rId4"/>
              </a:rPr>
              <a:t>https://github.com/hans1996/match3_env?fbclid=IwAR315g0k8qYmJAjt12FuZ6ycLwwRiK3b1Gt63l9EZ0nVdefOupo2tiy8DeU</a:t>
            </a:r>
            <a:endParaRPr/>
          </a:p>
          <a:p>
            <a:pPr marL="457200" lvl="0" indent="-342900" algn="l" rtl="0">
              <a:lnSpc>
                <a:spcPct val="125000"/>
              </a:lnSpc>
              <a:spcBef>
                <a:spcPts val="0"/>
              </a:spcBef>
              <a:spcAft>
                <a:spcPts val="0"/>
              </a:spcAft>
              <a:buClr>
                <a:schemeClr val="dk2"/>
              </a:buClr>
              <a:buSzPts val="1800"/>
              <a:buChar char="●"/>
            </a:pPr>
            <a:r>
              <a:rPr lang="zh-TW" u="sng">
                <a:solidFill>
                  <a:schemeClr val="hlink"/>
                </a:solidFill>
                <a:hlinkClick r:id="rId5"/>
              </a:rPr>
              <a:t>https://pytorch.org/tutorials/intermediate/reinforcement_q_learning.html?fbclid=IwAR1UzQffW67bR-NAFrVGjeNNH93jeCT77nPyrdxM5aUz1Vx5TUkW_1gfKWE</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64"/>
        <p:cNvGrpSpPr/>
        <p:nvPr/>
      </p:nvGrpSpPr>
      <p:grpSpPr>
        <a:xfrm>
          <a:off x="0" y="0"/>
          <a:ext cx="0" cy="0"/>
          <a:chOff x="0" y="0"/>
          <a:chExt cx="0" cy="0"/>
        </a:xfrm>
      </p:grpSpPr>
      <p:sp>
        <p:nvSpPr>
          <p:cNvPr id="665" name="Google Shape;665;p60"/>
          <p:cNvSpPr txBox="1">
            <a:spLocks noGrp="1"/>
          </p:cNvSpPr>
          <p:nvPr>
            <p:ph type="title"/>
          </p:nvPr>
        </p:nvSpPr>
        <p:spPr>
          <a:xfrm>
            <a:off x="324475" y="148225"/>
            <a:ext cx="3559500" cy="13737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zh-TW"/>
              <a:t>Reference (cont.)</a:t>
            </a:r>
            <a:endParaRPr/>
          </a:p>
        </p:txBody>
      </p:sp>
      <p:sp>
        <p:nvSpPr>
          <p:cNvPr id="666" name="Google Shape;666;p60"/>
          <p:cNvSpPr txBox="1">
            <a:spLocks noGrp="1"/>
          </p:cNvSpPr>
          <p:nvPr>
            <p:ph type="body" idx="1"/>
          </p:nvPr>
        </p:nvSpPr>
        <p:spPr>
          <a:xfrm>
            <a:off x="324475" y="1920450"/>
            <a:ext cx="8494800" cy="2704200"/>
          </a:xfrm>
          <a:prstGeom prst="rect">
            <a:avLst/>
          </a:prstGeom>
          <a:noFill/>
          <a:ln>
            <a:noFill/>
          </a:ln>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Clr>
                <a:schemeClr val="dk2"/>
              </a:buClr>
              <a:buSzPts val="1800"/>
              <a:buChar char="●"/>
            </a:pPr>
            <a:r>
              <a:rPr lang="zh-TW" u="sng">
                <a:solidFill>
                  <a:schemeClr val="hlink"/>
                </a:solidFill>
                <a:hlinkClick r:id="rId3"/>
              </a:rPr>
              <a:t>https://ieeexplore.ieee.org/document/8848003/authors?fbclid=IwAR1UzQffW67bR-NAFrVGjeNNH93jeCT77nPyrdxM5aUz1Vx5TUkW_1gfKWE#authors</a:t>
            </a:r>
            <a:endParaRPr/>
          </a:p>
          <a:p>
            <a:pPr marL="457200" lvl="0" indent="-342900" algn="l" rtl="0">
              <a:lnSpc>
                <a:spcPct val="150000"/>
              </a:lnSpc>
              <a:spcBef>
                <a:spcPts val="0"/>
              </a:spcBef>
              <a:spcAft>
                <a:spcPts val="0"/>
              </a:spcAft>
              <a:buClr>
                <a:schemeClr val="dk2"/>
              </a:buClr>
              <a:buSzPts val="1800"/>
              <a:buChar char="●"/>
            </a:pPr>
            <a:r>
              <a:rPr lang="zh-TW" u="sng">
                <a:solidFill>
                  <a:schemeClr val="hlink"/>
                </a:solidFill>
                <a:hlinkClick r:id="rId4"/>
              </a:rPr>
              <a:t>https://docs.ray.io/en/master/rllib.html?fbclid=IwAR2X94QIGzZ18ryzaL4dg908maxORCQtNjqtfTY83t-s_nWW-F_4SWjTORA</a:t>
            </a:r>
            <a:endParaRPr/>
          </a:p>
          <a:p>
            <a:pPr marL="457200" lvl="0" indent="-342900" algn="l" rtl="0">
              <a:lnSpc>
                <a:spcPct val="150000"/>
              </a:lnSpc>
              <a:spcBef>
                <a:spcPts val="0"/>
              </a:spcBef>
              <a:spcAft>
                <a:spcPts val="0"/>
              </a:spcAft>
              <a:buSzPts val="1800"/>
              <a:buChar char="●"/>
            </a:pPr>
            <a:r>
              <a:rPr lang="zh-TW" u="sng">
                <a:solidFill>
                  <a:schemeClr val="hlink"/>
                </a:solidFill>
                <a:hlinkClick r:id="rId5"/>
              </a:rPr>
              <a:t>https://github.com/wrk226/match_3_game_simulator_py</a:t>
            </a:r>
            <a:endParaRPr/>
          </a:p>
          <a:p>
            <a:pPr marL="457200" lvl="0" indent="0" algn="l" rtl="0">
              <a:lnSpc>
                <a:spcPct val="150000"/>
              </a:lnSpc>
              <a:spcBef>
                <a:spcPts val="0"/>
              </a:spcBef>
              <a:spcAft>
                <a:spcPts val="0"/>
              </a:spcAft>
              <a:buNone/>
            </a:pP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F761B7E-1E21-466C-9C63-970DAFEBFCDA}"/>
              </a:ext>
            </a:extLst>
          </p:cNvPr>
          <p:cNvSpPr>
            <a:spLocks noGrp="1"/>
          </p:cNvSpPr>
          <p:nvPr>
            <p:ph type="title"/>
          </p:nvPr>
        </p:nvSpPr>
        <p:spPr/>
        <p:txBody>
          <a:bodyPr/>
          <a:lstStyle/>
          <a:p>
            <a:endParaRPr lang="zh-TW" altLang="en-US"/>
          </a:p>
        </p:txBody>
      </p:sp>
      <p:sp>
        <p:nvSpPr>
          <p:cNvPr id="3" name="文字版面配置區 2">
            <a:extLst>
              <a:ext uri="{FF2B5EF4-FFF2-40B4-BE49-F238E27FC236}">
                <a16:creationId xmlns:a16="http://schemas.microsoft.com/office/drawing/2014/main" id="{7C33E2A7-E2D5-4CDC-A66A-7AAF771343B7}"/>
              </a:ext>
            </a:extLst>
          </p:cNvPr>
          <p:cNvSpPr>
            <a:spLocks noGrp="1"/>
          </p:cNvSpPr>
          <p:nvPr>
            <p:ph type="body" idx="1"/>
          </p:nvPr>
        </p:nvSpPr>
        <p:spPr/>
        <p:txBody>
          <a:bodyPr/>
          <a:lstStyle/>
          <a:p>
            <a:endParaRPr lang="zh-TW" altLang="en-US"/>
          </a:p>
        </p:txBody>
      </p:sp>
    </p:spTree>
    <p:extLst>
      <p:ext uri="{BB962C8B-B14F-4D97-AF65-F5344CB8AC3E}">
        <p14:creationId xmlns:p14="http://schemas.microsoft.com/office/powerpoint/2010/main" val="38077887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Google Shape;483;p35"/>
          <p:cNvSpPr txBox="1">
            <a:spLocks noGrp="1"/>
          </p:cNvSpPr>
          <p:nvPr>
            <p:ph type="title"/>
          </p:nvPr>
        </p:nvSpPr>
        <p:spPr>
          <a:xfrm>
            <a:off x="324475" y="148225"/>
            <a:ext cx="3559500" cy="13737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zh-TW"/>
              <a:t>Process</a:t>
            </a:r>
            <a:endParaRPr/>
          </a:p>
        </p:txBody>
      </p:sp>
      <p:sp>
        <p:nvSpPr>
          <p:cNvPr id="484" name="Google Shape;484;p35"/>
          <p:cNvSpPr/>
          <p:nvPr/>
        </p:nvSpPr>
        <p:spPr>
          <a:xfrm>
            <a:off x="496186" y="2147777"/>
            <a:ext cx="2154865" cy="978195"/>
          </a:xfrm>
          <a:prstGeom prst="roundRect">
            <a:avLst>
              <a:gd name="adj" fmla="val 16667"/>
            </a:avLst>
          </a:prstGeom>
          <a:solidFill>
            <a:schemeClr val="dk1"/>
          </a:solidFill>
          <a:ln w="25400" cap="flat" cmpd="sng">
            <a:solidFill>
              <a:srgbClr val="18205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zh-TW" sz="1400" b="0" i="0" u="none" strike="noStrike" cap="none">
                <a:solidFill>
                  <a:schemeClr val="lt1"/>
                </a:solidFill>
                <a:latin typeface="Arial"/>
                <a:ea typeface="Arial"/>
                <a:cs typeface="Arial"/>
                <a:sym typeface="Arial"/>
              </a:rPr>
              <a:t>Create match-3 game’s environment</a:t>
            </a:r>
            <a:endParaRPr sz="1400" b="0" i="0" u="none" strike="noStrike" cap="none">
              <a:solidFill>
                <a:schemeClr val="lt1"/>
              </a:solidFill>
              <a:latin typeface="Arial"/>
              <a:ea typeface="Arial"/>
              <a:cs typeface="Arial"/>
              <a:sym typeface="Arial"/>
            </a:endParaRPr>
          </a:p>
        </p:txBody>
      </p:sp>
      <p:sp>
        <p:nvSpPr>
          <p:cNvPr id="485" name="Google Shape;485;p35"/>
          <p:cNvSpPr/>
          <p:nvPr/>
        </p:nvSpPr>
        <p:spPr>
          <a:xfrm>
            <a:off x="3590260" y="2147777"/>
            <a:ext cx="2154865" cy="978195"/>
          </a:xfrm>
          <a:prstGeom prst="roundRect">
            <a:avLst>
              <a:gd name="adj" fmla="val 16667"/>
            </a:avLst>
          </a:prstGeom>
          <a:solidFill>
            <a:schemeClr val="dk1"/>
          </a:solidFill>
          <a:ln w="25400" cap="flat" cmpd="sng">
            <a:solidFill>
              <a:srgbClr val="18205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zh-TW" sz="1400" b="0" i="0" u="none" strike="noStrike" cap="none">
                <a:solidFill>
                  <a:schemeClr val="lt1"/>
                </a:solidFill>
                <a:latin typeface="Arial"/>
                <a:ea typeface="Arial"/>
                <a:cs typeface="Arial"/>
                <a:sym typeface="Arial"/>
              </a:rPr>
              <a:t>Registry of GYM</a:t>
            </a:r>
            <a:endParaRPr/>
          </a:p>
        </p:txBody>
      </p:sp>
      <p:sp>
        <p:nvSpPr>
          <p:cNvPr id="486" name="Google Shape;486;p35"/>
          <p:cNvSpPr/>
          <p:nvPr/>
        </p:nvSpPr>
        <p:spPr>
          <a:xfrm>
            <a:off x="6684335" y="2147777"/>
            <a:ext cx="2154865" cy="978195"/>
          </a:xfrm>
          <a:prstGeom prst="roundRect">
            <a:avLst>
              <a:gd name="adj" fmla="val 16667"/>
            </a:avLst>
          </a:prstGeom>
          <a:solidFill>
            <a:schemeClr val="dk1"/>
          </a:solidFill>
          <a:ln w="25400" cap="flat" cmpd="sng">
            <a:solidFill>
              <a:srgbClr val="18205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zh-TW" sz="1400" b="0" i="0" u="none" strike="noStrike" cap="none">
                <a:solidFill>
                  <a:schemeClr val="lt1"/>
                </a:solidFill>
                <a:latin typeface="Arial"/>
                <a:ea typeface="Arial"/>
                <a:cs typeface="Arial"/>
                <a:sym typeface="Arial"/>
              </a:rPr>
              <a:t>Implement DQN and DDQN </a:t>
            </a:r>
            <a:endParaRPr/>
          </a:p>
        </p:txBody>
      </p:sp>
      <p:sp>
        <p:nvSpPr>
          <p:cNvPr id="487" name="Google Shape;487;p35"/>
          <p:cNvSpPr/>
          <p:nvPr/>
        </p:nvSpPr>
        <p:spPr>
          <a:xfrm>
            <a:off x="6684335" y="3756837"/>
            <a:ext cx="2154865" cy="978195"/>
          </a:xfrm>
          <a:prstGeom prst="roundRect">
            <a:avLst>
              <a:gd name="adj" fmla="val 16667"/>
            </a:avLst>
          </a:prstGeom>
          <a:solidFill>
            <a:schemeClr val="dk1"/>
          </a:solidFill>
          <a:ln w="25400" cap="flat" cmpd="sng">
            <a:solidFill>
              <a:srgbClr val="18205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zh-TW" sz="1400" b="0" i="0" u="none" strike="noStrike" cap="none">
                <a:solidFill>
                  <a:schemeClr val="lt1"/>
                </a:solidFill>
                <a:latin typeface="Arial"/>
                <a:ea typeface="Arial"/>
                <a:cs typeface="Arial"/>
                <a:sym typeface="Arial"/>
              </a:rPr>
              <a:t>Use PPO and A3C from RLlib</a:t>
            </a:r>
            <a:endParaRPr sz="1400" b="0" i="0" u="none" strike="noStrike" cap="none">
              <a:solidFill>
                <a:schemeClr val="lt1"/>
              </a:solidFill>
              <a:latin typeface="Arial"/>
              <a:ea typeface="Arial"/>
              <a:cs typeface="Arial"/>
              <a:sym typeface="Arial"/>
            </a:endParaRPr>
          </a:p>
        </p:txBody>
      </p:sp>
      <p:sp>
        <p:nvSpPr>
          <p:cNvPr id="488" name="Google Shape;488;p35"/>
          <p:cNvSpPr/>
          <p:nvPr/>
        </p:nvSpPr>
        <p:spPr>
          <a:xfrm>
            <a:off x="496185" y="3685952"/>
            <a:ext cx="2154865" cy="978195"/>
          </a:xfrm>
          <a:prstGeom prst="roundRect">
            <a:avLst>
              <a:gd name="adj" fmla="val 16667"/>
            </a:avLst>
          </a:prstGeom>
          <a:solidFill>
            <a:schemeClr val="dk1"/>
          </a:solidFill>
          <a:ln w="25400" cap="flat" cmpd="sng">
            <a:solidFill>
              <a:srgbClr val="18205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zh-TW" sz="1400" b="0" i="0" u="none" strike="noStrike" cap="none">
                <a:solidFill>
                  <a:schemeClr val="lt1"/>
                </a:solidFill>
                <a:latin typeface="Arial"/>
                <a:ea typeface="Arial"/>
                <a:cs typeface="Arial"/>
                <a:sym typeface="Arial"/>
              </a:rPr>
              <a:t>Package to podman and image for lab</a:t>
            </a:r>
            <a:endParaRPr/>
          </a:p>
        </p:txBody>
      </p:sp>
      <p:sp>
        <p:nvSpPr>
          <p:cNvPr id="489" name="Google Shape;489;p35"/>
          <p:cNvSpPr/>
          <p:nvPr/>
        </p:nvSpPr>
        <p:spPr>
          <a:xfrm>
            <a:off x="3590260" y="3685952"/>
            <a:ext cx="2154865" cy="978195"/>
          </a:xfrm>
          <a:prstGeom prst="roundRect">
            <a:avLst>
              <a:gd name="adj" fmla="val 16667"/>
            </a:avLst>
          </a:prstGeom>
          <a:solidFill>
            <a:schemeClr val="dk1"/>
          </a:solidFill>
          <a:ln w="25400" cap="flat" cmpd="sng">
            <a:solidFill>
              <a:srgbClr val="18205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zh-TW" sz="1400" b="0" i="0" u="none" strike="noStrike" cap="none">
                <a:solidFill>
                  <a:schemeClr val="lt1"/>
                </a:solidFill>
                <a:latin typeface="Arial"/>
                <a:ea typeface="Arial"/>
                <a:cs typeface="Arial"/>
                <a:sym typeface="Arial"/>
              </a:rPr>
              <a:t>Considering legal actions</a:t>
            </a:r>
            <a:endParaRPr/>
          </a:p>
        </p:txBody>
      </p:sp>
      <p:cxnSp>
        <p:nvCxnSpPr>
          <p:cNvPr id="490" name="Google Shape;490;p35"/>
          <p:cNvCxnSpPr/>
          <p:nvPr/>
        </p:nvCxnSpPr>
        <p:spPr>
          <a:xfrm>
            <a:off x="2792819" y="2636874"/>
            <a:ext cx="559981" cy="0"/>
          </a:xfrm>
          <a:prstGeom prst="straightConnector1">
            <a:avLst/>
          </a:prstGeom>
          <a:noFill/>
          <a:ln w="9525" cap="flat" cmpd="sng">
            <a:solidFill>
              <a:srgbClr val="1D2973"/>
            </a:solidFill>
            <a:prstDash val="solid"/>
            <a:round/>
            <a:headEnd type="none" w="sm" len="sm"/>
            <a:tailEnd type="triangle" w="med" len="med"/>
          </a:ln>
        </p:spPr>
      </p:cxnSp>
      <p:cxnSp>
        <p:nvCxnSpPr>
          <p:cNvPr id="491" name="Google Shape;491;p35"/>
          <p:cNvCxnSpPr/>
          <p:nvPr/>
        </p:nvCxnSpPr>
        <p:spPr>
          <a:xfrm>
            <a:off x="5904615" y="2636874"/>
            <a:ext cx="559981" cy="0"/>
          </a:xfrm>
          <a:prstGeom prst="straightConnector1">
            <a:avLst/>
          </a:prstGeom>
          <a:noFill/>
          <a:ln w="9525" cap="flat" cmpd="sng">
            <a:solidFill>
              <a:srgbClr val="1D2973"/>
            </a:solidFill>
            <a:prstDash val="solid"/>
            <a:round/>
            <a:headEnd type="none" w="sm" len="sm"/>
            <a:tailEnd type="triangle" w="med" len="med"/>
          </a:ln>
        </p:spPr>
      </p:cxnSp>
      <p:cxnSp>
        <p:nvCxnSpPr>
          <p:cNvPr id="492" name="Google Shape;492;p35"/>
          <p:cNvCxnSpPr/>
          <p:nvPr/>
        </p:nvCxnSpPr>
        <p:spPr>
          <a:xfrm>
            <a:off x="5904615" y="4240921"/>
            <a:ext cx="559981" cy="0"/>
          </a:xfrm>
          <a:prstGeom prst="straightConnector1">
            <a:avLst/>
          </a:prstGeom>
          <a:noFill/>
          <a:ln w="9525" cap="flat" cmpd="sng">
            <a:solidFill>
              <a:srgbClr val="1D2973"/>
            </a:solidFill>
            <a:prstDash val="solid"/>
            <a:round/>
            <a:headEnd type="none" w="sm" len="sm"/>
            <a:tailEnd type="triangle" w="med" len="med"/>
          </a:ln>
        </p:spPr>
      </p:cxnSp>
      <p:cxnSp>
        <p:nvCxnSpPr>
          <p:cNvPr id="493" name="Google Shape;493;p35"/>
          <p:cNvCxnSpPr/>
          <p:nvPr/>
        </p:nvCxnSpPr>
        <p:spPr>
          <a:xfrm>
            <a:off x="2842438" y="4175049"/>
            <a:ext cx="559981" cy="0"/>
          </a:xfrm>
          <a:prstGeom prst="straightConnector1">
            <a:avLst/>
          </a:prstGeom>
          <a:noFill/>
          <a:ln w="9525" cap="flat" cmpd="sng">
            <a:solidFill>
              <a:srgbClr val="1D2973"/>
            </a:solidFill>
            <a:prstDash val="solid"/>
            <a:round/>
            <a:headEnd type="none" w="sm" len="sm"/>
            <a:tailEnd type="triangle" w="med" len="med"/>
          </a:ln>
        </p:spPr>
      </p:cxn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70"/>
        <p:cNvGrpSpPr/>
        <p:nvPr/>
      </p:nvGrpSpPr>
      <p:grpSpPr>
        <a:xfrm>
          <a:off x="0" y="0"/>
          <a:ext cx="0" cy="0"/>
          <a:chOff x="0" y="0"/>
          <a:chExt cx="0" cy="0"/>
        </a:xfrm>
      </p:grpSpPr>
      <p:sp>
        <p:nvSpPr>
          <p:cNvPr id="671" name="Google Shape;671;p61"/>
          <p:cNvSpPr txBox="1">
            <a:spLocks noGrp="1"/>
          </p:cNvSpPr>
          <p:nvPr>
            <p:ph type="ctrTitle"/>
          </p:nvPr>
        </p:nvSpPr>
        <p:spPr>
          <a:xfrm>
            <a:off x="598100" y="1775222"/>
            <a:ext cx="8222100" cy="838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200"/>
              <a:buNone/>
            </a:pPr>
            <a:r>
              <a:rPr lang="zh-TW"/>
              <a:t>Thanks for watching</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D85F570-8EA7-475F-8D25-0AA7ACF5A801}"/>
              </a:ext>
            </a:extLst>
          </p:cNvPr>
          <p:cNvSpPr>
            <a:spLocks noGrp="1"/>
          </p:cNvSpPr>
          <p:nvPr>
            <p:ph type="title"/>
          </p:nvPr>
        </p:nvSpPr>
        <p:spPr/>
        <p:txBody>
          <a:bodyPr/>
          <a:lstStyle/>
          <a:p>
            <a:endParaRPr lang="zh-TW" altLang="en-US"/>
          </a:p>
        </p:txBody>
      </p:sp>
      <p:sp>
        <p:nvSpPr>
          <p:cNvPr id="3" name="文字版面配置區 2">
            <a:extLst>
              <a:ext uri="{FF2B5EF4-FFF2-40B4-BE49-F238E27FC236}">
                <a16:creationId xmlns:a16="http://schemas.microsoft.com/office/drawing/2014/main" id="{390B82DB-49E8-4ACA-88FE-3D407C4AC5F3}"/>
              </a:ext>
            </a:extLst>
          </p:cNvPr>
          <p:cNvSpPr>
            <a:spLocks noGrp="1"/>
          </p:cNvSpPr>
          <p:nvPr>
            <p:ph type="body" idx="1"/>
          </p:nvPr>
        </p:nvSpPr>
        <p:spPr/>
        <p:txBody>
          <a:bodyPr/>
          <a:lstStyle/>
          <a:p>
            <a:endParaRPr lang="zh-TW" altLang="en-US"/>
          </a:p>
        </p:txBody>
      </p:sp>
    </p:spTree>
    <p:extLst>
      <p:ext uri="{BB962C8B-B14F-4D97-AF65-F5344CB8AC3E}">
        <p14:creationId xmlns:p14="http://schemas.microsoft.com/office/powerpoint/2010/main" val="7962885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4262E3A-7B70-4F83-B7D9-D4B91D2942C3}"/>
              </a:ext>
            </a:extLst>
          </p:cNvPr>
          <p:cNvSpPr>
            <a:spLocks noGrp="1"/>
          </p:cNvSpPr>
          <p:nvPr>
            <p:ph type="title"/>
          </p:nvPr>
        </p:nvSpPr>
        <p:spPr/>
        <p:txBody>
          <a:bodyPr/>
          <a:lstStyle/>
          <a:p>
            <a:endParaRPr lang="zh-TW" altLang="en-US"/>
          </a:p>
        </p:txBody>
      </p:sp>
      <p:sp>
        <p:nvSpPr>
          <p:cNvPr id="3" name="文字版面配置區 2">
            <a:extLst>
              <a:ext uri="{FF2B5EF4-FFF2-40B4-BE49-F238E27FC236}">
                <a16:creationId xmlns:a16="http://schemas.microsoft.com/office/drawing/2014/main" id="{95A94390-8FF3-4FC9-9077-A4DC4DD5AAAA}"/>
              </a:ext>
            </a:extLst>
          </p:cNvPr>
          <p:cNvSpPr>
            <a:spLocks noGrp="1"/>
          </p:cNvSpPr>
          <p:nvPr>
            <p:ph type="body" idx="1"/>
          </p:nvPr>
        </p:nvSpPr>
        <p:spPr/>
        <p:txBody>
          <a:bodyPr/>
          <a:lstStyle/>
          <a:p>
            <a:endParaRPr lang="zh-TW" altLang="en-US"/>
          </a:p>
        </p:txBody>
      </p:sp>
    </p:spTree>
    <p:extLst>
      <p:ext uri="{BB962C8B-B14F-4D97-AF65-F5344CB8AC3E}">
        <p14:creationId xmlns:p14="http://schemas.microsoft.com/office/powerpoint/2010/main" val="7198789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97"/>
        <p:cNvGrpSpPr/>
        <p:nvPr/>
      </p:nvGrpSpPr>
      <p:grpSpPr>
        <a:xfrm>
          <a:off x="0" y="0"/>
          <a:ext cx="0" cy="0"/>
          <a:chOff x="0" y="0"/>
          <a:chExt cx="0" cy="0"/>
        </a:xfrm>
      </p:grpSpPr>
      <p:sp>
        <p:nvSpPr>
          <p:cNvPr id="498" name="Google Shape;498;p36"/>
          <p:cNvSpPr txBox="1">
            <a:spLocks noGrp="1"/>
          </p:cNvSpPr>
          <p:nvPr>
            <p:ph type="ctrTitle"/>
          </p:nvPr>
        </p:nvSpPr>
        <p:spPr>
          <a:xfrm>
            <a:off x="751200" y="2577425"/>
            <a:ext cx="5053500" cy="196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zh-TW"/>
              <a:t>Match-3 game environment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sp>
        <p:nvSpPr>
          <p:cNvPr id="503" name="Google Shape;503;p37"/>
          <p:cNvSpPr txBox="1">
            <a:spLocks noGrp="1"/>
          </p:cNvSpPr>
          <p:nvPr>
            <p:ph type="title"/>
          </p:nvPr>
        </p:nvSpPr>
        <p:spPr>
          <a:xfrm>
            <a:off x="324475" y="148225"/>
            <a:ext cx="3559500" cy="13737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zh-TW"/>
              <a:t>Rules</a:t>
            </a:r>
            <a:endParaRPr/>
          </a:p>
        </p:txBody>
      </p:sp>
      <p:sp>
        <p:nvSpPr>
          <p:cNvPr id="504" name="Google Shape;504;p37"/>
          <p:cNvSpPr txBox="1">
            <a:spLocks noGrp="1"/>
          </p:cNvSpPr>
          <p:nvPr>
            <p:ph type="body" idx="1"/>
          </p:nvPr>
        </p:nvSpPr>
        <p:spPr>
          <a:xfrm>
            <a:off x="324475" y="1920450"/>
            <a:ext cx="8494800" cy="2704200"/>
          </a:xfrm>
          <a:prstGeom prst="rect">
            <a:avLst/>
          </a:prstGeom>
          <a:noFill/>
          <a:ln>
            <a:noFill/>
          </a:ln>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Char char="●"/>
            </a:pPr>
            <a:r>
              <a:rPr lang="zh-TW"/>
              <a:t>Any 2 shapes can be switched, steps would minus 1 even if no matches   are found after switching</a:t>
            </a:r>
            <a:endParaRPr/>
          </a:p>
          <a:p>
            <a:pPr marL="457200" lvl="0" indent="-342900" algn="l" rtl="0">
              <a:lnSpc>
                <a:spcPct val="150000"/>
              </a:lnSpc>
              <a:spcBef>
                <a:spcPts val="0"/>
              </a:spcBef>
              <a:spcAft>
                <a:spcPts val="0"/>
              </a:spcAft>
              <a:buSzPts val="1800"/>
              <a:buChar char="●"/>
            </a:pPr>
            <a:r>
              <a:rPr lang="zh-TW"/>
              <a:t>Matches if 3 or more of same shape are in a row, column or diaganol</a:t>
            </a:r>
            <a:endParaRPr/>
          </a:p>
          <a:p>
            <a:pPr marL="457200" lvl="0" indent="-342900" algn="l" rtl="0">
              <a:lnSpc>
                <a:spcPct val="150000"/>
              </a:lnSpc>
              <a:spcBef>
                <a:spcPts val="0"/>
              </a:spcBef>
              <a:spcAft>
                <a:spcPts val="0"/>
              </a:spcAft>
              <a:buSzPts val="1800"/>
              <a:buChar char="●"/>
            </a:pPr>
            <a:r>
              <a:rPr lang="zh-TW"/>
              <a:t>for n number of same shape matched and connected, score of shape is added by n-2</a:t>
            </a:r>
            <a:endParaRPr/>
          </a:p>
          <a:p>
            <a:pPr marL="457200" lvl="0" indent="-342900" algn="l" rtl="0">
              <a:lnSpc>
                <a:spcPct val="150000"/>
              </a:lnSpc>
              <a:spcBef>
                <a:spcPts val="0"/>
              </a:spcBef>
              <a:spcAft>
                <a:spcPts val="0"/>
              </a:spcAft>
              <a:buSzPts val="1800"/>
              <a:buChar char="●"/>
            </a:pPr>
            <a:r>
              <a:rPr lang="zh-TW"/>
              <a:t>Total score is the score of all shapes added together</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08"/>
        <p:cNvGrpSpPr/>
        <p:nvPr/>
      </p:nvGrpSpPr>
      <p:grpSpPr>
        <a:xfrm>
          <a:off x="0" y="0"/>
          <a:ext cx="0" cy="0"/>
          <a:chOff x="0" y="0"/>
          <a:chExt cx="0" cy="0"/>
        </a:xfrm>
      </p:grpSpPr>
      <p:sp>
        <p:nvSpPr>
          <p:cNvPr id="509" name="Google Shape;509;p38"/>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zh-TW"/>
              <a:t>Examples</a:t>
            </a:r>
            <a:endParaRPr/>
          </a:p>
        </p:txBody>
      </p:sp>
      <p:sp>
        <p:nvSpPr>
          <p:cNvPr id="510" name="Google Shape;510;p38"/>
          <p:cNvSpPr txBox="1">
            <a:spLocks noGrp="1"/>
          </p:cNvSpPr>
          <p:nvPr>
            <p:ph type="body" idx="1"/>
          </p:nvPr>
        </p:nvSpPr>
        <p:spPr>
          <a:xfrm>
            <a:off x="311700" y="1229975"/>
            <a:ext cx="3999900" cy="3339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400"/>
              <a:buNone/>
            </a:pPr>
            <a:endParaRPr/>
          </a:p>
        </p:txBody>
      </p:sp>
      <p:sp>
        <p:nvSpPr>
          <p:cNvPr id="511" name="Google Shape;511;p38"/>
          <p:cNvSpPr txBox="1">
            <a:spLocks noGrp="1"/>
          </p:cNvSpPr>
          <p:nvPr>
            <p:ph type="body" idx="2"/>
          </p:nvPr>
        </p:nvSpPr>
        <p:spPr>
          <a:xfrm>
            <a:off x="4832400" y="1229975"/>
            <a:ext cx="3999900" cy="3339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zh-TW" sz="1800"/>
              <a:t>In the first step, 5 circles matched  are connected, so score of circle +3</a:t>
            </a:r>
            <a:endParaRPr sz="1800"/>
          </a:p>
          <a:p>
            <a:pPr marL="0" lvl="0" indent="0" algn="l" rtl="0">
              <a:lnSpc>
                <a:spcPct val="115000"/>
              </a:lnSpc>
              <a:spcBef>
                <a:spcPts val="1600"/>
              </a:spcBef>
              <a:spcAft>
                <a:spcPts val="0"/>
              </a:spcAft>
              <a:buSzPts val="1400"/>
              <a:buNone/>
            </a:pPr>
            <a:r>
              <a:rPr lang="zh-TW" sz="1800"/>
              <a:t>In second step, 4 circles matched  are connecetd, so score of circle +2</a:t>
            </a:r>
            <a:endParaRPr sz="1800"/>
          </a:p>
          <a:p>
            <a:pPr marL="0" lvl="0" indent="0" algn="l" rtl="0">
              <a:lnSpc>
                <a:spcPct val="115000"/>
              </a:lnSpc>
              <a:spcBef>
                <a:spcPts val="1600"/>
              </a:spcBef>
              <a:spcAft>
                <a:spcPts val="1600"/>
              </a:spcAft>
              <a:buSzPts val="1400"/>
              <a:buNone/>
            </a:pPr>
            <a:endParaRPr sz="1800"/>
          </a:p>
        </p:txBody>
      </p:sp>
      <p:pic>
        <p:nvPicPr>
          <p:cNvPr id="512" name="Google Shape;512;p38" title="2020-12-17_17h33_56.mp4">
            <a:hlinkClick r:id="rId3"/>
          </p:cNvPr>
          <p:cNvPicPr preferRelativeResize="0"/>
          <p:nvPr/>
        </p:nvPicPr>
        <p:blipFill rotWithShape="1">
          <a:blip r:embed="rId4">
            <a:alphaModFix/>
          </a:blip>
          <a:srcRect/>
          <a:stretch/>
        </p:blipFill>
        <p:spPr>
          <a:xfrm>
            <a:off x="311700" y="1229975"/>
            <a:ext cx="4260300" cy="39135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2"/>
                                        </p:tgtEl>
                                        <p:attrNameLst>
                                          <p:attrName>style.visibility</p:attrName>
                                        </p:attrNameLst>
                                      </p:cBhvr>
                                      <p:to>
                                        <p:strVal val="visible"/>
                                      </p:to>
                                    </p:set>
                                    <p:animEffect transition="in" filter="fade">
                                      <p:cBhvr>
                                        <p:cTn id="7" dur="1000"/>
                                        <p:tgtEl>
                                          <p:spTgt spid="5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16"/>
        <p:cNvGrpSpPr/>
        <p:nvPr/>
      </p:nvGrpSpPr>
      <p:grpSpPr>
        <a:xfrm>
          <a:off x="0" y="0"/>
          <a:ext cx="0" cy="0"/>
          <a:chOff x="0" y="0"/>
          <a:chExt cx="0" cy="0"/>
        </a:xfrm>
      </p:grpSpPr>
      <p:sp>
        <p:nvSpPr>
          <p:cNvPr id="517" name="Google Shape;517;p39"/>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zh-TW"/>
              <a:t>Initialization</a:t>
            </a:r>
            <a:endParaRPr/>
          </a:p>
        </p:txBody>
      </p:sp>
      <p:sp>
        <p:nvSpPr>
          <p:cNvPr id="518" name="Google Shape;518;p39"/>
          <p:cNvSpPr txBox="1">
            <a:spLocks noGrp="1"/>
          </p:cNvSpPr>
          <p:nvPr>
            <p:ph type="body" idx="1"/>
          </p:nvPr>
        </p:nvSpPr>
        <p:spPr>
          <a:xfrm>
            <a:off x="311700" y="1229875"/>
            <a:ext cx="6769200" cy="3339000"/>
          </a:xfrm>
          <a:prstGeom prst="rect">
            <a:avLst/>
          </a:prstGeom>
          <a:noFill/>
          <a:ln>
            <a:noFill/>
          </a:ln>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Char char="●"/>
            </a:pPr>
            <a:r>
              <a:rPr lang="zh-TW"/>
              <a:t>Creates a 6x6  plane (can be changed)</a:t>
            </a:r>
            <a:endParaRPr/>
          </a:p>
          <a:p>
            <a:pPr marL="457200" lvl="0" indent="-342900" algn="l" rtl="0">
              <a:lnSpc>
                <a:spcPct val="150000"/>
              </a:lnSpc>
              <a:spcBef>
                <a:spcPts val="0"/>
              </a:spcBef>
              <a:spcAft>
                <a:spcPts val="0"/>
              </a:spcAft>
              <a:buSzPts val="1800"/>
              <a:buChar char="●"/>
            </a:pPr>
            <a:r>
              <a:rPr lang="zh-TW"/>
              <a:t>Fill in with the 5 random shapes (can add more if necessary)</a:t>
            </a:r>
            <a:endParaRPr/>
          </a:p>
          <a:p>
            <a:pPr marL="457200" lvl="0" indent="-342900" algn="l" rtl="0">
              <a:lnSpc>
                <a:spcPct val="150000"/>
              </a:lnSpc>
              <a:spcBef>
                <a:spcPts val="0"/>
              </a:spcBef>
              <a:spcAft>
                <a:spcPts val="0"/>
              </a:spcAft>
              <a:buSzPts val="1800"/>
              <a:buChar char="●"/>
            </a:pPr>
            <a:r>
              <a:rPr lang="zh-TW"/>
              <a:t>Check to make sure no matches exist</a:t>
            </a:r>
            <a:endParaRPr/>
          </a:p>
          <a:p>
            <a:pPr marL="457200" lvl="0" indent="-342900" algn="l" rtl="0">
              <a:lnSpc>
                <a:spcPct val="150000"/>
              </a:lnSpc>
              <a:spcBef>
                <a:spcPts val="0"/>
              </a:spcBef>
              <a:spcAft>
                <a:spcPts val="0"/>
              </a:spcAft>
              <a:buSzPts val="1800"/>
              <a:buChar char="●"/>
            </a:pPr>
            <a:r>
              <a:rPr lang="zh-TW"/>
              <a:t>If matches exist, try another shape</a:t>
            </a:r>
            <a:endParaRPr/>
          </a:p>
          <a:p>
            <a:pPr marL="457200" lvl="0" indent="-342900" algn="l" rtl="0">
              <a:lnSpc>
                <a:spcPct val="150000"/>
              </a:lnSpc>
              <a:spcBef>
                <a:spcPts val="0"/>
              </a:spcBef>
              <a:spcAft>
                <a:spcPts val="0"/>
              </a:spcAft>
              <a:buSzPts val="1800"/>
              <a:buChar char="●"/>
            </a:pPr>
            <a:r>
              <a:rPr lang="zh-TW"/>
              <a:t>set num. of steps left and score to 100 and 0                  (num. of max step can be changed)</a:t>
            </a:r>
            <a:endParaRPr/>
          </a:p>
          <a:p>
            <a:pPr marL="457200" lvl="0" indent="-342900" algn="l" rtl="0">
              <a:lnSpc>
                <a:spcPct val="150000"/>
              </a:lnSpc>
              <a:spcBef>
                <a:spcPts val="0"/>
              </a:spcBef>
              <a:spcAft>
                <a:spcPts val="0"/>
              </a:spcAft>
              <a:buSzPts val="1800"/>
              <a:buChar char="●"/>
            </a:pPr>
            <a:r>
              <a:rPr lang="zh-TW"/>
              <a:t>display score of each shape, total score and steps left         at the bottom</a:t>
            </a:r>
            <a:endParaRPr/>
          </a:p>
        </p:txBody>
      </p:sp>
      <p:pic>
        <p:nvPicPr>
          <p:cNvPr id="519" name="Google Shape;519;p39"/>
          <p:cNvPicPr preferRelativeResize="0"/>
          <p:nvPr/>
        </p:nvPicPr>
        <p:blipFill rotWithShape="1">
          <a:blip r:embed="rId3">
            <a:alphaModFix/>
          </a:blip>
          <a:srcRect/>
          <a:stretch/>
        </p:blipFill>
        <p:spPr>
          <a:xfrm>
            <a:off x="7080888" y="1319613"/>
            <a:ext cx="909638" cy="909638"/>
          </a:xfrm>
          <a:prstGeom prst="rect">
            <a:avLst/>
          </a:prstGeom>
          <a:noFill/>
          <a:ln>
            <a:noFill/>
          </a:ln>
        </p:spPr>
      </p:pic>
      <p:pic>
        <p:nvPicPr>
          <p:cNvPr id="520" name="Google Shape;520;p39"/>
          <p:cNvPicPr preferRelativeResize="0"/>
          <p:nvPr/>
        </p:nvPicPr>
        <p:blipFill rotWithShape="1">
          <a:blip r:embed="rId4">
            <a:alphaModFix/>
          </a:blip>
          <a:srcRect/>
          <a:stretch/>
        </p:blipFill>
        <p:spPr>
          <a:xfrm>
            <a:off x="6199838" y="438550"/>
            <a:ext cx="881063" cy="881063"/>
          </a:xfrm>
          <a:prstGeom prst="rect">
            <a:avLst/>
          </a:prstGeom>
          <a:noFill/>
          <a:ln>
            <a:noFill/>
          </a:ln>
        </p:spPr>
      </p:pic>
      <p:pic>
        <p:nvPicPr>
          <p:cNvPr id="521" name="Google Shape;521;p39"/>
          <p:cNvPicPr preferRelativeResize="0"/>
          <p:nvPr/>
        </p:nvPicPr>
        <p:blipFill rotWithShape="1">
          <a:blip r:embed="rId5">
            <a:alphaModFix/>
          </a:blip>
          <a:srcRect/>
          <a:stretch/>
        </p:blipFill>
        <p:spPr>
          <a:xfrm>
            <a:off x="7990513" y="438550"/>
            <a:ext cx="881063" cy="881063"/>
          </a:xfrm>
          <a:prstGeom prst="rect">
            <a:avLst/>
          </a:prstGeom>
          <a:noFill/>
          <a:ln>
            <a:noFill/>
          </a:ln>
        </p:spPr>
      </p:pic>
      <p:pic>
        <p:nvPicPr>
          <p:cNvPr id="522" name="Google Shape;522;p39"/>
          <p:cNvPicPr preferRelativeResize="0"/>
          <p:nvPr/>
        </p:nvPicPr>
        <p:blipFill rotWithShape="1">
          <a:blip r:embed="rId6">
            <a:alphaModFix/>
          </a:blip>
          <a:srcRect/>
          <a:stretch/>
        </p:blipFill>
        <p:spPr>
          <a:xfrm>
            <a:off x="7951238" y="2229238"/>
            <a:ext cx="881063" cy="881063"/>
          </a:xfrm>
          <a:prstGeom prst="rect">
            <a:avLst/>
          </a:prstGeom>
          <a:noFill/>
          <a:ln>
            <a:noFill/>
          </a:ln>
        </p:spPr>
      </p:pic>
      <p:pic>
        <p:nvPicPr>
          <p:cNvPr id="523" name="Google Shape;523;p39"/>
          <p:cNvPicPr preferRelativeResize="0"/>
          <p:nvPr/>
        </p:nvPicPr>
        <p:blipFill rotWithShape="1">
          <a:blip r:embed="rId7">
            <a:alphaModFix/>
          </a:blip>
          <a:srcRect/>
          <a:stretch/>
        </p:blipFill>
        <p:spPr>
          <a:xfrm>
            <a:off x="6199838" y="2229238"/>
            <a:ext cx="881063" cy="88106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27"/>
        <p:cNvGrpSpPr/>
        <p:nvPr/>
      </p:nvGrpSpPr>
      <p:grpSpPr>
        <a:xfrm>
          <a:off x="0" y="0"/>
          <a:ext cx="0" cy="0"/>
          <a:chOff x="0" y="0"/>
          <a:chExt cx="0" cy="0"/>
        </a:xfrm>
      </p:grpSpPr>
      <p:sp>
        <p:nvSpPr>
          <p:cNvPr id="528" name="Google Shape;528;p40"/>
          <p:cNvSpPr txBox="1">
            <a:spLocks noGrp="1"/>
          </p:cNvSpPr>
          <p:nvPr>
            <p:ph type="ctrTitle"/>
          </p:nvPr>
        </p:nvSpPr>
        <p:spPr>
          <a:xfrm>
            <a:off x="992425" y="2536400"/>
            <a:ext cx="3136800" cy="1884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zh-TW"/>
              <a:t>GYM</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32"/>
        <p:cNvGrpSpPr/>
        <p:nvPr/>
      </p:nvGrpSpPr>
      <p:grpSpPr>
        <a:xfrm>
          <a:off x="0" y="0"/>
          <a:ext cx="0" cy="0"/>
          <a:chOff x="0" y="0"/>
          <a:chExt cx="0" cy="0"/>
        </a:xfrm>
      </p:grpSpPr>
      <p:sp>
        <p:nvSpPr>
          <p:cNvPr id="533" name="Google Shape;533;p41"/>
          <p:cNvSpPr txBox="1">
            <a:spLocks noGrp="1"/>
          </p:cNvSpPr>
          <p:nvPr>
            <p:ph type="title"/>
          </p:nvPr>
        </p:nvSpPr>
        <p:spPr>
          <a:xfrm>
            <a:off x="324475" y="148225"/>
            <a:ext cx="3559500" cy="13737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zh-TW"/>
              <a:t>GYM</a:t>
            </a:r>
            <a:endParaRPr/>
          </a:p>
        </p:txBody>
      </p:sp>
      <p:sp>
        <p:nvSpPr>
          <p:cNvPr id="534" name="Google Shape;534;p41"/>
          <p:cNvSpPr txBox="1">
            <a:spLocks noGrp="1"/>
          </p:cNvSpPr>
          <p:nvPr>
            <p:ph type="body" idx="1"/>
          </p:nvPr>
        </p:nvSpPr>
        <p:spPr>
          <a:xfrm>
            <a:off x="324475" y="1920450"/>
            <a:ext cx="8494800" cy="2987400"/>
          </a:xfrm>
          <a:prstGeom prst="rect">
            <a:avLst/>
          </a:prstGeom>
          <a:noFill/>
          <a:ln>
            <a:noFill/>
          </a:ln>
        </p:spPr>
        <p:txBody>
          <a:bodyPr spcFirstLastPara="1" wrap="square" lIns="91425" tIns="91425" rIns="91425" bIns="91425" anchor="t" anchorCtr="0">
            <a:noAutofit/>
          </a:bodyPr>
          <a:lstStyle/>
          <a:p>
            <a:pPr marL="457200" lvl="0" indent="-342900" algn="l" rtl="0">
              <a:lnSpc>
                <a:spcPct val="200000"/>
              </a:lnSpc>
              <a:spcBef>
                <a:spcPts val="0"/>
              </a:spcBef>
              <a:spcAft>
                <a:spcPts val="0"/>
              </a:spcAft>
              <a:buSzPts val="1800"/>
              <a:buChar char="●"/>
            </a:pPr>
            <a:r>
              <a:rPr lang="zh-TW"/>
              <a:t>A toolkit for developing and comparing reinforcement learning algorithms</a:t>
            </a:r>
            <a:endParaRPr/>
          </a:p>
          <a:p>
            <a:pPr marL="457200" lvl="0" indent="-342900" algn="l" rtl="0">
              <a:lnSpc>
                <a:spcPct val="200000"/>
              </a:lnSpc>
              <a:spcBef>
                <a:spcPts val="0"/>
              </a:spcBef>
              <a:spcAft>
                <a:spcPts val="0"/>
              </a:spcAft>
              <a:buSzPts val="1800"/>
              <a:buChar char="●"/>
            </a:pPr>
            <a:r>
              <a:rPr lang="zh-TW"/>
              <a:t>Makes no assumptions about the structure of your agent</a:t>
            </a:r>
            <a:endParaRPr/>
          </a:p>
          <a:p>
            <a:pPr marL="457200" lvl="0" indent="-342900" algn="l" rtl="0">
              <a:lnSpc>
                <a:spcPct val="200000"/>
              </a:lnSpc>
              <a:spcBef>
                <a:spcPts val="0"/>
              </a:spcBef>
              <a:spcAft>
                <a:spcPts val="0"/>
              </a:spcAft>
              <a:buSzPts val="1800"/>
              <a:buChar char="●"/>
            </a:pPr>
            <a:r>
              <a:rPr lang="zh-TW"/>
              <a:t>Compatible with any numerical computation library, such as Pytorch</a:t>
            </a:r>
            <a:endParaRPr/>
          </a:p>
          <a:p>
            <a:pPr marL="457200" lvl="0" indent="-342900" algn="l" rtl="0">
              <a:lnSpc>
                <a:spcPct val="150000"/>
              </a:lnSpc>
              <a:spcBef>
                <a:spcPts val="0"/>
              </a:spcBef>
              <a:spcAft>
                <a:spcPts val="0"/>
              </a:spcAft>
              <a:buSzPts val="1800"/>
              <a:buChar char="●"/>
            </a:pPr>
            <a:r>
              <a:rPr lang="zh-TW"/>
              <a:t>Package our environment to GYM for reinforcement learning experiment and easier access</a:t>
            </a:r>
            <a:endParaRPr/>
          </a:p>
        </p:txBody>
      </p:sp>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TotalTime>
  <Words>1170</Words>
  <Application>Microsoft Office PowerPoint</Application>
  <PresentationFormat>如螢幕大小 (16:9)</PresentationFormat>
  <Paragraphs>109</Paragraphs>
  <Slides>32</Slides>
  <Notes>29</Notes>
  <HiddenSlides>0</HiddenSlides>
  <MMClips>0</MMClips>
  <ScaleCrop>false</ScaleCrop>
  <HeadingPairs>
    <vt:vector size="6" baseType="variant">
      <vt:variant>
        <vt:lpstr>使用字型</vt:lpstr>
      </vt:variant>
      <vt:variant>
        <vt:i4>2</vt:i4>
      </vt:variant>
      <vt:variant>
        <vt:lpstr>佈景主題</vt:lpstr>
      </vt:variant>
      <vt:variant>
        <vt:i4>2</vt:i4>
      </vt:variant>
      <vt:variant>
        <vt:lpstr>投影片標題</vt:lpstr>
      </vt:variant>
      <vt:variant>
        <vt:i4>32</vt:i4>
      </vt:variant>
    </vt:vector>
  </HeadingPairs>
  <TitlesOfParts>
    <vt:vector size="36" baseType="lpstr">
      <vt:lpstr>Roboto</vt:lpstr>
      <vt:lpstr>Arial</vt:lpstr>
      <vt:lpstr>Geometric</vt:lpstr>
      <vt:lpstr>Geometric</vt:lpstr>
      <vt:lpstr>Match 3 with RL</vt:lpstr>
      <vt:lpstr>Aim</vt:lpstr>
      <vt:lpstr>Process</vt:lpstr>
      <vt:lpstr>Match-3 game environment</vt:lpstr>
      <vt:lpstr>Rules</vt:lpstr>
      <vt:lpstr>Examples</vt:lpstr>
      <vt:lpstr>Initialization</vt:lpstr>
      <vt:lpstr>GYM</vt:lpstr>
      <vt:lpstr>GYM</vt:lpstr>
      <vt:lpstr>GYM (cont.)</vt:lpstr>
      <vt:lpstr>Approach - RL </vt:lpstr>
      <vt:lpstr>RL framework</vt:lpstr>
      <vt:lpstr>Changes made</vt:lpstr>
      <vt:lpstr>RL implementation</vt:lpstr>
      <vt:lpstr>DDQN Model</vt:lpstr>
      <vt:lpstr>Action</vt:lpstr>
      <vt:lpstr>Experiment </vt:lpstr>
      <vt:lpstr>Baseline</vt:lpstr>
      <vt:lpstr>Performance</vt:lpstr>
      <vt:lpstr>Scores vs time</vt:lpstr>
      <vt:lpstr>Relative score vs time (compare to random baseline)</vt:lpstr>
      <vt:lpstr>Score vs steps</vt:lpstr>
      <vt:lpstr>Relative score vs steps (compare to random baseline)</vt:lpstr>
      <vt:lpstr>Conclusion</vt:lpstr>
      <vt:lpstr>Conclusion</vt:lpstr>
      <vt:lpstr>Future Work</vt:lpstr>
      <vt:lpstr>Reference</vt:lpstr>
      <vt:lpstr>Reference (cont.)</vt:lpstr>
      <vt:lpstr>PowerPoint 簡報</vt:lpstr>
      <vt:lpstr>Thanks for watching</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Match 3 with RL</dc:title>
  <dc:creator>maomao</dc:creator>
  <cp:lastModifiedBy>秉茂 黃</cp:lastModifiedBy>
  <cp:revision>6</cp:revision>
  <dcterms:modified xsi:type="dcterms:W3CDTF">2021-06-16T15:48:35Z</dcterms:modified>
</cp:coreProperties>
</file>