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1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  <p:sldId id="266" r:id="rId9"/>
    <p:sldId id="267" r:id="rId10"/>
  </p:sldIdLst>
  <p:sldSz cx="9144000" cy="5143500" type="screen16x9"/>
  <p:notesSz cx="6858000" cy="9144000"/>
  <p:embeddedFontLst>
    <p:embeddedFont>
      <p:font typeface="IBM Plex Mono" panose="020B0509050203000203" pitchFamily="49" charset="0"/>
      <p:regular r:id="rId12"/>
      <p:bold r:id="rId13"/>
      <p:italic r:id="rId14"/>
      <p:boldItalic r:id="rId15"/>
    </p:embeddedFont>
    <p:embeddedFont>
      <p:font typeface="Poppins" panose="00000500000000000000" pitchFamily="2" charset="0"/>
      <p:regular r:id="rId16"/>
      <p:bold r:id="rId17"/>
      <p:italic r:id="rId18"/>
      <p:boldItalic r:id="rId19"/>
    </p:embeddedFont>
    <p:embeddedFont>
      <p:font typeface="Source Code Pro" panose="020B0509030403020204" pitchFamily="49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C96CBD-9FF1-471D-9EBF-D8B13EC449EF}">
  <a:tblStyle styleId="{89C96CBD-9FF1-471D-9EBF-D8B13EC44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6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9" name="Google Shape;14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5" name="Google Shape;1465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8" name="Google Shape;1528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9" name="Google Shape;1529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g24ed99bf1a4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3" name="Google Shape;1633;g24ed99bf1a4_0_3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A0B61DE-0140-BC34-5147-B5B847CEB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8422F514-45F8-3AD1-F6D8-BD9BE9989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1407EFDB-222A-CA4A-872C-7A34DCF1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16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1BB113A2-7B68-9B83-C3E6-E8A30DB1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09C693A-0E66-C15F-5E27-7ECEDC3D94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B6E92320-0D7D-5464-6EBF-BCF025747E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828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6B2FF3BB-BD36-D174-1242-49ED8A88E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9E5FF354-2E9C-CA72-F1FC-8C48E5862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B9254CCC-1907-35BE-4E24-5986F7DF99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20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CEC2E6D5-05B8-1236-33F1-34DF2070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A025052F-0FB7-5FBF-88A9-24E0E106E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24e6b4d5c31_0_143:notes">
            <a:extLst>
              <a:ext uri="{FF2B5EF4-FFF2-40B4-BE49-F238E27FC236}">
                <a16:creationId xmlns:a16="http://schemas.microsoft.com/office/drawing/2014/main" id="{141918FD-99F4-8A3E-95B6-DA93DB493B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319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5" r:id="rId5"/>
    <p:sldLayoutId id="2147483670" r:id="rId6"/>
    <p:sldLayoutId id="2147483676" r:id="rId7"/>
    <p:sldLayoutId id="214748367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" name="Google Shape;1431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Daniil Karbukov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Ruochen Liao</a:t>
            </a:r>
            <a:endParaRPr dirty="0"/>
          </a:p>
        </p:txBody>
      </p:sp>
      <p:sp>
        <p:nvSpPr>
          <p:cNvPr id="1432" name="Google Shape;1432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Weekly Project</a:t>
            </a:r>
            <a:r>
              <a:rPr lang="en" dirty="0"/>
              <a:t> </a:t>
            </a:r>
            <a:r>
              <a:rPr lang="en" dirty="0">
                <a:solidFill>
                  <a:schemeClr val="dk1"/>
                </a:solidFill>
              </a:rPr>
              <a:t>Update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1433" name="Google Shape;1433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4" name="Google Shape;1434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5" name="Google Shape;1435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6" name="Google Shape;1436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8" name="Google Shape;1438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9" name="Google Shape;1439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40" name="Google Shape;1440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1" name="Google Shape;1441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2" name="Google Shape;1442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3" name="Google Shape;1443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7" name="Google Shape;1447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8" name="Google Shape;1448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0" name="Google Shape;1450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1" name="Google Shape;1451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2" name="Google Shape;1452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3" name="Google Shape;1453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p37"/>
          <p:cNvSpPr txBox="1">
            <a:spLocks noGrp="1"/>
          </p:cNvSpPr>
          <p:nvPr>
            <p:ph type="title"/>
          </p:nvPr>
        </p:nvSpPr>
        <p:spPr>
          <a:xfrm>
            <a:off x="775173" y="4360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Work done this week</a:t>
            </a:r>
            <a:endParaRPr sz="3200" dirty="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8" name="Google Shape;1468;p37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Updated UMLs</a:t>
            </a:r>
            <a:endParaRPr dirty="0"/>
          </a:p>
        </p:txBody>
      </p:sp>
      <p:sp>
        <p:nvSpPr>
          <p:cNvPr id="1469" name="Google Shape;1469;p37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Expanded existing UMLs with new functions</a:t>
            </a:r>
            <a:endParaRPr dirty="0"/>
          </a:p>
        </p:txBody>
      </p:sp>
      <p:sp>
        <p:nvSpPr>
          <p:cNvPr id="1470" name="Google Shape;1470;p37"/>
          <p:cNvSpPr txBox="1">
            <a:spLocks noGrp="1"/>
          </p:cNvSpPr>
          <p:nvPr>
            <p:ph type="subTitle" idx="2"/>
          </p:nvPr>
        </p:nvSpPr>
        <p:spPr>
          <a:xfrm>
            <a:off x="4767337" y="2244725"/>
            <a:ext cx="4239973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/>
              <a:t>Created the </a:t>
            </a:r>
            <a:r>
              <a:rPr lang="en-US" altLang="zh-CN" dirty="0" err="1"/>
              <a:t>create_person</a:t>
            </a:r>
            <a:r>
              <a:rPr lang="en-US" altLang="zh-CN" dirty="0"/>
              <a:t>, </a:t>
            </a:r>
            <a:r>
              <a:rPr lang="en-US" altLang="zh-CN" dirty="0" err="1"/>
              <a:t>update_person</a:t>
            </a:r>
            <a:r>
              <a:rPr lang="en-US" altLang="zh-CN" dirty="0"/>
              <a:t>, </a:t>
            </a:r>
            <a:r>
              <a:rPr lang="en-US" altLang="zh-CN" dirty="0" err="1"/>
              <a:t>delete_person</a:t>
            </a:r>
            <a:r>
              <a:rPr lang="en-US" altLang="zh-CN" dirty="0"/>
              <a:t>, </a:t>
            </a:r>
            <a:r>
              <a:rPr lang="en-US" altLang="zh-CN" dirty="0" err="1"/>
              <a:t>create_car</a:t>
            </a:r>
            <a:r>
              <a:rPr lang="en-US" altLang="zh-CN" dirty="0"/>
              <a:t>, </a:t>
            </a:r>
            <a:r>
              <a:rPr lang="en-US" altLang="zh-CN" dirty="0" err="1"/>
              <a:t>update_car</a:t>
            </a:r>
            <a:r>
              <a:rPr lang="en-US" altLang="zh-CN" dirty="0"/>
              <a:t>, </a:t>
            </a:r>
            <a:r>
              <a:rPr lang="en-US" altLang="zh-CN" dirty="0" err="1"/>
              <a:t>delete_car</a:t>
            </a:r>
            <a:r>
              <a:rPr lang="en-US" altLang="zh-CN" dirty="0"/>
              <a:t>, </a:t>
            </a:r>
            <a:r>
              <a:rPr lang="en-US" altLang="zh-CN" dirty="0" err="1"/>
              <a:t>create_license</a:t>
            </a:r>
            <a:r>
              <a:rPr lang="en-US" altLang="zh-CN" dirty="0"/>
              <a:t>, update_ license, delete_ license, </a:t>
            </a:r>
            <a:r>
              <a:rPr lang="en-US" altLang="zh-CN" dirty="0" err="1"/>
              <a:t>create_junktion</a:t>
            </a:r>
            <a:r>
              <a:rPr lang="en-US" altLang="zh-CN" dirty="0"/>
              <a:t>, update_ </a:t>
            </a:r>
            <a:r>
              <a:rPr lang="en-US" altLang="zh-CN" dirty="0" err="1"/>
              <a:t>junktion</a:t>
            </a:r>
            <a:r>
              <a:rPr lang="en-US" altLang="zh-CN" dirty="0"/>
              <a:t>, delete_ </a:t>
            </a:r>
            <a:r>
              <a:rPr lang="en-US" altLang="zh-CN" dirty="0" err="1"/>
              <a:t>junktion</a:t>
            </a:r>
            <a:r>
              <a:rPr lang="en-US" altLang="zh-CN" dirty="0"/>
              <a:t>, </a:t>
            </a:r>
            <a:r>
              <a:rPr lang="en-US" altLang="zh-CN" dirty="0" err="1"/>
              <a:t>view_cars</a:t>
            </a:r>
            <a:r>
              <a:rPr lang="en-US" altLang="zh-CN" dirty="0"/>
              <a:t> functions.</a:t>
            </a:r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5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7"/>
          </p:nvPr>
        </p:nvSpPr>
        <p:spPr>
          <a:xfrm>
            <a:off x="4767336" y="1344775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3"/>
          </p:nvPr>
        </p:nvSpPr>
        <p:spPr>
          <a:xfrm>
            <a:off x="4767335" y="1918675"/>
            <a:ext cx="4126853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Added new functions </a:t>
            </a:r>
          </a:p>
        </p:txBody>
      </p:sp>
      <p:sp>
        <p:nvSpPr>
          <p:cNvPr id="6" name="Google Shape;1470;p37">
            <a:extLst>
              <a:ext uri="{FF2B5EF4-FFF2-40B4-BE49-F238E27FC236}">
                <a16:creationId xmlns:a16="http://schemas.microsoft.com/office/drawing/2014/main" id="{5D6EE58A-EE9B-0C38-6264-B725C3E03E9C}"/>
              </a:ext>
            </a:extLst>
          </p:cNvPr>
          <p:cNvSpPr txBox="1">
            <a:spLocks/>
          </p:cNvSpPr>
          <p:nvPr/>
        </p:nvSpPr>
        <p:spPr>
          <a:xfrm>
            <a:off x="720000" y="3969715"/>
            <a:ext cx="3569196" cy="1022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altLang="zh-CN" dirty="0"/>
              <a:t>Store all data in the PostgreSQL.</a:t>
            </a:r>
            <a:endParaRPr lang="en-US" dirty="0"/>
          </a:p>
        </p:txBody>
      </p:sp>
      <p:sp>
        <p:nvSpPr>
          <p:cNvPr id="7" name="Google Shape;1477;p37">
            <a:extLst>
              <a:ext uri="{FF2B5EF4-FFF2-40B4-BE49-F238E27FC236}">
                <a16:creationId xmlns:a16="http://schemas.microsoft.com/office/drawing/2014/main" id="{165BF7FB-E123-3618-0046-FFE4B3F58415}"/>
              </a:ext>
            </a:extLst>
          </p:cNvPr>
          <p:cNvSpPr txBox="1">
            <a:spLocks/>
          </p:cNvSpPr>
          <p:nvPr/>
        </p:nvSpPr>
        <p:spPr>
          <a:xfrm>
            <a:off x="720000" y="3631615"/>
            <a:ext cx="4126853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1900" b="1" i="0" u="none" strike="noStrike" cap="non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Code Pro"/>
              <a:buNone/>
              <a:defRPr sz="24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indent="0"/>
            <a:r>
              <a:rPr lang="en-US" altLang="zh-CN" sz="2000" dirty="0"/>
              <a:t>Configure the database</a:t>
            </a:r>
            <a:endParaRPr lang="de-DE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39"/>
          <p:cNvSpPr txBox="1">
            <a:spLocks noGrp="1"/>
          </p:cNvSpPr>
          <p:nvPr>
            <p:ph type="subTitle" idx="2"/>
          </p:nvPr>
        </p:nvSpPr>
        <p:spPr>
          <a:xfrm>
            <a:off x="720000" y="1739377"/>
            <a:ext cx="1938359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Book list attribute is created automatically by user adding new books or editing the existing ones.</a:t>
            </a:r>
            <a:endParaRPr dirty="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3C1AD7E-4AFB-A907-A157-25A96CF7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Class UML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A680C-9C21-D5F5-008C-5EE4ABDB3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8174" y="696974"/>
            <a:ext cx="6220719" cy="37112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319E47-75C5-3B22-6FD0-E2D19BC6A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UML</a:t>
            </a:r>
            <a:endParaRPr lang="de-DE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80F71C58-43C3-4CDB-F7D7-254525862B79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248660" y="1656147"/>
            <a:ext cx="2340300" cy="1320600"/>
          </a:xfrm>
        </p:spPr>
        <p:txBody>
          <a:bodyPr/>
          <a:lstStyle/>
          <a:p>
            <a:r>
              <a:rPr lang="en-US" dirty="0"/>
              <a:t>Added new functions</a:t>
            </a:r>
            <a:endParaRPr lang="de-DE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4055B-DEEB-3341-EF99-5BB9A3BC7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72" y="1084082"/>
            <a:ext cx="5668564" cy="36776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</a:t>
            </a:r>
            <a:endParaRPr dirty="0"/>
          </a:p>
        </p:txBody>
      </p:sp>
      <p:sp>
        <p:nvSpPr>
          <p:cNvPr id="14" name="Google Shape;1533;p39">
            <a:extLst>
              <a:ext uri="{FF2B5EF4-FFF2-40B4-BE49-F238E27FC236}">
                <a16:creationId xmlns:a16="http://schemas.microsoft.com/office/drawing/2014/main" id="{BF0697F4-F400-54D9-8F1A-1E9122EAF25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3049" y="1255283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new functions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93CC73-9A03-76C9-2036-E3F2E3298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78" y="527901"/>
            <a:ext cx="5526622" cy="365066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FBC77A06-6C1C-184C-BBF0-BE7FDBCAE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03CAA841-8A1F-E9AC-E910-FF7E3CF1D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</a:t>
            </a:r>
            <a:endParaRPr dirty="0"/>
          </a:p>
        </p:txBody>
      </p:sp>
      <p:sp>
        <p:nvSpPr>
          <p:cNvPr id="14" name="Google Shape;1533;p39">
            <a:extLst>
              <a:ext uri="{FF2B5EF4-FFF2-40B4-BE49-F238E27FC236}">
                <a16:creationId xmlns:a16="http://schemas.microsoft.com/office/drawing/2014/main" id="{2800FA69-37E0-1283-9F13-21D22BC767B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3049" y="1255283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new functions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F260094-47A2-D512-3A62-7C153FED4A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0890" y="2634792"/>
            <a:ext cx="6473110" cy="234478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C9109D8-01B0-EE8B-2D15-3326AE0CF4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018" y="37707"/>
            <a:ext cx="3510982" cy="2639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90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7C3F1218-A9A8-59BC-5C4F-6797B6C97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0349CCC2-A1EB-39AB-B25A-12E519303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</a:t>
            </a:r>
            <a:endParaRPr dirty="0"/>
          </a:p>
        </p:txBody>
      </p:sp>
      <p:sp>
        <p:nvSpPr>
          <p:cNvPr id="14" name="Google Shape;1533;p39">
            <a:extLst>
              <a:ext uri="{FF2B5EF4-FFF2-40B4-BE49-F238E27FC236}">
                <a16:creationId xmlns:a16="http://schemas.microsoft.com/office/drawing/2014/main" id="{31F78DD2-0B73-2EA2-9CEA-FA95D298664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3049" y="1255283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new functions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F3D2338-9203-0324-1F19-8192DBB51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676" y="2436829"/>
            <a:ext cx="7147323" cy="26244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2EB9EE5-EB76-561F-2E52-D4C5649B2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2128" y="-89555"/>
            <a:ext cx="3361871" cy="248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462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20FF05D0-EF95-2864-20DC-0AF747DED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C36BD421-D239-BAD0-4827-0953424FFC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</a:t>
            </a:r>
            <a:endParaRPr dirty="0"/>
          </a:p>
        </p:txBody>
      </p:sp>
      <p:sp>
        <p:nvSpPr>
          <p:cNvPr id="14" name="Google Shape;1533;p39">
            <a:extLst>
              <a:ext uri="{FF2B5EF4-FFF2-40B4-BE49-F238E27FC236}">
                <a16:creationId xmlns:a16="http://schemas.microsoft.com/office/drawing/2014/main" id="{863492D3-11B9-09C8-4E78-4ED995E1C62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3049" y="1255283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new functions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0330A7-06B2-8A66-E363-84F1F2654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25" y="2408548"/>
            <a:ext cx="7161135" cy="252419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BEE43A7-2D5E-5FD9-16DD-79F2385ECC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677" y="-61366"/>
            <a:ext cx="3315232" cy="246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42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F0498E2D-79A5-E492-1A97-00977F62B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2">
            <a:extLst>
              <a:ext uri="{FF2B5EF4-FFF2-40B4-BE49-F238E27FC236}">
                <a16:creationId xmlns:a16="http://schemas.microsoft.com/office/drawing/2014/main" id="{DE73E690-02DC-5C72-A4D1-DCB231E09F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Sequence UML</a:t>
            </a:r>
            <a:endParaRPr dirty="0"/>
          </a:p>
        </p:txBody>
      </p:sp>
      <p:sp>
        <p:nvSpPr>
          <p:cNvPr id="14" name="Google Shape;1533;p39">
            <a:extLst>
              <a:ext uri="{FF2B5EF4-FFF2-40B4-BE49-F238E27FC236}">
                <a16:creationId xmlns:a16="http://schemas.microsoft.com/office/drawing/2014/main" id="{E6C3FDF8-D0E8-4B59-E59D-5F54A106E32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3049" y="1255283"/>
            <a:ext cx="2518107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Added new functions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D0EEFF7-3ED8-4FC5-81DD-99B054767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814" y="2474536"/>
            <a:ext cx="6529069" cy="25414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C2CE602-DB89-BA78-14F6-40F2039672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348" y="59911"/>
            <a:ext cx="3175009" cy="239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32486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141</Words>
  <Application>Microsoft Office PowerPoint</Application>
  <PresentationFormat>全屏显示(16:9)</PresentationFormat>
  <Paragraphs>27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Poppins</vt:lpstr>
      <vt:lpstr>Source Code Pro</vt:lpstr>
      <vt:lpstr>IBM Plex Mono</vt:lpstr>
      <vt:lpstr>Introduction to Coding Workshop by Slidesgo</vt:lpstr>
      <vt:lpstr>Weekly Project Update</vt:lpstr>
      <vt:lpstr>Work done this week</vt:lpstr>
      <vt:lpstr>Class UML</vt:lpstr>
      <vt:lpstr>Use case UML</vt:lpstr>
      <vt:lpstr>Sequence UML</vt:lpstr>
      <vt:lpstr>Sequence UML</vt:lpstr>
      <vt:lpstr>Sequence UML</vt:lpstr>
      <vt:lpstr>Sequence UML</vt:lpstr>
      <vt:lpstr>Sequence UML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Liao, Ruochen (Postgraduate Student)</cp:lastModifiedBy>
  <cp:revision>12</cp:revision>
  <dcterms:modified xsi:type="dcterms:W3CDTF">2025-01-30T11:48:46Z</dcterms:modified>
</cp:coreProperties>
</file>