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10" r:id="rId2"/>
    <p:sldId id="311" r:id="rId3"/>
    <p:sldId id="313" r:id="rId4"/>
    <p:sldId id="340" r:id="rId5"/>
    <p:sldId id="341" r:id="rId6"/>
    <p:sldId id="342" r:id="rId7"/>
    <p:sldId id="339" r:id="rId8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8BE"/>
    <a:srgbClr val="F1F1F1"/>
    <a:srgbClr val="E4E4E4"/>
    <a:srgbClr val="EFEFEF"/>
    <a:srgbClr val="F4F3F3"/>
    <a:srgbClr val="F0F0F0"/>
    <a:srgbClr val="C1C1C1"/>
    <a:srgbClr val="69B587"/>
    <a:srgbClr val="6CC297"/>
    <a:srgbClr val="47B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8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7193-9FBC-44F5-8C5F-961DF10BD1F8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A0958-8093-4677-B24F-6148C87027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FF934-4013-3CAE-1F66-C91214EFC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A892B52-0751-0F99-ADAA-4A2EFEA053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5CE8B05-BA3D-C867-2C2B-27C13D5B1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FF65FB-F833-846A-AF13-C7F8FDBDEC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466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41622-79EC-89C2-73DB-0C830076C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028A39-FC70-C30A-E450-E8E1548F54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2F3F3C5-76BB-F645-2B4B-320BCB32C4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2D34D4-0C13-6B4D-9FD8-19FC2F9B09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280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67268-A004-4F87-9BF1-7DA1B111B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F941B3D-0DD6-8895-03BC-77154ADF92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6D8C1B0-49F7-0FB5-3A60-C61EF4B57E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5B1FC6-862A-1590-EB7B-6446B6FB22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A0958-8093-4677-B24F-6148C87027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225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更多模板请关注：https://haosc.taobao.com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C5BF3-2AE4-48BF-9C21-15C726714540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/>
        </p:nvSpPr>
        <p:spPr>
          <a:xfrm>
            <a:off x="-10160" y="-14605"/>
            <a:ext cx="5320030" cy="6871970"/>
          </a:xfrm>
          <a:custGeom>
            <a:avLst/>
            <a:gdLst>
              <a:gd name="connisteX0" fmla="*/ 5385435 w 5385435"/>
              <a:gd name="connsiteY0" fmla="*/ 0 h 6956425"/>
              <a:gd name="connisteX1" fmla="*/ 2664460 w 5385435"/>
              <a:gd name="connsiteY1" fmla="*/ 6956425 h 6956425"/>
              <a:gd name="connisteX2" fmla="*/ 0 w 5385435"/>
              <a:gd name="connsiteY2" fmla="*/ 6956425 h 6956425"/>
              <a:gd name="connisteX3" fmla="*/ 0 w 5385435"/>
              <a:gd name="connsiteY3" fmla="*/ 0 h 6956425"/>
              <a:gd name="connisteX4" fmla="*/ 5385435 w 5385435"/>
              <a:gd name="connsiteY4" fmla="*/ 0 h 69564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385435" h="6956425">
                <a:moveTo>
                  <a:pt x="5385435" y="0"/>
                </a:moveTo>
                <a:lnTo>
                  <a:pt x="2664460" y="6956425"/>
                </a:lnTo>
                <a:lnTo>
                  <a:pt x="0" y="6956425"/>
                </a:lnTo>
                <a:lnTo>
                  <a:pt x="0" y="0"/>
                </a:lnTo>
                <a:lnTo>
                  <a:pt x="5385435" y="0"/>
                </a:lnTo>
                <a:close/>
              </a:path>
            </a:pathLst>
          </a:custGeom>
          <a:solidFill>
            <a:srgbClr val="F1F1F1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C5BF3-2AE4-48BF-9C21-15C726714540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2C8B-F767-4DCF-8CE6-E5739DBC5A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 advClick="0" advTm="2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-6350" y="-1905"/>
            <a:ext cx="12198350" cy="6859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008188" y="842010"/>
            <a:ext cx="8179435" cy="5160010"/>
            <a:chOff x="4042" y="1824"/>
            <a:chExt cx="11339" cy="7153"/>
          </a:xfrm>
        </p:grpSpPr>
        <p:sp>
          <p:nvSpPr>
            <p:cNvPr id="4" name="任意多边形 3"/>
            <p:cNvSpPr/>
            <p:nvPr/>
          </p:nvSpPr>
          <p:spPr>
            <a:xfrm>
              <a:off x="4042" y="1824"/>
              <a:ext cx="3232" cy="2416"/>
            </a:xfrm>
            <a:custGeom>
              <a:avLst/>
              <a:gdLst>
                <a:gd name="connsiteX0" fmla="*/ 0 w 3232"/>
                <a:gd name="connsiteY0" fmla="*/ 2416 h 2416"/>
                <a:gd name="connsiteX1" fmla="*/ 931 w 3232"/>
                <a:gd name="connsiteY1" fmla="*/ 0 h 2416"/>
                <a:gd name="connsiteX2" fmla="*/ 3232 w 3232"/>
                <a:gd name="connsiteY2" fmla="*/ 0 h 2416"/>
                <a:gd name="connsiteX3" fmla="*/ 2332 w 3232"/>
                <a:gd name="connsiteY3" fmla="*/ 2404 h 2416"/>
                <a:gd name="connsiteX4" fmla="*/ 0 w 3232"/>
                <a:gd name="connsiteY4" fmla="*/ 2416 h 2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2" h="2416">
                  <a:moveTo>
                    <a:pt x="0" y="2416"/>
                  </a:moveTo>
                  <a:lnTo>
                    <a:pt x="931" y="0"/>
                  </a:lnTo>
                  <a:lnTo>
                    <a:pt x="3232" y="0"/>
                  </a:lnTo>
                  <a:lnTo>
                    <a:pt x="2332" y="2404"/>
                  </a:lnTo>
                  <a:lnTo>
                    <a:pt x="0" y="241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12149" y="6561"/>
              <a:ext cx="3232" cy="2416"/>
            </a:xfrm>
            <a:custGeom>
              <a:avLst/>
              <a:gdLst>
                <a:gd name="connsiteX0" fmla="*/ 0 w 3232"/>
                <a:gd name="connsiteY0" fmla="*/ 2416 h 2416"/>
                <a:gd name="connsiteX1" fmla="*/ 931 w 3232"/>
                <a:gd name="connsiteY1" fmla="*/ 0 h 2416"/>
                <a:gd name="connsiteX2" fmla="*/ 3232 w 3232"/>
                <a:gd name="connsiteY2" fmla="*/ 0 h 2416"/>
                <a:gd name="connsiteX3" fmla="*/ 2332 w 3232"/>
                <a:gd name="connsiteY3" fmla="*/ 2404 h 2416"/>
                <a:gd name="connsiteX4" fmla="*/ 0 w 3232"/>
                <a:gd name="connsiteY4" fmla="*/ 2416 h 2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2" h="2416">
                  <a:moveTo>
                    <a:pt x="0" y="2416"/>
                  </a:moveTo>
                  <a:lnTo>
                    <a:pt x="931" y="0"/>
                  </a:lnTo>
                  <a:lnTo>
                    <a:pt x="3232" y="0"/>
                  </a:lnTo>
                  <a:lnTo>
                    <a:pt x="2332" y="2404"/>
                  </a:lnTo>
                  <a:lnTo>
                    <a:pt x="0" y="2416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5525" y="1824"/>
              <a:ext cx="5061" cy="7153"/>
            </a:xfrm>
            <a:custGeom>
              <a:avLst/>
              <a:gdLst>
                <a:gd name="connsiteX0" fmla="*/ 0 w 5061"/>
                <a:gd name="connsiteY0" fmla="*/ 7153 h 7153"/>
                <a:gd name="connsiteX1" fmla="*/ 2760 w 5061"/>
                <a:gd name="connsiteY1" fmla="*/ 0 h 7153"/>
                <a:gd name="connsiteX2" fmla="*/ 5061 w 5061"/>
                <a:gd name="connsiteY2" fmla="*/ 0 h 7153"/>
                <a:gd name="connsiteX3" fmla="*/ 2326 w 5061"/>
                <a:gd name="connsiteY3" fmla="*/ 7153 h 7153"/>
                <a:gd name="connsiteX4" fmla="*/ 0 w 5061"/>
                <a:gd name="connsiteY4" fmla="*/ 7153 h 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1" h="7153">
                  <a:moveTo>
                    <a:pt x="0" y="7153"/>
                  </a:moveTo>
                  <a:lnTo>
                    <a:pt x="2760" y="0"/>
                  </a:lnTo>
                  <a:lnTo>
                    <a:pt x="5061" y="0"/>
                  </a:lnTo>
                  <a:lnTo>
                    <a:pt x="2326" y="7153"/>
                  </a:lnTo>
                  <a:lnTo>
                    <a:pt x="0" y="715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8837" y="1824"/>
              <a:ext cx="5061" cy="7153"/>
            </a:xfrm>
            <a:custGeom>
              <a:avLst/>
              <a:gdLst>
                <a:gd name="connsiteX0" fmla="*/ 0 w 5061"/>
                <a:gd name="connsiteY0" fmla="*/ 7153 h 7153"/>
                <a:gd name="connsiteX1" fmla="*/ 2760 w 5061"/>
                <a:gd name="connsiteY1" fmla="*/ 0 h 7153"/>
                <a:gd name="connsiteX2" fmla="*/ 5061 w 5061"/>
                <a:gd name="connsiteY2" fmla="*/ 0 h 7153"/>
                <a:gd name="connsiteX3" fmla="*/ 2326 w 5061"/>
                <a:gd name="connsiteY3" fmla="*/ 7153 h 7153"/>
                <a:gd name="connsiteX4" fmla="*/ 0 w 5061"/>
                <a:gd name="connsiteY4" fmla="*/ 7153 h 7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1" h="7153">
                  <a:moveTo>
                    <a:pt x="0" y="7153"/>
                  </a:moveTo>
                  <a:lnTo>
                    <a:pt x="2760" y="0"/>
                  </a:lnTo>
                  <a:lnTo>
                    <a:pt x="5061" y="0"/>
                  </a:lnTo>
                  <a:lnTo>
                    <a:pt x="2326" y="7153"/>
                  </a:lnTo>
                  <a:lnTo>
                    <a:pt x="0" y="715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1073961" y="1031000"/>
            <a:ext cx="105186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9600" dirty="0">
                <a:solidFill>
                  <a:schemeClr val="dk2"/>
                </a:solidFill>
              </a:rPr>
              <a:t>Weekly Project</a:t>
            </a:r>
            <a:r>
              <a:rPr lang="en" altLang="zh-CN" sz="9600" dirty="0"/>
              <a:t> </a:t>
            </a:r>
            <a:r>
              <a:rPr lang="en" altLang="zh-CN" sz="9600" dirty="0">
                <a:solidFill>
                  <a:schemeClr val="dk1"/>
                </a:solidFill>
              </a:rPr>
              <a:t>Update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45629" y="4465386"/>
            <a:ext cx="39505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Ruochen Liao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Daniil </a:t>
            </a:r>
            <a:r>
              <a:rPr lang="en-US" altLang="zh-C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Karbukov</a:t>
            </a:r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Hazal</a:t>
            </a:r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59ac1c7548c38">
            <a:hlinkClick r:id="" action="ppaction://media"/>
            <a:extLst>
              <a:ext uri="{FF2B5EF4-FFF2-40B4-BE49-F238E27FC236}">
                <a16:creationId xmlns:a16="http://schemas.microsoft.com/office/drawing/2014/main" id="{52D00B5C-E679-48D8-9995-A4D3B814633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9051925" y="-1830388"/>
            <a:ext cx="487362" cy="487363"/>
          </a:xfrm>
          <a:prstGeom prst="rect">
            <a:avLst/>
          </a:prstGeom>
        </p:spPr>
      </p:pic>
    </p:spTree>
  </p:cSld>
  <p:clrMapOvr>
    <a:masterClrMapping/>
  </p:clrMapOvr>
  <p:transition spd="slow" advClick="0" advTm="2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文本框 42"/>
          <p:cNvSpPr txBox="1"/>
          <p:nvPr/>
        </p:nvSpPr>
        <p:spPr>
          <a:xfrm>
            <a:off x="439017" y="409477"/>
            <a:ext cx="5151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28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Work done this week</a:t>
            </a: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18223" y="1460992"/>
            <a:ext cx="5151755" cy="1897380"/>
            <a:chOff x="1724" y="3273"/>
            <a:chExt cx="8113" cy="2988"/>
          </a:xfrm>
        </p:grpSpPr>
        <p:sp>
          <p:nvSpPr>
            <p:cNvPr id="45" name="文本框 15"/>
            <p:cNvSpPr txBox="1">
              <a:spLocks noChangeArrowheads="1"/>
            </p:cNvSpPr>
            <p:nvPr/>
          </p:nvSpPr>
          <p:spPr bwMode="auto">
            <a:xfrm>
              <a:off x="2006" y="4807"/>
              <a:ext cx="4416" cy="1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000" dirty="0"/>
                <a:t>Add new UMLs and expand existing UMLs with new functions</a:t>
              </a:r>
            </a:p>
          </p:txBody>
        </p:sp>
        <p:sp>
          <p:nvSpPr>
            <p:cNvPr id="49" name="文本框 14"/>
            <p:cNvSpPr txBox="1">
              <a:spLocks noChangeArrowheads="1"/>
            </p:cNvSpPr>
            <p:nvPr/>
          </p:nvSpPr>
          <p:spPr bwMode="auto">
            <a:xfrm>
              <a:off x="1724" y="3273"/>
              <a:ext cx="8113" cy="1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3600" dirty="0">
                  <a:solidFill>
                    <a:schemeClr val="bg1">
                      <a:lumMod val="7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01</a:t>
              </a:r>
              <a:r>
                <a:rPr lang="en-US" altLang="zh-CN" sz="4800" dirty="0">
                  <a:solidFill>
                    <a:schemeClr val="bg1">
                      <a:lumMod val="7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 </a:t>
              </a:r>
              <a:r>
                <a:rPr lang="en-US" altLang="zh-CN" dirty="0"/>
                <a:t>Updated UMLs</a:t>
              </a: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2097" y="4592"/>
              <a:ext cx="413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2097" y="5629"/>
              <a:ext cx="413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E459234-5E91-1B67-3C5C-32CDA8ABAA49}"/>
              </a:ext>
            </a:extLst>
          </p:cNvPr>
          <p:cNvGrpSpPr/>
          <p:nvPr/>
        </p:nvGrpSpPr>
        <p:grpSpPr>
          <a:xfrm>
            <a:off x="5842952" y="1460992"/>
            <a:ext cx="5151755" cy="1620520"/>
            <a:chOff x="1724" y="3273"/>
            <a:chExt cx="8113" cy="2552"/>
          </a:xfrm>
        </p:grpSpPr>
        <p:sp>
          <p:nvSpPr>
            <p:cNvPr id="22" name="文本框 15">
              <a:extLst>
                <a:ext uri="{FF2B5EF4-FFF2-40B4-BE49-F238E27FC236}">
                  <a16:creationId xmlns:a16="http://schemas.microsoft.com/office/drawing/2014/main" id="{DAA3E505-0264-72B0-ABA6-90BBE61229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4807"/>
              <a:ext cx="4416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000" dirty="0"/>
                <a:t>enhance functions and create templates</a:t>
              </a:r>
            </a:p>
          </p:txBody>
        </p:sp>
        <p:sp>
          <p:nvSpPr>
            <p:cNvPr id="23" name="文本框 14">
              <a:extLst>
                <a:ext uri="{FF2B5EF4-FFF2-40B4-BE49-F238E27FC236}">
                  <a16:creationId xmlns:a16="http://schemas.microsoft.com/office/drawing/2014/main" id="{36D2A9A8-717E-D2DA-EA41-34BA7081D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4" y="3273"/>
              <a:ext cx="8113" cy="1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3600" dirty="0">
                  <a:solidFill>
                    <a:schemeClr val="bg1">
                      <a:lumMod val="7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02</a:t>
              </a:r>
              <a:r>
                <a:rPr lang="en-US" altLang="zh-CN" sz="4800" dirty="0">
                  <a:solidFill>
                    <a:schemeClr val="bg1">
                      <a:lumMod val="7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 </a:t>
              </a:r>
              <a:r>
                <a:rPr lang="de-DE" altLang="zh-CN" sz="2800" dirty="0"/>
                <a:t>Add missing templates</a:t>
              </a:r>
              <a:endParaRPr lang="en-US" altLang="zh-CN" dirty="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822F1EC-51CE-BE82-FFD4-0FF69610F558}"/>
                </a:ext>
              </a:extLst>
            </p:cNvPr>
            <p:cNvCxnSpPr/>
            <p:nvPr/>
          </p:nvCxnSpPr>
          <p:spPr>
            <a:xfrm>
              <a:off x="2097" y="4592"/>
              <a:ext cx="413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FDBADFF-0043-0ECE-14B8-366DD0E1ACE5}"/>
                </a:ext>
              </a:extLst>
            </p:cNvPr>
            <p:cNvCxnSpPr/>
            <p:nvPr/>
          </p:nvCxnSpPr>
          <p:spPr>
            <a:xfrm>
              <a:off x="2097" y="5629"/>
              <a:ext cx="413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616DE93-4820-D3AB-5A44-4E9BF0910854}"/>
              </a:ext>
            </a:extLst>
          </p:cNvPr>
          <p:cNvGrpSpPr/>
          <p:nvPr/>
        </p:nvGrpSpPr>
        <p:grpSpPr>
          <a:xfrm>
            <a:off x="1018222" y="3776489"/>
            <a:ext cx="5151755" cy="2451735"/>
            <a:chOff x="1724" y="3273"/>
            <a:chExt cx="8113" cy="3861"/>
          </a:xfrm>
        </p:grpSpPr>
        <p:sp>
          <p:nvSpPr>
            <p:cNvPr id="33" name="文本框 15">
              <a:extLst>
                <a:ext uri="{FF2B5EF4-FFF2-40B4-BE49-F238E27FC236}">
                  <a16:creationId xmlns:a16="http://schemas.microsoft.com/office/drawing/2014/main" id="{83674E00-C570-6287-8A7E-EA3103FC93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4807"/>
              <a:ext cx="4416" cy="2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2000" dirty="0"/>
                <a:t>Create </a:t>
              </a:r>
              <a:r>
                <a:rPr lang="en-US" altLang="zh-CN" sz="2000" dirty="0" err="1"/>
                <a:t>junction_logs</a:t>
              </a:r>
              <a:r>
                <a:rPr lang="en-US" altLang="zh-CN" sz="2000" dirty="0"/>
                <a:t> </a:t>
              </a:r>
              <a:r>
                <a:rPr lang="en-US" altLang="zh-CN" sz="2000" dirty="0" err="1"/>
                <a:t>car_enter_junction</a:t>
              </a:r>
              <a:r>
                <a:rPr lang="en-US" altLang="zh-CN" sz="2000" dirty="0"/>
                <a:t> </a:t>
              </a:r>
              <a:r>
                <a:rPr lang="en-US" altLang="zh-CN" sz="2000" dirty="0" err="1"/>
                <a:t>car_leave_junction</a:t>
              </a:r>
              <a:r>
                <a:rPr lang="en-US" altLang="zh-CN" sz="2000" dirty="0"/>
                <a:t> </a:t>
              </a:r>
              <a:r>
                <a:rPr lang="en-US" altLang="zh-CN" sz="2000" dirty="0" err="1"/>
                <a:t>make_fine</a:t>
              </a:r>
              <a:r>
                <a:rPr lang="en-US" altLang="zh-CN" sz="2000" dirty="0"/>
                <a:t> functions as well as tests</a:t>
              </a:r>
            </a:p>
          </p:txBody>
        </p:sp>
        <p:sp>
          <p:nvSpPr>
            <p:cNvPr id="34" name="文本框 14">
              <a:extLst>
                <a:ext uri="{FF2B5EF4-FFF2-40B4-BE49-F238E27FC236}">
                  <a16:creationId xmlns:a16="http://schemas.microsoft.com/office/drawing/2014/main" id="{F55FC7F3-2057-7B96-96E3-9363525CAB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4" y="3273"/>
              <a:ext cx="8113" cy="1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3600" dirty="0">
                  <a:solidFill>
                    <a:schemeClr val="bg1">
                      <a:lumMod val="7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03</a:t>
              </a:r>
              <a:r>
                <a:rPr lang="en-US" altLang="zh-CN" sz="4800" dirty="0">
                  <a:solidFill>
                    <a:schemeClr val="bg1">
                      <a:lumMod val="75000"/>
                    </a:schemeClr>
                  </a:solidFill>
                  <a:latin typeface="微软雅黑 Light" panose="020B0502040204020203" charset="-122"/>
                  <a:ea typeface="微软雅黑 Light" panose="020B0502040204020203" charset="-122"/>
                </a:rPr>
                <a:t> </a:t>
              </a:r>
              <a:r>
                <a:rPr lang="en-US" altLang="zh-CN" dirty="0"/>
                <a:t>Add new functions</a:t>
              </a: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3A6ADCF0-5921-F7D0-6E5A-1B56495EBE84}"/>
                </a:ext>
              </a:extLst>
            </p:cNvPr>
            <p:cNvCxnSpPr/>
            <p:nvPr/>
          </p:nvCxnSpPr>
          <p:spPr>
            <a:xfrm>
              <a:off x="2097" y="4592"/>
              <a:ext cx="413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DB91597B-DB8B-39F4-21E5-1557B06D3EDD}"/>
                </a:ext>
              </a:extLst>
            </p:cNvPr>
            <p:cNvCxnSpPr/>
            <p:nvPr/>
          </p:nvCxnSpPr>
          <p:spPr>
            <a:xfrm>
              <a:off x="2097" y="5629"/>
              <a:ext cx="4139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Click="0" advTm="2000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>
            <a:off x="208089" y="68309"/>
            <a:ext cx="2628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4"/>
          <p:cNvSpPr txBox="1">
            <a:spLocks noChangeArrowheads="1"/>
          </p:cNvSpPr>
          <p:nvPr/>
        </p:nvSpPr>
        <p:spPr bwMode="auto">
          <a:xfrm>
            <a:off x="-55018" y="183989"/>
            <a:ext cx="314802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dirty="0"/>
              <a:t>Class 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dirty="0"/>
              <a:t>diagram</a:t>
            </a:r>
            <a:endParaRPr lang="en-US" altLang="zh-CN" sz="4800" i="1" dirty="0">
              <a:solidFill>
                <a:srgbClr val="0028BE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3B339EA-BFE2-163E-67D7-730BDE529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234" y="0"/>
            <a:ext cx="9718766" cy="68580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F6DD9EF-7E34-0651-3943-6E478363BD01}"/>
              </a:ext>
            </a:extLst>
          </p:cNvPr>
          <p:cNvSpPr/>
          <p:nvPr/>
        </p:nvSpPr>
        <p:spPr>
          <a:xfrm>
            <a:off x="50740" y="2188592"/>
            <a:ext cx="3950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Violation,</a:t>
            </a:r>
            <a:r>
              <a:rPr lang="zh-CN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Camera </a:t>
            </a:r>
          </a:p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zh-C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junctionlog</a:t>
            </a:r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 advClick="0" advTm="2000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D5AB0-427C-67D3-65B8-2F80C562E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66947E1-7E98-2351-FDC0-82A0114451C8}"/>
              </a:ext>
            </a:extLst>
          </p:cNvPr>
          <p:cNvCxnSpPr/>
          <p:nvPr/>
        </p:nvCxnSpPr>
        <p:spPr>
          <a:xfrm>
            <a:off x="208089" y="68309"/>
            <a:ext cx="2628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4">
            <a:extLst>
              <a:ext uri="{FF2B5EF4-FFF2-40B4-BE49-F238E27FC236}">
                <a16:creationId xmlns:a16="http://schemas.microsoft.com/office/drawing/2014/main" id="{B91AD7B4-34BD-5C93-E129-CA0A5B30E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089" y="251288"/>
            <a:ext cx="609452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dirty="0"/>
              <a:t>Use case 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dirty="0"/>
              <a:t>diagram</a:t>
            </a:r>
            <a:endParaRPr lang="en-US" altLang="zh-CN" sz="4800" i="1" dirty="0">
              <a:solidFill>
                <a:srgbClr val="0028BE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D6C97F-FC28-2E52-D9F4-D0413A504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381" y="0"/>
            <a:ext cx="7331619" cy="68580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B6C03B5-10E4-8642-5D02-AA7397A5D94B}"/>
              </a:ext>
            </a:extLst>
          </p:cNvPr>
          <p:cNvSpPr/>
          <p:nvPr/>
        </p:nvSpPr>
        <p:spPr>
          <a:xfrm>
            <a:off x="50740" y="2188592"/>
            <a:ext cx="4502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camera system and some new use cases</a:t>
            </a:r>
          </a:p>
        </p:txBody>
      </p:sp>
    </p:spTree>
    <p:extLst>
      <p:ext uri="{BB962C8B-B14F-4D97-AF65-F5344CB8AC3E}">
        <p14:creationId xmlns:p14="http://schemas.microsoft.com/office/powerpoint/2010/main" val="2134135392"/>
      </p:ext>
    </p:extLst>
  </p:cSld>
  <p:clrMapOvr>
    <a:masterClrMapping/>
  </p:clrMapOvr>
  <p:transition spd="slow" advClick="0" advTm="2000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B827A-18BE-6B57-42DA-411B67DAE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F92A523-C213-5F46-6710-6596A242DDFA}"/>
              </a:ext>
            </a:extLst>
          </p:cNvPr>
          <p:cNvCxnSpPr/>
          <p:nvPr/>
        </p:nvCxnSpPr>
        <p:spPr>
          <a:xfrm>
            <a:off x="208089" y="68309"/>
            <a:ext cx="2628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4">
            <a:extLst>
              <a:ext uri="{FF2B5EF4-FFF2-40B4-BE49-F238E27FC236}">
                <a16:creationId xmlns:a16="http://schemas.microsoft.com/office/drawing/2014/main" id="{E8AF9F9D-4C4B-80F6-7AB6-E79E29853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089" y="306727"/>
            <a:ext cx="55966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dirty="0"/>
              <a:t>sequence diagram</a:t>
            </a:r>
            <a:endParaRPr lang="en-US" altLang="zh-CN" sz="4800" i="1" dirty="0">
              <a:solidFill>
                <a:srgbClr val="0028BE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CE38EFD-DE69-8750-7778-4CA5B8C4BB6F}"/>
              </a:ext>
            </a:extLst>
          </p:cNvPr>
          <p:cNvSpPr/>
          <p:nvPr/>
        </p:nvSpPr>
        <p:spPr>
          <a:xfrm>
            <a:off x="517145" y="1550353"/>
            <a:ext cx="45028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About </a:t>
            </a:r>
            <a:r>
              <a:rPr lang="en-US" altLang="zh-C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junctionlog</a:t>
            </a:r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FC254E-5B66-FB99-02D7-AA0608A9E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409" y="2405685"/>
            <a:ext cx="5884591" cy="44339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DA01343-7AF0-912C-409A-AB2F13DC9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05685"/>
            <a:ext cx="5996472" cy="445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55463"/>
      </p:ext>
    </p:extLst>
  </p:cSld>
  <p:clrMapOvr>
    <a:masterClrMapping/>
  </p:clrMapOvr>
  <p:transition spd="slow" advClick="0" advTm="2000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361C2-038E-028E-CDA7-C653E3DB3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0805ACC-BB6E-861C-252D-843D9737BF27}"/>
              </a:ext>
            </a:extLst>
          </p:cNvPr>
          <p:cNvCxnSpPr/>
          <p:nvPr/>
        </p:nvCxnSpPr>
        <p:spPr>
          <a:xfrm>
            <a:off x="208089" y="68309"/>
            <a:ext cx="262826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14">
            <a:extLst>
              <a:ext uri="{FF2B5EF4-FFF2-40B4-BE49-F238E27FC236}">
                <a16:creationId xmlns:a16="http://schemas.microsoft.com/office/drawing/2014/main" id="{4352A16E-B97A-0DF4-1FC7-91E6C6AF5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089" y="306727"/>
            <a:ext cx="55966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5400" dirty="0"/>
              <a:t>sequence diagram</a:t>
            </a:r>
            <a:endParaRPr lang="en-US" altLang="zh-CN" sz="4800" i="1" dirty="0">
              <a:solidFill>
                <a:srgbClr val="0028BE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3DAADE-F332-F3ED-B9D5-C9E4F63D6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21562"/>
            <a:ext cx="6129967" cy="46364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B783B55-BF4D-18F8-C011-80078B6D0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033" y="2276931"/>
            <a:ext cx="6129967" cy="458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581156"/>
      </p:ext>
    </p:extLst>
  </p:cSld>
  <p:clrMapOvr>
    <a:masterClrMapping/>
  </p:clrMapOvr>
  <p:transition spd="slow" advClick="0" advTm="2000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-3175" y="-1270"/>
            <a:ext cx="12198350" cy="6859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022918" y="2240280"/>
            <a:ext cx="6149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endParaRPr lang="zh-CN" altLang="en-US" sz="7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Click="0" advTm="2000">
    <p:randomBar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4BA630DD-5EEA-4F6F-AB26-95D2F8578A27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ESohkvs4mgQiQQAADASAAAdAAAAdW5pdmVyc2FsL2NvbW1vbl9tZXNzYWdlcy5sbmetWN1u2zYUvi/QdyAEFNiAzW0HtCiGxIEsMTYRWXIlOU42DAIjMTYRSkz149a72qvsZm+wq13sXXYz7C12SMlJnLaQZAeIDZPK+c7vdw6po5NPqUBrlhdcZsfG68ErA7EslgnPlsfGPDz9/p2BipJmCRUyY8dGJg10Mnz+7EjQbFnRJYPfz58hdJSyooBlMVSr+zXiybExG0WWN52Z7mXkeGMvGpGxMbRkekuzDXLkUn7zw9t3n16/efvt0ctGrgtMMDUdZxcIaaQ3rzoAuaHvORGgYSdy8UVoDNV3PzlvHjrExcaw+dFPeubjc2Oovlvl5r6P3TAKHGLjiASR64U6Fg4OsW0ML2WFVnTNUCnRmrOPqFwxyGPJc4YKwRP9IJawkVWsTZntTU3iRj4OQp9YIfFcYxjIPN98p2FpVa5kDuoKlPCCXgmWaJ1QMfr5bc4KUE1LqCgEf+WKw3/KlPJs0KraNxfEHUeh5zlBhF17u2MMcZYgO6dKTU8U3wywDwA5LVi+h2ykq0yLI1OIfggTMp448AmVCRO+XAn4lH3tmGHIwYxlbVJQI9iH6gqChefbKmigClF0S4vio8yTnfp4mKg2YOJaHpSgFT4ADxXGFhhyzKFv5DmLyzawKQ4Cc4yjkXcBhQy88/pIeGdAt7M+Epc4AIrgoE3GNc/J2FQFryi2rf8tv2KqyllsEI1jkFPhW3NZFbCjQgos0EwrBv3UBPj9HNJGTOcrNK5RIbp6teRrBnbkCctbFUFnsbCtquj9nPwUnZrEwXYEZWV7iyjULU9pTOkGZbJENFnTLGboisW0glrfwLOEJ/qZyrPW/6HivyJaNl3lRdOQXBtfvDjQHhI60EgXNM86UPwR1E47/IKHVQHulSVLb8s2L1Tsm0gMnsSKQ/1ShPuqU13ycqBHj/Tv6U5gYdf0ifc0VVjwtBL1hDm4Fu8s61tErUbsF/gde7ol/6ktCeo5MiLQnEdcdpfAcHJQsxKGveguRdxTUDSrxxHMK5Jd99Dpeg2AK9G+GOcQqh0TziGEPeQXeBSQUPGCXRW8bD1iaXLVCfpyamM40wpWsntuX7FrCac5wei6PmnBxNWZHuyhrBeJHxwEd8Zqg+KCQcu6+MAkwVPwP+mAOZ/ibQTrYbgTiYWsRKLJL/iNHoiQmyplnx8xr3OZ6l1Bi23x1wP55BArauf8Wumsx1Hpjr+d8/uAvvtnOcCmb00iy3QtrC5FiuuioxBQSIXCCYPIMUdKHLiU0jJewcHjWlZZ0hGovtfY+NQEsMbngNE8Xv3z2x8dMR5ZUu+iZvfHXiDQGFQXxXdgP7uyZMUvbSChOdqV04suUs09cCv3799//ff7n62CBIrwSa5btJ5MqUxha9CuF2q8yZkZhqY1mQINAl31ssrhlNsHYWr6Z9AK9YXFGE5pfgN9NJRS9ELRkVb1V/bTfn8Tr0rBM9ZH9rBJpBwOySwybVu/lgDuCR7f1CM3gctX3LyfEHLZGcyamC602Ud4LOFlT0A92bZNCHher+9Zvv580N2tCv1u5+jlg1c9/wNQSwMEFAACAAgARKiGS03wALexAwAAOQ8AACcAAAB1bml2ZXJzYWwvZmxhc2hfcHVibGlzaGluZ19zZXR0aW5ncy54bWzlV19vGjkQf+dTWHvqY9kkTZo0WoiqBFRUAlzY3rVPkVkPrBuvvV3bUPp0n+Y+2H2SG6+BwEHbpT2qShWKwOOZ3/yfiaOrj5kgUyg0V7IRHNePAgIyUYzLSSN4E7efXgREGyoZFUpCI5AqIFfNWpTbkeA6HYIxyKoJwkh9mZtGkBqTX4bhbDarc50X7lYJaxBf1xOVhXkBGqSBIswFneOXmeeggwVCBQD8y5RciDVrNUIij3SrmBVAOEPLJXdOUdEWVKdB6NlGNHmYFMpKdq2EKkgxGTWC39on7rPk8VA3PAPpYqKbSHRkc0kZ484KKob8E5AU+CRFc89PAzLjzKSN4OTUoSB3uI1SYnvXqUO5VhgDaRbwGRjKqKH+6PUZ+Gj0kuBJbC5pxpMYb4jzvxHcxPfDbuemdd/rx63h/av4tutt2EMobr2N9xCKO3G3VYn/1btB667b6b2+j/v9btwZPEphiDY8jMLNEEQYKmWLBFYRiExqs5GkXGDR/ScuGgyWraDFBGLV5piVMRUaAvI+h8nvlgpu5ljdR1jdDwD5S51DYu5cHhqBKSwEj3AeEA3D5KxyfPZilePziw3XQ6/90a2dVkbUGJqkWA1IK02LwnXSkm2s5IZr7kxGSrCVQ5CNgPVoBms1Pnzgso2cxwEZYxIEuvqy4FQEhBt0PVkJazvShpuyl9rrnASxsOmB3A63QpGktNAbEV9F3VVy0vxTWcHIXFki+AMQowjmzmb4KwWyXvJkXKispGJTGqIFR41TDjNgVz6QHvBzit6hisyiJE6AXIDxGj5Y/omMYKwKxAU6xXmBdK49fn0v4Jxq/QhKlzY+8YXf6d203j5xDlI2pTLZExwTDlluDoJP50Qqs5TDcCTUaiiTwjgr76r4Vv/2NGieWeHT/H8nYw36gCk5jJZ9EvNVCyqrTem0bETXXCU0tiDHlHhMvEhwXHBpoSpgQiVRUswJTXAka9fWU66sRopvYA+tv91CL0+4LE8THG2osWBQVII8Oj55dnr2/PzixWU9/Oevv59+UWixrAaCOnV+W11/dr19ReoLS25Ltq2KzNUc29K6exMvFsz2CI5Ctxp2b4pyof2Mi6L/JsY4tarkc3DX+qMKXw8DVqnkWsNKcP0qXP3XVbju/BIcrC3ASibg0Jz4IYBjU/CMY7kcrAV+SEF+178uvpoPU5A/b8i+p4d/lYj50+r9sPFgiMKdby13k3HJM4yj2zerB1rz7PQInyA7r2o1RNt87jZr/wJQSwMEFAACAAgARKiGSzgBcUK0AgAAVAoAACEAAAB1bml2ZXJzYWwvZmxhc2hfc2tpbl9zZXR0aW5ncy54bWyVVm1v2jAQ/r5fgdh30nUvbJKL1FImVWJrtVZ8d5IjsXDsyHbo+PfzK3EggQyrEn7ueXzn891RJHeELT5MJijjlItXUIqwQhokYBOS303TRinOZhlnCpiaMS4qTKeLjz/tByWWeU3F9yDGarY4g9bN3H7GSLyPr3OzhgQZr2rMDmte8FmKs10heMPyq6GVhxoEJWynmTc/5svVoANKpHpSUHViWn03a5ykFiAlmJC+rcy6qqI4BRo83djPSE3r6vLtT2R7IomysvtPZg3JalzASZJvzRrmM316VzA367JAwV+lqZ9vzRqkUnwA0T388YtZgwpeN/X/1EgteGES2tVcfsSjhnKc6/YzUd2YdVVgLmQcXX0Fnx5718eI5L/GfY9MuwpOX0xeTwaCefSUwkKJBlASds4mS/7+3CjdH8EeIy3nRcf8ghsZs1qs5f2Bd8LyiOSBlrHhtKlg6cKNiF285S+XD3ZSLLaYSs89YlGAAvYejCJswZb5W2f1jBmBLfOVkhyeGT2c0U8tThNe+AH7t7ycfG0FhvU25CvsgtV4Wpu+lZFrDwROxXNYSBPOG6nAvBpKLOZCSs5iQgzvSYEV4eyX4aUHexmJkhODL7T+skKKKAp91WZj1DM6fi+77xajt3ar0f0mtJdz+4nSI/xuipXCWVnp3yQ5nXid7hGdmGnSrzBDUtNBPLEtjzTW95CowmIH4o1zOtYN4wrk2OO5a60hOkqiHKCkP8vIH9KXftZUKYiVfjUCoWy6mOOVpCip/lMbAu+QdwUDRqdUpT6OYXKsygjwJQBYZOWxANzOmaqGKkJhD6H1I8DeeOhqSOoiHaq3e7WGrYorziOjStJPirZUYl7X0CPY6Lj6Fc4youwVTqW9WqfzwxCOju7M5TDOTPXFJAf4auocre3nSdSg+W/yH1BLAwQUAAIACABEqIZLOD/HHIQDAABKDgAAJgAAAHVuaXZlcnNhbC9odG1sX3B1Ymxpc2hpbmdfc2V0dGluZ3MueG1s3Vdfb9MwEH/vp7CCeKTZxmBjSjuhLdUqylrW8O9pcuNrY+bYIbZbyhOfhg/GJ+Ect91Kx0gRQwhVU5fz3e/ufnfnS6PjT7kgUyg1V7IV7DZ3AgIyVYzLSSt4nXQeHQZEGyoZFUpCK5AqIMftRlTYkeA6G4IxqKoJwkh9VJhWkBlTHIXhbDZrcl2U7lQJaxBfN1OVh0UJGqSBMiwEneOXmReggwVCDQD8y5VcmLUbDUIij/RSMSuAcIaRS+6SouLM5CIIvdaIpleTUlnJTpRQJSkno1bwoLPnPksdj3TKc5COEt1GoRObI8oYd0FQMeSfgWTAJxlGe7AfkBlnJmsFe/sOBbXDTZQK22dOHcqJQgqkWcDnYCijhvpH78/AJ6OXAi9ic0lzniZ4Qlz6reA0uRz2uqfx5Xk/iYeXZ8nLno9hC6MkfpdsYZR0k15cS//s/SC+6HXPX1wm/X4v6Q6urZCitQyjcJ2CCKlStkxhxUBkMpuPJOUCe+4HXjQY7FpBywkkqsOxKmMqNATkQwGTV5YKbubY3DvY3FcAxXNdQGouXB1agSktBNdwHhADw+Ksavzk2arGB4drqYfe+3Vat0YZUWNommE3oKwKLQpvipZqYyXXUnPPZKQEWyU0RpYF5vK85FQEhBvMLV2dGseA6XCB/Dvb3eZYmo3k0oyWeo3DFY+uN9P2W2UFI3NlieBXQIwiWA2b438ZkJtNTMalyiupoNoQLTgDMuUwA3bsqfGAP3P0Hl3kFi1xpAsBxnv4aPlnMoKxKhEX6BQvAJRz7fGbWwEXVOtrULqM8aFv5e75afzuoUuQsimV6ZbgWELIC3Mv+HROpDJLO6QjpVZDVRTGWXVWJ7fm75dB89wKX+Y/XYwb0PdYkvvxsk1hfhlBbbcZnVaD6IargsYR5FgSj4kHKY47lxbqAqZUEiXFnNAUL1ntxnrKldUo8QPsofXvR+jtCZfV0wT3MXosGZS1IHd29x7vP3l6cPjsqBl++/L10Z1Gi/UzENS58/vn5KcL6xdWd6ytDduOKnPXc2zD6+27dbEyNq/gKHQX9u13f7Wi/s7V33+dYOZxnQoNLuI3dfTOkYJaTRQPa8H162j1X9TRuvBrbXBjpdUKAa/BiR9rvAgFzzk2wL019V9psbtfL3wD/qEW+3dJuHPO/lsO/NPqPXztxTsKb/3N0kD5+u+/duM7UEsDBBQAAgAIAESohkvQmuqLlwEAAB4GAAAfAAAAdW5pdmVyc2FsL2h0bWxfc2tpbl9zZXR0aW5ncy5qc42UTU8CMRCG7/yKTb0agviBejOCiQkHE7kZD2UZlg3dtmnLChL+uzsFYdudFTuX7Ztn3+lMM912kmqxlCWPydZ/+/1buPcaoObMCi5DXbToBerMinwGk7wAkUtgEVL+/nqUdyeCMmbSm04372hra35MEbQmNENoltBKQvsitDVqcy5sXfwOCjsUtS+o1uXpyjklu6mSDqTrSmUK7hl28eJXvb4IViWYM+icpxCYDvxqI0+OtwOMOpeqQnO5GatMdac8XWZGreSsLf9io8FU973cA72HwfMosBO5da8Oijjx6B6jndQGrIVD3rsRBgkLPgVR8+359QcaGDcLiugyt7n7pZ+uMOq05hk0u9THCDFZeTW4AUaTc7B2e+K6jxEQgm/ANKyGNxgBqPRK/+MCtVEZdqSBNnt+RIXis1xmh9Q9DJLDw6JtW/dOhfrjD1kwQioaoQUxkUXbu0FNfTy5jpxcG6UdU78KSpSUqChRU2J5FIPzuPglwf1HwrhzPF0U1QNRvY1VJ7hZgpkoJaoCPs8dNc7V2f0AUEsDBBQAAgAIAESohks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ESohkvZnKM3dAAAAHQAAAAcAAAAdW5pdmVyc2FsL2xvY2FsX3NldHRpbmdzLnhtbLOxr8jNUShLLSrOzM+zVTLUM1BSSM1Lzk/JzEu3VQoNcdO1UFIoLknMS0nMyc9LtVXKy1dSsLfjssnJT07MCU4tKQEqLFYoyEmsTC0KSc0FMkpS/RJzgSpfzJj4or/9acfsZy39zyatfTZl39OZK5T07bgA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ESohktfiFvqaggAAJEgAAApAAAAdW5pdmVyc2FsL3NraW5fY3VzdG9taXphdGlvbl9zZXR0aW5ncy54bWy1Wktv48gRvudXNBQskACB9aBeDjQK+GjZxMiUVqTtmQSBQIltiTDJVsiWZrzQIYcFNrdFghwS5JRLkEuOOQVI/kuAnWz+RaqbpEXKkkzaE3FsDKvrq6quVz/kXnTvBuo6YtR3v7KZSwOTMOYGi6j/A4R6c+rRcBySiLCouqPcuoFDP+jBHeU0oEbMDhw7dFQ+GvVraCA+qNuRu1oX3ppKs4E6TdzAXaThlgpj55J2LqkwpjXqaq+6JyKWG5I5Cdhhqb1qbvQpQA8iEjI9cMjHvpTnzg7lZ3AR2o4LfFG/3eTPNtW61Zr8Qc16q9PC24YsSVIbqS2trtW2nc55R64jXGu2atJW6TakhoTqrVb9vL2tdxotCd4G522Q0sTnbdTsNJsNbdvADUAjWVa0hrrtSOf1ugzacPdc3Q4GSqdWQ/V6XWpq21ZbGig1BNwSyJClLnegpEmK1N7KilzvSmigDpRBc4s13FZbqNvA7Vpt21QUqVbbOXc3u6y7dtTC00nd+YzAgyE4OMpzq3oguXrzdRgCs0X8lWczggLbJ28q3//ht99/+813v/nTp6+//fS7v336/T+/++NfK0mKinROAalleWpMBDIX1z8orVcVYymjsC1bHFk6cp03ldmaMRqczWnAwOCzgIa+7VX6P4zzJ5ldESTdkLAM7s6ek526jvgUhSW6IKfhOQWaU39lBw9DuqBnM3t+vwjpOnAKmbl8WJHQc4N74K6dd1R8UpHnRkxnxM/Zh7v8KQ5bQc+KCDevjflTCOnZM+KlGmviUwK3U/m8R/agGzdymYDKdf6cgq7sBdkLQIM/pzEBaMmDOvx5HsTIRwbsEm8Bp3V49gMJ80rilnkSRVfrVdl8WoV0wZ2dxz0f6EecR6EDBQtuYY0/hUB8glxhoSglbhPz1/YYk9f9XtLzQQsEN9tcEpIQOVam6uhqLBvvp8PRxWiq6BeVvhpXJeJl+aNGu/ux3mr/uFdNcAUlmVfycJiXhYSwVq2YLMOajIZTEIiHUwO/syp9/rs0dHRtDXUDV/rJf0oLGE/wTaXPfxeBXk8m2LCm5lDX8FQ3p8bIEn4ZYgtrlf57ukZLe0MQo2jjkg+ILQmC9uyGBEWe64gB3rLdYE0K6NNGV7JuTCfYtCa6aukjo9I3aRg+/ERIttdsCcmztCPkuJE984gj1EKKiHHeXkC72KMh+MeWLnBS33aDsyLaJ/KtblxMrdFoaE6xoaWUSh8HDtJCm2sqL2gim3gCMkIb1vKXwaci+4QEJHteaSGX+sXlEH4sbsilu1h68MNeYM0YQ0jGJCgAhMTBE8g607wdTTTuQ1CIbLSyo+gDDZ1c0mRDV0C2bqgjSE3Vysi3uJhUNgTeDeaQOmTOCsi7wqYpX+CpMnoHOQ61OSoJGr2FknxbEvQem1BD2CwAM+Qb/ULmFcHLMC2QtAbnNs937wHZ8znguDc3Ll1HQOEehjIR1RidldZk4i+vIZC6PDxS7bFgcLZ4W7gbAqaEDixzBXRBG1KxxrPry2v959OBrA+xNoV000a3U0t0Sa7Utx9QQBmynY0dzAmakbm9hkp4gDHHdcQYj7ww4Vdr9ytks6T/fJG0LkPD7754gUm5hnfAMtgxgzLYpqzYc9q525IZvNAQnutHrSjigBebYKrYkCf66POEKHL9tRd36c8RqEfjygbrWTte76/iYfs/GGPGLVjRoaMpLi0FwrAS8yUHFk+vFFA3BqBuHPdzaPj8lFpKgDFKZBgUvULMDXguZ8gNeLSciFusmLoFm61bMuOnjwJgUatx1A7Hm58RPQKH9MdSnZE7Cvslj9ibeCMDa5cIf5EoZ7ZKuaXF0q0hGG6AzEWcVCDVc31+hiom9voKp66IV4PcfG7p2nNEdXvuvVgRwM9rnzzdh92F1BdUz47SvI4XpZ+90pB4ipNY77jcBuKxQAvHKlOfr4qYieWJejlVZUPF/ETB69krjoPq4D4ZWuZ0KCtcApSJb7P5ElbhO37OKy4rPhFoeCCDvGTyJrHD+fLfv/5LcTF79sRUlFB/WlYOFD/vmvhR3i8Mykj0ywJyLFnJQ8VLQWByoEqh//nXP/77578XweqQn5/lxGLHq5JPfX7DVUg1VEASRdmyZPXyCorEFDVB1yFsBUsKuZInb6Hvia1+pX9lh/fQNy1KvbKChON5arLSNuxOuGvmuQEpCX/1QsQnb+njqaxp4ugPJeq58/t49XXg/JLc8iGPLsrIUy9lA5rznkjiuKy8TLG2pU0LOkL8vusHm4NL3SNhd5/i2dDCWe56JmAh9cb8YuvpTS4w8Hs4SOM+C/mJPn3LckRL+iGJXcKVpexzjsGEMd8qZnh3tH3uCS8dJ8OaEPb5bqgHi4IaTybDnqfvo1RVEde+/TvbixLEI+2J4XDGSoYylu+I+/wG+cie8GeI+/wmX1BGcKh7AtofySLTqzjFDrP0IoEDHhKIFpXwpG95Hm7BkF/JRhmTEkKe06cO6Yt10XJ9ktQyp2UNrh6xuBc8bl2uOGb2IKYd8a8ccgO73K2eTt4ec5lHjme2mAfUXzb64v1Q+ic8h/I//upg3xkxFbGHFXlTgUOIPV/yNh9VUCLjTYW7M/5+5hhulTYz3ssySGHNaagvmrno5aVUBryFl1NF41I/DepVn/ipVz0VoV4i9ngAg7U/IyGGHHBJmpx5WpZ7md6C3YjNaB52ZDCLZ0sQHcDpKMVkCLm0Ehuqx6SK37IMsK1krkc2JG1UGULGN6en34ugOE7ntsyG5I5lszuhlC6CpNPtUjHLnR84ChOnsYO4eKRk0TF7FonpH+hW6dKTUXZgNUrbNM/3LGtMyGXuAWXAeywAvWp2lYUu9eRb1n0aQEHe0b86+B9QSwMEFAACAAgARKiGS97c6LA+EQAAlyEAABcAAAB1bml2ZXJzYWwvdW5pdmVyc2FsLnBuZ+1afViS996nU1utltZaR5cvrHU2t1qamlK+rjRdW2ZqaaVIxdQlCZECviGdWmUluj01tUiYuXwXjpmiNwqtNlmBupIXEwEXJQoC0ztU3uS5tbWzPee5nv+f6/IPLu7fh/v63d/Xz/fzuy8u7tsbuXL5uuUwGGzl7k/DY2GwxQQY7G+/LHsdQhC1hx5AX4syYyN3wpi9rmPQYknajqgdMFhzyQrr0deg9RsnPz2UCYO9lTX3WaRIhWfDYOs/3h2+Y392sk4edflEWgf/V9s1K6wAVnNmMf69axdHP33ttV3vhy9967X1Hy4hvB0Tjn8rfMvibz9ctvqNwsIH/1i3ak/qo5mdjEy2+kHO1BVOvbaVZMOgHJOySE2t6cbDB1rTbfX10wUnfalsRa52pFWazMl5/m0Ctss6KYAMCjpW9aheWi8bmdgrsj33ohx3glwZvr2fR8W7EHCdExGBG6C7yuoC9P4aRYFFR5zz1DPROHTWvCcVsRoGOy2ID54edqTMhAW+Wn1Hg+755PWYpTDYqj2iRVAU1kBRgv0Q7gbBWxbgBXgBXoAX4AV4AV6AF+AFeAFegBfgBfj/HexutRkoPGj97pXaxTDYsg80EHrmYgB0Ej5y0wGCy/8vmLhP1GUaoSH6Qu3WHt++oExQFBctz9fEMY45tvalK8UhjeQnOlXmp+1ydzF3Eax9K9iRSFJcvVlgn7wPnz3JAjnX2aXvCEjSCgjKpCv1bgQWb9bcow6Z7pgqS6G0emEYRIv56ls4tmUQAZ3jR8QJqK6HiGiNldnWJBs51JNJ7Ylhj3nKeKyuKn2Hmo6h7HBIsNyRSWuu5nIqMErr8NLQdnFUInnEl9Ex9+JAQTB5UUwCGoti07K5Nh2OhwlQgxylTV9Btl9hWJ9VHgd1sWBPfyqBRjXNmqW8kK0ZSVytDhgLOXWJMOSnLOO+uNUky2k0HXgadyPJ1YztVC7OviG6PFizrTupHkfWJuqIfel07BPMPrauTtk+EKhhNpfDWwdr5NyQWyKZztVSvbdYCdKnh+gfkvoTooMmfuR4NrzbKNj07kOLYporY2nzb0TqLJc6BtVw+wxf+QZneQ0+8apj/vBil7OdpQ2s1hM9iGqx7ebOumqqQZ0SKCc/e1s74I/KwCAp8jKMuXOo7obFbRbQI+kiq/td1ffJwznmsRqZ6ke/sTayZHNmlMY/5PnlnLxI5PTn+E4sihHL7n1bPuVav/eM9hnAlew+hehrPPNd4K9MUurImjGAiWSWqMQFjMV1ilv1XzcYpL/VnWbJ6rmsVXD2k8J73ig5vDuQvXY3yEk3kA15si2u/vJIB2Rkxv2ZAll+a49qNp9ZyykhzZByEArDoqC9mgqLfuZkBpDBIAiSaEATJyP0q1rOqrkIYSs+AnTbRTPlg8zV8TFbGOW4pxWAJY79IFd2wCqS+rVpLROeh89JC+svVXlHvzN9YXm1Eck258gyOFCKRgM0FoCh8FMWcky34wLVnNiwpqrEaSH0UE8NrglA3/fTtFGgEGRoyin1PNYagtNNqFpETb672MH8dR4D8juHutb48OIe133tbHgdXyDPQNzErrxhLlhZ5TMC7yYQQeXaKJp+A5+Jlpr0Zlvxo2D3vsrE6cbEEVeA0Aek9FYmIk7aNFXZUispqwELFwIpzBjymy2yWfJFYMUjnTZOI7l2U0ZHU9eMYwdPBNfRxRfzo5yyphs4OvcUEUGKCpfrX+0EbZvaPwMVhbSXdxkrv2vkjFCcv+/XnT3EFrbW29sqZUstq/7ThcqQWPZx+nLAnFitx9VtY5mXPXd9DCpF4ueqDaUpszTgUE9oCPdgt5IjTlEB5zMocWxdyKnxAGKFISZSTuKCFbQyVIFpJJpi7v9hfX9THhQwBzmQJveRb/tg9DM2dhjomnl6WTcxfJ1gOQr92JOcO3aLGDqu+SZcjuBOUGmM2Rc17AKrCq6kO/f1ayeNu/Efx4Glzfk11dJJlcWUe967iwuXJnh40EauUfRCgdtLH8BV2gHCoDdUARLPmITpy1H2/fnn7s0s3Xje+AUNrLUl4X2xNGBzRPuBrWJd7KPge3nhyWS3CV+vOKkvP/acqFO4Lr6Fo99wobFKX2axepZs1HDNYpbCauqjzPIiLRR+Jf8eVt6CvcY5YUamZ5WVzS8I/wiCw8qeD9lv629ppn6CknldTB4upywyJVcxA99wrrqZIUyoSjZWlDV5PFznh3rin567OZTLYKU592steDKuyygJc6zPoZvU2KIcB/F8lnMKCeMBOmeorxr2fs1/MPmBNlJ5fqJZIEZK+WMiLrMEUboajz58TlQebyimCjbd7c7YegYnRCiJG+5qJs3A5nIN0eDpdYFZxcz86qknT9D2r6D46eyPCTfyVVTErOGbgkwL2Q0udVJpdnGux5fhAo+OSYK1pU++l7S4c9Jonl7zKdPWqr/JZWpH5AegvOW6gUonkWkiveDKsU68twjf0ZsnVYmC+hqLlaoACTq/Tlt/nNbLZo/NR8HTyBH595ZRlc1tVQVcbdT1QYrRZk6NRuKQyX2+oE9D2NRPJ4VKqRwjonoMTjxDuSBRGOGOA1Uj18qaKvaj5TGqSXMAKkTSepzfG23263PmmXpwgzkAI7rur/le1MvKCyrFf9zY7J6XZmwW5ogmWlfQoeQQZqM0B5P73kcL+7v7VJia+Z4oGmzzljgtmxY3ubTvNbL3y/FHEmjdy2gmV5IboYirzdVko/r5zYTgNioCE7FFVyWDz6W8yJthZ630Dr3QVFUtBfdTTQeT/5mAHi/JQMvAp54ONguQdxkgpAkLZkGGcq8LCyY6qE7EfW2cJCwtdjlRQalIVrJIM8YIQ+n21pesGdaIlh7nj7Yt3cbTT2xLLmzw5i2TPNkqURHY+idBhnTZQTWNR5xv5/QiNTNHKbrYW3lUCpkdwrPbDDL03ZB0oVq4NhNMUbmSQvTxp6nRiUXODd6ovvTOk368FfECSa1KHmRgAmQfbWmHwLmVrLrdup64nQEXiIjS5vxw3ToW2o6VkS7UWiLY0W0d7FqXwDSyj5fWjdkNZEpcvujK71LgzzaBLKhUm2fxF9xIvcYIeCgLbUM6PvprpcLU0mB3Pgdn/Kpj8+HuFTlo0ZpjbjWchEwOoU9iSpN1lyvIuiwtnSAo+s5Fs1YxKDk1yt/CISyWqt+2D6ZQjUFZnXnxSpZ64H52WMoND+kAMSRQ0XV9MXbJs1zXoQPs6FS5D+kaf2Dk0XJ0ohS0RHUXuIIsy7+KbHmX/l4uJlfJPGSFgN1WkGxv5wJVvaBQIJIeCt7SHXRBM2X8iKAN+hFiKWIRNu80qHUvQQ8RhmihxQfRsk0d88V+v827moQKnL+uCDBt3zrPVuasEjtZXKvCVAhKV2OM92Kj4Op2AjegN1Oa023MQofw3A16qkpWSM8kb6yEyt4vPVFLatA1OL3F77B9eea6ggrkc5mrb/uNkGZTwVldNXzO0KFEEfW6IYTpG3Lb5zPeq2Bz+799FW382SKtM+krfJruPwomjRY6O1GCUFpHEDj4zy1AYzVBADNIoOgfLOlouB4yO5BfhOU+nqNe3xMu6Nzp1nkabmkIeJ1QRgKgiNfkWQ2Yfmf7z/xtfLcd8VW9eG2cE4g/npSsBlpMyPbVZ42tpU2PKqSGepnHXPWLapV5J0gZ6mz3dVH7+jFC2SGJ0yZ1CVLyImdwi6TluNkbIN/u6dolb5/ACFlHJA4upDsxZrQQpCaQ+St9ilzSg3+orUhEz/dBicsXSfyZnCLstTjtXxMTsPYEIdQywA8hgs8hrTWCQVkGw+j5kw9oJfnPNrDBwsD2xOlsVzR5UvbFjSWi0eqXFHxU5tzPYVXMXyNFYEKFc6NB0RTqKAf+qZ0Tlq3802RRubIusS9PmjmEV3S638cMrf1AVdEQQJ9r8iD3m7+76SzzHjyacQbZp1aHImq97cG/bpkyIC1YFEE5OvXAf/rvhJSCUyyqV9VpdaC0/b54rysors1Ra2lqN5Lk6MdxpBd4t5TGtD0sgzQw/x3SV+tUt5uF+eT71R5qJAGSowDB/ZgbZ29gBDu4gQdJSARj5kcP7P0mhy20IMt4CxsUdbbuISHvUggl/ACFeOBFzFXxzI9hZN0fnv6bFPQ+dFS68GgCiqO+83iOFbw6f9uZ9+ZAJDXAk9T/Gak4sFig5RV06HLPm9x4SMZS/7GpB3PE7NdNFBruiAc8NN01yzCK7alS0Ja5CylHzOcwAln3sIJ0ksrMj2ykxpDumjKeVhJzdT+bdL/GTsSXsSJE1DEjWf6J0ZbvRoh0FhQJ/JFph3DPyP/Tv1wPfT9jNsvlVAUk1ceYK2ZYEM3RR9MbvaqbNM3+EaQb8Hk/ArRgd1CGNYj70i2it6Eld7aBwQePIChQAwYEg0JfHUTSfpqgO7R4oJYWGozYWRPhViYBZUaAH5jl173dWAnYvCGO+5xqItEZFyS1NDa+FjQNhrZ6PfyypFmuXXFVXQgA0VkWlee0O+EFQCZ/Jg9wbC5G1rhVyeiHbHyBsfnh9kHiRKUjeXQkMtT8qAdHsSTey7dblDxb+WaaeE3cdPaTSGiGgptaafeY7ugNSRrtTDb55VS5knvGTaurxgGd8xQ3nu7AyckCidrXmf00HLfDOJNdduliBl7chY/ZGKuZxL/JMiCulTX8/E4ZCdc2/vuMERla9SXmF0hkiOJ0x9zE9IAm5rFn7fTcApcyqi3vxLADAVVrCWeH6t/TeIazWdF1ier1kmbtHXSWzLeBArs1ex7r0Bbr+BBlferE1lgIZifezE80SL+AGVtPmoCvfz0qV6XA5apm0ZWBZTXrjA9TgrvPT5CWoUWqJg79pWikTey+jD1M1U/OM0hLySBCOzqilaxMYsVZKYSLAHku0ESvrhexHC/i+ld2pF3C5qXCbaOROFQF42xTMvLQhu88aeo6Njt05gdHLibEJ2v1/fsAXxAC8FX7WL8U8wQDWzdau/nItnnlsf3Cy/ZtWh8UgcDNycRguxX8k0yk5+k7IJn4mQhZ+MepQ0jPfnrxwrGmrNX7JCaFfXaaDeJNQOErL/HxhkLx5fdBvjdG1GeMuYoMvf5nQcoZeDvLDzDNjSDDWA0DW/KGtF62FDICc8A++LwSznENl58bnWeoPY8y+vaIgun/3nvC9U9Ce06/Q5sYpahQjUH7OMtyBHpIUzLZKCbCx8P+YjFQgpIomY2r95X1gDMzKW2ex7IPQoXFJ99IEgVAW84dum7OVtcH+idVYS2QldLRn5xQJ9gU1E39zqz5FquGRkC83W/HtOMt63haaJ4HDMp0ri3sIyPKRVj5SfHvW0aSuby8PfTHnpSw4WmYu8c0vrFjibwNMprZ81GJKS9STu6MNbV3lCSkxuHYyKkeVoGxQbZmwG9QP/mrI2VmBDraYl3eTGpD2c1Sw3Jn96kH0QW3yZ3jqiH4a/VaJgGqdFPwaX5Ps50iv9XAW69ty4sHswTJl8PsoUDUVDHAfy4+a8mCs4TVCixHT+srmGpBRIeYvnDBvaIEinG7PRPynKAHEUsKHIfxp/RO37i3InsNzI7tvRPvKRQxJB3ptoWIYgk/UGAt4zRpcp5uCqfl/nbO685qxJ9JEwYrOdz1SyZVPcShK5GYTJF/hWpXZ1cV84b224f8HjLPh5bFcbuN2/gYypEGnWYkrARY+c83seGfNxw/4wBrz5ISe7sMJrmKa7Ns+1Az/F9dv91bwbaHxtsSlv4+ZWGfbPxf3oSo4PYvPaDLk0/q1e5WkGE/4fG3Vyt1qP34H6shq+E37Nz7lFJN+zp2TIIKCm3Cy/8Z3DJnFJFuMrvnpB2NrSzgIJfBYKcjG3KbAJ2d39Njh23PGCambnaagu6G7d61N5y588iZ/wZQSwMEFAACAAgARKiGS+iuoehKAAAAagAAABsAAAB1bml2ZXJzYWwvdW5pdmVyc2FsLnBuZy54bWyzsa/IzVEoSy0qzszPs1Uy1DNQsrfj5bIpKEoty0wtV6gAihnpGUCAkkIlKrc8M6Ukw1bJwswQIZaRmpmeUWKrZGZiBhfUBxoJAFBLAQIAABQAAgAIAESohkvs4mgQiQQAADASAAAdAAAAAAAAAAEAAAAAAAAAAAB1bml2ZXJzYWwvY29tbW9uX21lc3NhZ2VzLmxuZ1BLAQIAABQAAgAIAESohktN8AC3sQMAADkPAAAnAAAAAAAAAAEAAAAAAMQEAAB1bml2ZXJzYWwvZmxhc2hfcHVibGlzaGluZ19zZXR0aW5ncy54bWxQSwECAAAUAAIACABEqIZLOAFxQrQCAABUCgAAIQAAAAAAAAABAAAAAAC6CAAAdW5pdmVyc2FsL2ZsYXNoX3NraW5fc2V0dGluZ3MueG1sUEsBAgAAFAACAAgARKiGSzg/xxyEAwAASg4AACYAAAAAAAAAAQAAAAAArQsAAHVuaXZlcnNhbC9odG1sX3B1Ymxpc2hpbmdfc2V0dGluZ3MueG1sUEsBAgAAFAACAAgARKiGS9Ca6ouXAQAAHgYAAB8AAAAAAAAAAQAAAAAAdQ8AAHVuaXZlcnNhbC9odG1sX3NraW5fc2V0dGluZ3MuanNQSwECAAAUAAIACABEqIZLPTwv0cEAAADlAQAAGgAAAAAAAAABAAAAAABJEQAAdW5pdmVyc2FsL2kxOG5fcHJlc2V0cy54bWxQSwECAAAUAAIACABEqIZL2ZyjN3QAAAB0AAAAHAAAAAAAAAABAAAAAABCEgAAdW5pdmVyc2FsL2xvY2FsX3NldHRpbmdzLnhtbFBLAQIAABQAAgAIAESUV0cjtE77+wIAALAIAAAUAAAAAAAAAAEAAAAAAPASAAB1bml2ZXJzYWwvcGxheWVyLnhtbFBLAQIAABQAAgAIAESohktfiFvqaggAAJEgAAApAAAAAAAAAAEAAAAAAB0WAAB1bml2ZXJzYWwvc2tpbl9jdXN0b21pemF0aW9uX3NldHRpbmdzLnhtbFBLAQIAABQAAgAIAESohkve3OiwPhEAAJchAAAXAAAAAAAAAAAAAAAAAM4eAAB1bml2ZXJzYWwvdW5pdmVyc2FsLnBuZ1BLAQIAABQAAgAIAESohkvorqHoSgAAAGoAAAAbAAAAAAAAAAEAAAAAAEEwAAB1bml2ZXJzYWwvdW5pdmVyc2FsLnBuZy54bWxQSwUGAAAAAAsACwBJAwAAxDAAAAAA"/>
  <p:tag name="ISPRING_PRESENTATION_TITLE" val="简约工作总结计划PPT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118</Words>
  <Application>Microsoft Office PowerPoint</Application>
  <PresentationFormat>宽屏</PresentationFormat>
  <Paragraphs>29</Paragraphs>
  <Slides>7</Slides>
  <Notes>7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微软雅黑</vt:lpstr>
      <vt:lpstr>微软雅黑 Light</vt:lpstr>
      <vt:lpstr>Arial</vt:lpstr>
      <vt:lpstr>Calibri</vt:lpstr>
      <vt:lpstr>Calibri Light</vt:lpstr>
      <vt:lpstr>IBM Plex Mono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简约工作总结计划PPT</dc:title>
  <dc:creator>YYQ</dc:creator>
  <cp:lastModifiedBy>Liao, Ruochen (Postgraduate Student)</cp:lastModifiedBy>
  <cp:revision>41</cp:revision>
  <dcterms:created xsi:type="dcterms:W3CDTF">2016-09-11T10:28:00Z</dcterms:created>
  <dcterms:modified xsi:type="dcterms:W3CDTF">2025-02-06T11:39:08Z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2052-10.1.0.6205</vt:lpwstr>
  </property>
</Properties>
</file>