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0" r:id="rId2"/>
    <p:sldId id="311" r:id="rId3"/>
    <p:sldId id="313" r:id="rId4"/>
    <p:sldId id="340" r:id="rId5"/>
    <p:sldId id="342" r:id="rId6"/>
    <p:sldId id="341" r:id="rId7"/>
    <p:sldId id="343" r:id="rId8"/>
    <p:sldId id="344" r:id="rId9"/>
    <p:sldId id="339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BE"/>
    <a:srgbClr val="F1F1F1"/>
    <a:srgbClr val="E4E4E4"/>
    <a:srgbClr val="EFEFEF"/>
    <a:srgbClr val="F4F3F3"/>
    <a:srgbClr val="F0F0F0"/>
    <a:srgbClr val="C1C1C1"/>
    <a:srgbClr val="69B587"/>
    <a:srgbClr val="6CC297"/>
    <a:srgbClr val="47B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F934-4013-3CAE-1F66-C91214EF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892B52-0751-0F99-ADAA-4A2EFEA05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CE8B05-BA3D-C867-2C2B-27C13D5B1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F65FB-F833-846A-AF13-C7F8FDBDE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7268-A004-4F87-9BF1-7DA1B111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941B3D-0DD6-8895-03BC-77154ADF9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D8C1B0-49F7-0FB5-3A60-C61EF4B57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B1FC6-862A-1590-EB7B-6446B6FB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1622-79EC-89C2-73DB-0C830076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028A39-FC70-C30A-E450-E8E1548F5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F3F3C5-76BB-F645-2B4B-320BCB32C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D34D4-0C13-6B4D-9FD8-19FC2F9B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8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D5177-6F0B-F269-621C-7DC9F58F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D3CAB4-8B28-2B99-012A-1DC140839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6B89AF-894C-A27F-A539-7056D093A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A683D-C52E-79DE-B7D7-1F930A1AB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1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7619D-C4DC-C3D5-69A0-32C1B69DE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D48D80-2E3D-188F-5D57-4B13928C6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797E59-83B5-EC55-5BA2-F775027F6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FFCE6-7DDA-C5CC-D089-28436509AC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6350" y="-190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73961" y="1031000"/>
            <a:ext cx="10518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9600" dirty="0">
                <a:solidFill>
                  <a:schemeClr val="dk2"/>
                </a:solidFill>
              </a:rPr>
              <a:t>Weekly Project</a:t>
            </a:r>
            <a:r>
              <a:rPr lang="en" altLang="zh-CN" sz="9600" dirty="0"/>
              <a:t> </a:t>
            </a:r>
            <a:r>
              <a:rPr lang="en" altLang="zh-CN" sz="9600" dirty="0">
                <a:solidFill>
                  <a:schemeClr val="dk1"/>
                </a:solidFill>
              </a:rPr>
              <a:t>Update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5629" y="4465386"/>
            <a:ext cx="395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Ruochen Liao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Daniil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Karbukov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Hazal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Cansever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59ac1c7548c38">
            <a:hlinkClick r:id="" action="ppaction://media"/>
            <a:extLst>
              <a:ext uri="{FF2B5EF4-FFF2-40B4-BE49-F238E27FC236}">
                <a16:creationId xmlns:a16="http://schemas.microsoft.com/office/drawing/2014/main" id="{52D00B5C-E679-48D8-9995-A4D3B81463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051925" y="-1830388"/>
            <a:ext cx="487362" cy="487363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39017" y="409477"/>
            <a:ext cx="515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8223" y="1460992"/>
            <a:ext cx="5151755" cy="1897380"/>
            <a:chOff x="1724" y="3273"/>
            <a:chExt cx="8113" cy="2988"/>
          </a:xfrm>
        </p:grpSpPr>
        <p:sp>
          <p:nvSpPr>
            <p:cNvPr id="45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416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Add new attributes and expand existing UMLs with new functions</a:t>
              </a:r>
            </a:p>
          </p:txBody>
        </p:sp>
        <p:sp>
          <p:nvSpPr>
            <p:cNvPr id="4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01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Update UMLs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459234-5E91-1B67-3C5C-32CDA8ABAA49}"/>
              </a:ext>
            </a:extLst>
          </p:cNvPr>
          <p:cNvGrpSpPr/>
          <p:nvPr/>
        </p:nvGrpSpPr>
        <p:grpSpPr>
          <a:xfrm>
            <a:off x="5838861" y="1460992"/>
            <a:ext cx="5229860" cy="1582420"/>
            <a:chOff x="1724" y="3273"/>
            <a:chExt cx="8236" cy="2492"/>
          </a:xfrm>
        </p:grpSpPr>
        <p:sp>
          <p:nvSpPr>
            <p:cNvPr id="22" name="文本框 15">
              <a:extLst>
                <a:ext uri="{FF2B5EF4-FFF2-40B4-BE49-F238E27FC236}">
                  <a16:creationId xmlns:a16="http://schemas.microsoft.com/office/drawing/2014/main" id="{DAA3E505-0264-72B0-ABA6-90BBE6122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4747"/>
              <a:ext cx="783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Update </a:t>
              </a:r>
              <a:r>
                <a:rPr lang="en-US" altLang="zh-CN" sz="2000" dirty="0" err="1"/>
                <a:t>car_enter_junction</a:t>
              </a:r>
              <a:r>
                <a:rPr lang="en-US" altLang="zh-CN" sz="2000" dirty="0"/>
                <a:t> and </a:t>
              </a:r>
              <a:r>
                <a:rPr lang="en-US" altLang="zh-CN" sz="2000" dirty="0" err="1"/>
                <a:t>car_leave_junction</a:t>
              </a:r>
              <a:r>
                <a:rPr lang="en-US" altLang="zh-CN" sz="2000" dirty="0"/>
                <a:t> to add alert functions</a:t>
              </a:r>
            </a:p>
          </p:txBody>
        </p:sp>
        <p:sp>
          <p:nvSpPr>
            <p:cNvPr id="23" name="文本框 14">
              <a:extLst>
                <a:ext uri="{FF2B5EF4-FFF2-40B4-BE49-F238E27FC236}">
                  <a16:creationId xmlns:a16="http://schemas.microsoft.com/office/drawing/2014/main" id="{36D2A9A8-717E-D2DA-EA41-34BA7081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02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Update existing functions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822F1EC-51CE-BE82-FFD4-0FF69610F558}"/>
                </a:ext>
              </a:extLst>
            </p:cNvPr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FDBADFF-0043-0ECE-14B8-366DD0E1ACE5}"/>
                </a:ext>
              </a:extLst>
            </p:cNvPr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16DE93-4820-D3AB-5A44-4E9BF0910854}"/>
              </a:ext>
            </a:extLst>
          </p:cNvPr>
          <p:cNvGrpSpPr/>
          <p:nvPr/>
        </p:nvGrpSpPr>
        <p:grpSpPr>
          <a:xfrm>
            <a:off x="5838860" y="3814589"/>
            <a:ext cx="5151755" cy="1594485"/>
            <a:chOff x="1724" y="3118"/>
            <a:chExt cx="8113" cy="2511"/>
          </a:xfrm>
        </p:grpSpPr>
        <p:sp>
          <p:nvSpPr>
            <p:cNvPr id="33" name="文本框 15">
              <a:extLst>
                <a:ext uri="{FF2B5EF4-FFF2-40B4-BE49-F238E27FC236}">
                  <a16:creationId xmlns:a16="http://schemas.microsoft.com/office/drawing/2014/main" id="{83674E00-C570-6287-8A7E-EA3103FC9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4430"/>
              <a:ext cx="7083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Update the templates based on new functions</a:t>
              </a:r>
            </a:p>
          </p:txBody>
        </p:sp>
        <p:sp>
          <p:nvSpPr>
            <p:cNvPr id="34" name="文本框 14">
              <a:extLst>
                <a:ext uri="{FF2B5EF4-FFF2-40B4-BE49-F238E27FC236}">
                  <a16:creationId xmlns:a16="http://schemas.microsoft.com/office/drawing/2014/main" id="{F55FC7F3-2057-7B96-96E3-9363525C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118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04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Update the templates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A6ADCF0-5921-F7D0-6E5A-1B56495EBE84}"/>
                </a:ext>
              </a:extLst>
            </p:cNvPr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B91597B-DB8B-39F4-21E5-1557B06D3EDD}"/>
                </a:ext>
              </a:extLst>
            </p:cNvPr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4">
            <a:extLst>
              <a:ext uri="{FF2B5EF4-FFF2-40B4-BE49-F238E27FC236}">
                <a16:creationId xmlns:a16="http://schemas.microsoft.com/office/drawing/2014/main" id="{A9617A92-ABAB-820E-D504-536BE2AB6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22" y="3737664"/>
            <a:ext cx="5151755" cy="75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03</a:t>
            </a:r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en-US" altLang="zh-CN" dirty="0"/>
              <a:t>Add new functions</a:t>
            </a: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4766C451-D3CD-0E11-8AA2-54BE48B4F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078" y="4643638"/>
            <a:ext cx="37075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Add </a:t>
            </a:r>
            <a:r>
              <a:rPr lang="en-US" altLang="zh-CN" sz="2000" dirty="0" err="1"/>
              <a:t>change_emergency_status</a:t>
            </a:r>
            <a:r>
              <a:rPr lang="en-US" altLang="zh-CN" sz="2000" dirty="0"/>
              <a:t> _</a:t>
            </a:r>
            <a:r>
              <a:rPr lang="en-US" altLang="zh-CN" sz="2000" dirty="0" err="1"/>
              <a:t>send_emergency_alert</a:t>
            </a:r>
            <a:endParaRPr lang="en-US" altLang="zh-C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/>
              <a:t>activate_emergency_signals</a:t>
            </a:r>
            <a:endParaRPr lang="en-US" altLang="zh-CN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/>
              <a:t>restore_normal_signals</a:t>
            </a:r>
            <a:r>
              <a:rPr lang="en-US" altLang="zh-CN" sz="2000" dirty="0"/>
              <a:t> functions</a:t>
            </a:r>
          </a:p>
        </p:txBody>
      </p:sp>
    </p:spTree>
  </p:cSld>
  <p:clrMapOvr>
    <a:masterClrMapping/>
  </p:clrMapOvr>
  <p:transition spd="slow" advClick="0" advTm="2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/>
          <p:cNvSpPr txBox="1">
            <a:spLocks noChangeArrowheads="1"/>
          </p:cNvSpPr>
          <p:nvPr/>
        </p:nvSpPr>
        <p:spPr bwMode="auto">
          <a:xfrm>
            <a:off x="-55018" y="183989"/>
            <a:ext cx="31480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Class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AF416E-7731-829A-8BD9-FF8CBAC7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57" y="0"/>
            <a:ext cx="9642543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D5AB0-427C-67D3-65B8-2F80C562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6947E1-7E98-2351-FDC0-82A0114451C8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B91AD7B4-34BD-5C93-E129-CA0A5B30E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251288"/>
            <a:ext cx="60945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Use case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7BE871-6B4F-4026-6F6E-035400CB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85" y="0"/>
            <a:ext cx="5091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5392"/>
      </p:ext>
    </p:extLst>
  </p:cSld>
  <p:clrMapOvr>
    <a:masterClrMapping/>
  </p:clrMapOvr>
  <p:transition spd="slow" advClick="0" advTm="2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C2-038E-028E-CDA7-C653E3DB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805ACC-BB6E-861C-252D-843D9737BF27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4352A16E-B97A-0DF4-1FC7-91E6C6AF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306727"/>
            <a:ext cx="559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sequence 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C71750-5498-7CBE-F9C0-DEF7D502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37" y="988732"/>
            <a:ext cx="5901664" cy="58692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72AD54-685A-3545-2BB2-1B28DA852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2" y="1040184"/>
            <a:ext cx="6242064" cy="58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1156"/>
      </p:ext>
    </p:extLst>
  </p:cSld>
  <p:clrMapOvr>
    <a:masterClrMapping/>
  </p:clrMapOvr>
  <p:transition spd="slow" advClick="0" advTm="2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B827A-18BE-6B57-42DA-411B67DA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92A523-C213-5F46-6710-6596A242DDFA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ADBE896E-093C-10C1-8E92-5C832B84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052" y="0"/>
            <a:ext cx="509094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EB170D-FF9F-372C-7659-89BED3AE9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926" y="0"/>
            <a:ext cx="500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5463"/>
      </p:ext>
    </p:extLst>
  </p:cSld>
  <p:clrMapOvr>
    <a:masterClrMapping/>
  </p:clrMapOvr>
  <p:transition spd="slow" advClick="0" advTm="2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AFCB7-E8DA-D025-0F4C-6B95AE032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5C5C9A1-F29B-A2F6-6A26-2BD5D30696BC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6C740F9-9E37-FC6C-FE3C-0AD9A4260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87" y="0"/>
            <a:ext cx="7740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92453"/>
      </p:ext>
    </p:extLst>
  </p:cSld>
  <p:clrMapOvr>
    <a:masterClrMapping/>
  </p:clrMapOvr>
  <p:transition spd="slow" advClick="0" advTm="2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04E2-0AFC-C022-4C2F-CB87CAEA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CE1217-1CE7-FF5B-5D6A-AC924A776D18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771A7E5-DA3F-FDB9-8921-AB3521CA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30" y="1509691"/>
            <a:ext cx="10423250" cy="43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08102"/>
      </p:ext>
    </p:extLst>
  </p:cSld>
  <p:clrMapOvr>
    <a:masterClrMapping/>
  </p:clrMapOvr>
  <p:transition spd="slow" advClick="0" advTm="2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3175" y="-1270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022918" y="2240280"/>
            <a:ext cx="614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BA630DD-5EEA-4F6F-AB26-95D2F8578A2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ohkvs4mgQiQQAADASAAAdAAAAdW5pdmVyc2FsL2NvbW1vbl9tZXNzYWdlcy5sbmetWN1u2zYUvi/QdyAEFNiAzW0HtCiGxIEsMTYRWXIlOU42DAIjMTYRSkz149a72qvsZm+wq13sXXYz7C12SMlJnLaQZAeIDZPK+c7vdw6po5NPqUBrlhdcZsfG68ErA7EslgnPlsfGPDz9/p2BipJmCRUyY8dGJg10Mnz+7EjQbFnRJYPfz58hdJSyooBlMVSr+zXiybExG0WWN52Z7mXkeGMvGpGxMbRkekuzDXLkUn7zw9t3n16/efvt0ctGrgtMMDUdZxcIaaQ3rzoAuaHvORGgYSdy8UVoDNV3PzlvHjrExcaw+dFPeubjc2Oovlvl5r6P3TAKHGLjiASR64U6Fg4OsW0ML2WFVnTNUCnRmrOPqFwxyGPJc4YKwRP9IJawkVWsTZntTU3iRj4OQp9YIfFcYxjIPN98p2FpVa5kDuoKlPCCXgmWaJ1QMfr5bc4KUE1LqCgEf+WKw3/KlPJs0KraNxfEHUeh5zlBhF17u2MMcZYgO6dKTU8U3wywDwA5LVi+h2ykq0yLI1OIfggTMp448AmVCRO+XAn4lH3tmGHIwYxlbVJQI9iH6gqChefbKmigClF0S4vio8yTnfp4mKg2YOJaHpSgFT4ADxXGFhhyzKFv5DmLyzawKQ4Cc4yjkXcBhQy88/pIeGdAt7M+Epc4AIrgoE3GNc/J2FQFryi2rf8tv2KqyllsEI1jkFPhW3NZFbCjQgos0EwrBv3UBPj9HNJGTOcrNK5RIbp6teRrBnbkCctbFUFnsbCtquj9nPwUnZrEwXYEZWV7iyjULU9pTOkGZbJENFnTLGboisW0glrfwLOEJ/qZyrPW/6HivyJaNl3lRdOQXBtfvDjQHhI60EgXNM86UPwR1E47/IKHVQHulSVLb8s2L1Tsm0gMnsSKQ/1ShPuqU13ycqBHj/Tv6U5gYdf0ifc0VVjwtBL1hDm4Fu8s61tErUbsF/gde7ol/6ktCeo5MiLQnEdcdpfAcHJQsxKGveguRdxTUDSrxxHMK5Jd99Dpeg2AK9G+GOcQqh0TziGEPeQXeBSQUPGCXRW8bD1iaXLVCfpyamM40wpWsntuX7FrCac5wei6PmnBxNWZHuyhrBeJHxwEd8Zqg+KCQcu6+MAkwVPwP+mAOZ/ibQTrYbgTiYWsRKLJL/iNHoiQmyplnx8xr3OZ6l1Bi23x1wP55BArauf8Wumsx1Hpjr+d8/uAvvtnOcCmb00iy3QtrC5FiuuioxBQSIXCCYPIMUdKHLiU0jJewcHjWlZZ0hGovtfY+NQEsMbngNE8Xv3z2x8dMR5ZUu+iZvfHXiDQGFQXxXdgP7uyZMUvbSChOdqV04suUs09cCv3799//ff7n62CBIrwSa5btJ5MqUxha9CuF2q8yZkZhqY1mQINAl31ssrhlNsHYWr6Z9AK9YXFGE5pfgN9NJRS9ELRkVb1V/bTfn8Tr0rBM9ZH9rBJpBwOySwybVu/lgDuCR7f1CM3gctX3LyfEHLZGcyamC602Ud4LOFlT0A92bZNCHher+9Zvv580N2tCv1u5+jlg1c9/wNQSwMEFAACAAgARKiG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RKiG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EqIZ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ESoh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ESoh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ESoh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Soh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RKiGS97c6LA+EQAAlyEAABcAAAB1bml2ZXJzYWwvdW5pdmVyc2FsLnBuZ+1afViS996nU1utltZaR5cvrHU2t1qamlK+rjRdW2ZqaaVIxdQlCZECviGdWmUluj01tUiYuXwXjpmiNwqtNlmBupIXEwEXJQoC0ztU3uS5tbWzPee5nv+f6/IPLu7fh/v63d/Xz/fzuy8u7tsbuXL5uuUwGGzl7k/DY2GwxQQY7G+/LHsdQhC1hx5AX4syYyN3wpi9rmPQYknajqgdMFhzyQrr0deg9RsnPz2UCYO9lTX3WaRIhWfDYOs/3h2+Y392sk4edflEWgf/V9s1K6wAVnNmMf69axdHP33ttV3vhy9967X1Hy4hvB0Tjn8rfMvibz9ctvqNwsIH/1i3ak/qo5mdjEy2+kHO1BVOvbaVZMOgHJOySE2t6cbDB1rTbfX10wUnfalsRa52pFWazMl5/m0Ctss6KYAMCjpW9aheWi8bmdgrsj33ohx3glwZvr2fR8W7EHCdExGBG6C7yuoC9P4aRYFFR5zz1DPROHTWvCcVsRoGOy2ID54edqTMhAW+Wn1Hg+755PWYpTDYqj2iRVAU1kBRgv0Q7gbBWxbgBXgBXoAX4AV4AV6AF+AFeAFegBfgBfj/HexutRkoPGj97pXaxTDYsg80EHrmYgB0Ej5y0wGCy/8vmLhP1GUaoSH6Qu3WHt++oExQFBctz9fEMY45tvalK8UhjeQnOlXmp+1ydzF3Eax9K9iRSFJcvVlgn7wPnz3JAjnX2aXvCEjSCgjKpCv1bgQWb9bcow6Z7pgqS6G0emEYRIv56ls4tmUQAZ3jR8QJqK6HiGiNldnWJBs51JNJ7Ylhj3nKeKyuKn2Hmo6h7HBIsNyRSWuu5nIqMErr8NLQdnFUInnEl9Ex9+JAQTB5UUwCGoti07K5Nh2OhwlQgxylTV9Btl9hWJ9VHgd1sWBPfyqBRjXNmqW8kK0ZSVytDhgLOXWJMOSnLOO+uNUky2k0HXgadyPJ1YztVC7OviG6PFizrTupHkfWJuqIfel07BPMPrauTtk+EKhhNpfDWwdr5NyQWyKZztVSvbdYCdKnh+gfkvoTooMmfuR4NrzbKNj07kOLYporY2nzb0TqLJc6BtVw+wxf+QZneQ0+8apj/vBil7OdpQ2s1hM9iGqx7ebOumqqQZ0SKCc/e1s74I/KwCAp8jKMuXOo7obFbRbQI+kiq/td1ffJwznmsRqZ6ke/sTayZHNmlMY/5PnlnLxI5PTn+E4sihHL7n1bPuVav/eM9hnAlew+hehrPPNd4K9MUurImjGAiWSWqMQFjMV1ilv1XzcYpL/VnWbJ6rmsVXD2k8J73ig5vDuQvXY3yEk3kA15si2u/vJIB2Rkxv2ZAll+a49qNp9ZyykhzZByEArDoqC9mgqLfuZkBpDBIAiSaEATJyP0q1rOqrkIYSs+AnTbRTPlg8zV8TFbGOW4pxWAJY79IFd2wCqS+rVpLROeh89JC+svVXlHvzN9YXm1Eck258gyOFCKRgM0FoCh8FMWcky34wLVnNiwpqrEaSH0UE8NrglA3/fTtFGgEGRoyin1PNYagtNNqFpETb672MH8dR4D8juHutb48OIe133tbHgdXyDPQNzErrxhLlhZ5TMC7yYQQeXaKJp+A5+Jlpr0Zlvxo2D3vsrE6cbEEVeA0Aek9FYmIk7aNFXZUispqwELFwIpzBjymy2yWfJFYMUjnTZOI7l2U0ZHU9eMYwdPBNfRxRfzo5yyphs4OvcUEUGKCpfrX+0EbZvaPwMVhbSXdxkrv2vkjFCcv+/XnT3EFrbW29sqZUstq/7ThcqQWPZx+nLAnFitx9VtY5mXPXd9DCpF4ueqDaUpszTgUE9oCPdgt5IjTlEB5zMocWxdyKnxAGKFISZSTuKCFbQyVIFpJJpi7v9hfX9THhQwBzmQJveRb/tg9DM2dhjomnl6WTcxfJ1gOQr92JOcO3aLGDqu+SZcjuBOUGmM2Rc17AKrCq6kO/f1ayeNu/Efx4Glzfk11dJJlcWUe967iwuXJnh40EauUfRCgdtLH8BV2gHCoDdUARLPmITpy1H2/fnn7s0s3Xje+AUNrLUl4X2xNGBzRPuBrWJd7KPge3nhyWS3CV+vOKkvP/acqFO4Lr6Fo99wobFKX2axepZs1HDNYpbCauqjzPIiLRR+Jf8eVt6CvcY5YUamZ5WVzS8I/wiCw8qeD9lv629ppn6CknldTB4upywyJVcxA99wrrqZIUyoSjZWlDV5PFznh3rin567OZTLYKU592steDKuyygJc6zPoZvU2KIcB/F8lnMKCeMBOmeorxr2fs1/MPmBNlJ5fqJZIEZK+WMiLrMEUboajz58TlQebyimCjbd7c7YegYnRCiJG+5qJs3A5nIN0eDpdYFZxcz86qknT9D2r6D46eyPCTfyVVTErOGbgkwL2Q0udVJpdnGux5fhAo+OSYK1pU++l7S4c9Jonl7zKdPWqr/JZWpH5AegvOW6gUonkWkiveDKsU68twjf0ZsnVYmC+hqLlaoACTq/Tlt/nNbLZo/NR8HTyBH595ZRlc1tVQVcbdT1QYrRZk6NRuKQyX2+oE9D2NRPJ4VKqRwjonoMTjxDuSBRGOGOA1Uj18qaKvaj5TGqSXMAKkTSepzfG23263PmmXpwgzkAI7rur/le1MvKCyrFf9zY7J6XZmwW5ogmWlfQoeQQZqM0B5P73kcL+7v7VJia+Z4oGmzzljgtmxY3ubTvNbL3y/FHEmjdy2gmV5IboYirzdVko/r5zYTgNioCE7FFVyWDz6W8yJthZ630Dr3QVFUtBfdTTQeT/5mAHi/JQMvAp54ONguQdxkgpAkLZkGGcq8LCyY6qE7EfW2cJCwtdjlRQalIVrJIM8YIQ+n21pesGdaIlh7nj7Yt3cbTT2xLLmzw5i2TPNkqURHY+idBhnTZQTWNR5xv5/QiNTNHKbrYW3lUCpkdwrPbDDL03ZB0oVq4NhNMUbmSQvTxp6nRiUXODd6ovvTOk368FfECSa1KHmRgAmQfbWmHwLmVrLrdup64nQEXiIjS5vxw3ToW2o6VkS7UWiLY0W0d7FqXwDSyj5fWjdkNZEpcvujK71LgzzaBLKhUm2fxF9xIvcYIeCgLbUM6PvprpcLU0mB3Pgdn/Kpj8+HuFTlo0ZpjbjWchEwOoU9iSpN1lyvIuiwtnSAo+s5Fs1YxKDk1yt/CISyWqt+2D6ZQjUFZnXnxSpZ64H52WMoND+kAMSRQ0XV9MXbJs1zXoQPs6FS5D+kaf2Dk0XJ0ohS0RHUXuIIsy7+KbHmX/l4uJlfJPGSFgN1WkGxv5wJVvaBQIJIeCt7SHXRBM2X8iKAN+hFiKWIRNu80qHUvQQ8RhmihxQfRsk0d88V+v827moQKnL+uCDBt3zrPVuasEjtZXKvCVAhKV2OM92Kj4Op2AjegN1Oa023MQofw3A16qkpWSM8kb6yEyt4vPVFLatA1OL3F77B9eea6ggrkc5mrb/uNkGZTwVldNXzO0KFEEfW6IYTpG3Lb5zPeq2Bz+799FW382SKtM+krfJruPwomjRY6O1GCUFpHEDj4zy1AYzVBADNIoOgfLOlouB4yO5BfhOU+nqNe3xMu6Nzp1nkabmkIeJ1QRgKgiNfkWQ2Yfmf7z/xtfLcd8VW9eG2cE4g/npSsBlpMyPbVZ42tpU2PKqSGepnHXPWLapV5J0gZ6mz3dVH7+jFC2SGJ0yZ1CVLyImdwi6TluNkbIN/u6dolb5/ACFlHJA4upDsxZrQQpCaQ+St9ilzSg3+orUhEz/dBicsXSfyZnCLstTjtXxMTsPYEIdQywA8hgs8hrTWCQVkGw+j5kw9oJfnPNrDBwsD2xOlsVzR5UvbFjSWi0eqXFHxU5tzPYVXMXyNFYEKFc6NB0RTqKAf+qZ0Tlq3802RRubIusS9PmjmEV3S638cMrf1AVdEQQJ9r8iD3m7+76SzzHjyacQbZp1aHImq97cG/bpkyIC1YFEE5OvXAf/rvhJSCUyyqV9VpdaC0/b54rysors1Ra2lqN5Lk6MdxpBd4t5TGtD0sgzQw/x3SV+tUt5uF+eT71R5qJAGSowDB/ZgbZ29gBDu4gQdJSARj5kcP7P0mhy20IMt4CxsUdbbuISHvUggl/ACFeOBFzFXxzI9hZN0fnv6bFPQ+dFS68GgCiqO+83iOFbw6f9uZ9+ZAJDXAk9T/Gak4sFig5RV06HLPm9x4SMZS/7GpB3PE7NdNFBruiAc8NN01yzCK7alS0Ja5CylHzOcwAln3sIJ0ksrMj2ykxpDumjKeVhJzdT+bdL/GTsSXsSJE1DEjWf6J0ZbvRoh0FhQJ/JFph3DPyP/Tv1wPfT9jNsvlVAUk1ceYK2ZYEM3RR9MbvaqbNM3+EaQb8Hk/ArRgd1CGNYj70i2it6Eld7aBwQePIChQAwYEg0JfHUTSfpqgO7R4oJYWGozYWRPhViYBZUaAH5jl173dWAnYvCGO+5xqItEZFyS1NDa+FjQNhrZ6PfyypFmuXXFVXQgA0VkWlee0O+EFQCZ/Jg9wbC5G1rhVyeiHbHyBsfnh9kHiRKUjeXQkMtT8qAdHsSTey7dblDxb+WaaeE3cdPaTSGiGgptaafeY7ugNSRrtTDb55VS5knvGTaurxgGd8xQ3nu7AyckCidrXmf00HLfDOJNdduliBl7chY/ZGKuZxL/JMiCulTX8/E4ZCdc2/vuMERla9SXmF0hkiOJ0x9zE9IAm5rFn7fTcApcyqi3vxLADAVVrCWeH6t/TeIazWdF1ier1kmbtHXSWzLeBArs1ex7r0Bbr+BBlferE1lgIZifezE80SL+AGVtPmoCvfz0qV6XA5apm0ZWBZTXrjA9TgrvPT5CWoUWqJg79pWikTey+jD1M1U/OM0hLySBCOzqilaxMYsVZKYSLAHku0ESvrhexHC/i+ld2pF3C5qXCbaOROFQF42xTMvLQhu88aeo6Njt05gdHLibEJ2v1/fsAXxAC8FX7WL8U8wQDWzdau/nItnnlsf3Cy/ZtWh8UgcDNycRguxX8k0yk5+k7IJn4mQhZ+MepQ0jPfnrxwrGmrNX7JCaFfXaaDeJNQOErL/HxhkLx5fdBvjdG1GeMuYoMvf5nQcoZeDvLDzDNjSDDWA0DW/KGtF62FDICc8A++LwSznENl58bnWeoPY8y+vaIgun/3nvC9U9Ce06/Q5sYpahQjUH7OMtyBHpIUzLZKCbCx8P+YjFQgpIomY2r95X1gDMzKW2ex7IPQoXFJ99IEgVAW84dum7OVtcH+idVYS2QldLRn5xQJ9gU1E39zqz5FquGRkC83W/HtOMt63haaJ4HDMp0ri3sIyPKRVj5SfHvW0aSuby8PfTHnpSw4WmYu8c0vrFjibwNMprZ81GJKS9STu6MNbV3lCSkxuHYyKkeVoGxQbZmwG9QP/mrI2VmBDraYl3eTGpD2c1Sw3Jn96kH0QW3yZ3jqiH4a/VaJgGqdFPwaX5Ps50iv9XAW69ty4sHswTJl8PsoUDUVDHAfy4+a8mCs4TVCixHT+srmGpBRIeYvnDBvaIEinG7PRPynKAHEUsKHIfxp/RO37i3InsNzI7tvRPvKRQxJB3ptoWIYgk/UGAt4zRpcp5uCqfl/nbO685qxJ9JEwYrOdz1SyZVPcShK5GYTJF/hWpXZ1cV84b224f8HjLPh5bFcbuN2/gYypEGnWYkrARY+c83seGfNxw/4wBrz5ISe7sMJrmKa7Ns+1Az/F9dv91bwbaHxtsSlv4+ZWGfbPxf3oSo4PYvPaDLk0/q1e5WkGE/4fG3Vyt1qP34H6shq+E37Nz7lFJN+zp2TIIKCm3Cy/8Z3DJnFJFuMrvnpB2NrSzgIJfBYKcjG3KbAJ2d39Njh23PGCambnaagu6G7d61N5y588iZ/wZQSwMEFAACAAgARKiGS+iuoehKAAAAagAAABsAAAB1bml2ZXJzYWwvdW5pdmVyc2FsLnBuZy54bWyzsa/IzVEoSy0qzszPs1Uy1DNQsrfj5bIpKEoty0wtV6gAihnpGUCAkkIlKrc8M6Ukw1bJwswQIZaRmpmeUWKrZGZiBhfUBxoJAFBLAQIAABQAAgAIAESohkvs4mgQiQQAADASAAAdAAAAAAAAAAEAAAAAAAAAAAB1bml2ZXJzYWwvY29tbW9uX21lc3NhZ2VzLmxuZ1BLAQIAABQAAgAIAESohktN8AC3sQMAADkPAAAnAAAAAAAAAAEAAAAAAMQEAAB1bml2ZXJzYWwvZmxhc2hfcHVibGlzaGluZ19zZXR0aW5ncy54bWxQSwECAAAUAAIACABEqIZLOAFxQrQCAABUCgAAIQAAAAAAAAABAAAAAAC6CAAAdW5pdmVyc2FsL2ZsYXNoX3NraW5fc2V0dGluZ3MueG1sUEsBAgAAFAACAAgARKiGSzg/xxyEAwAASg4AACYAAAAAAAAAAQAAAAAArQsAAHVuaXZlcnNhbC9odG1sX3B1Ymxpc2hpbmdfc2V0dGluZ3MueG1sUEsBAgAAFAACAAgARKiGS9Ca6ouXAQAAHgYAAB8AAAAAAAAAAQAAAAAAdQ8AAHVuaXZlcnNhbC9odG1sX3NraW5fc2V0dGluZ3MuanNQSwECAAAUAAIACABEqIZLPTwv0cEAAADlAQAAGgAAAAAAAAABAAAAAABJEQAAdW5pdmVyc2FsL2kxOG5fcHJlc2V0cy54bWxQSwECAAAUAAIACABEqIZL2ZyjN3QAAAB0AAAAHAAAAAAAAAABAAAAAABCEgAAdW5pdmVyc2FsL2xvY2FsX3NldHRpbmdzLnhtbFBLAQIAABQAAgAIAESUV0cjtE77+wIAALAIAAAUAAAAAAAAAAEAAAAAAPASAAB1bml2ZXJzYWwvcGxheWVyLnhtbFBLAQIAABQAAgAIAESohktfiFvqaggAAJEgAAApAAAAAAAAAAEAAAAAAB0WAAB1bml2ZXJzYWwvc2tpbl9jdXN0b21pemF0aW9uX3NldHRpbmdzLnhtbFBLAQIAABQAAgAIAESohkve3OiwPhEAAJchAAAXAAAAAAAAAAAAAAAAAM4eAAB1bml2ZXJzYWwvdW5pdmVyc2FsLnBuZ1BLAQIAABQAAgAIAESohkvorqHoSgAAAGoAAAAbAAAAAAAAAAEAAAAAAEEwAAB1bml2ZXJzYWwvdW5pdmVyc2FsLnBuZy54bWxQSwUGAAAAAAsACwBJAwAAxDAAAAAA"/>
  <p:tag name="ISPRING_PRESENTATION_TITLE" val="简约工作总结计划PPT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126</Words>
  <Application>Microsoft Office PowerPoint</Application>
  <PresentationFormat>宽屏</PresentationFormat>
  <Paragraphs>30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微软雅黑 Light</vt:lpstr>
      <vt:lpstr>Arial</vt:lpstr>
      <vt:lpstr>Calibri</vt:lpstr>
      <vt:lpstr>Calibri Light</vt:lpstr>
      <vt:lpstr>IBM Plex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简约工作总结计划PPT</dc:title>
  <dc:creator>YYQ</dc:creator>
  <cp:lastModifiedBy>Liao, Ruochen (Postgraduate Student)</cp:lastModifiedBy>
  <cp:revision>54</cp:revision>
  <dcterms:created xsi:type="dcterms:W3CDTF">2016-09-11T10:28:00Z</dcterms:created>
  <dcterms:modified xsi:type="dcterms:W3CDTF">2025-02-20T13:53:29Z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