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64" r:id="rId6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Daniil Karbukov</a:t>
            </a:r>
          </a:p>
          <a:p>
            <a:pPr marL="0" indent="0"/>
            <a:r>
              <a:rPr lang="de-DE" dirty="0" err="1"/>
              <a:t>Ruochen</a:t>
            </a:r>
            <a:r>
              <a:rPr lang="de-DE" dirty="0"/>
              <a:t> Liao</a:t>
            </a:r>
          </a:p>
          <a:p>
            <a:pPr marL="0" indent="0"/>
            <a:r>
              <a:rPr lang="de-DE" dirty="0"/>
              <a:t>Jalal </a:t>
            </a:r>
            <a:r>
              <a:rPr lang="de-DE" dirty="0" err="1"/>
              <a:t>Mammadov</a:t>
            </a:r>
            <a:endParaRPr lang="de-DE" dirty="0"/>
          </a:p>
          <a:p>
            <a:pPr marL="0" indent="0"/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initial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4767335" y="4096766"/>
            <a:ext cx="3711839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767336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Set up a repository</a:t>
            </a:r>
            <a:endParaRPr sz="2000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4773196" y="3586869"/>
            <a:ext cx="3650801" cy="604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Created CRUD functions</a:t>
            </a:r>
            <a:endParaRPr sz="1800"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4096766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1" y="3631614"/>
            <a:ext cx="37577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1800" dirty="0" err="1"/>
              <a:t>Created</a:t>
            </a:r>
            <a:r>
              <a:rPr lang="de-DE" sz="1800" dirty="0"/>
              <a:t> a Django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base</a:t>
            </a:r>
            <a:r>
              <a:rPr lang="de-DE" sz="1800" dirty="0"/>
              <a:t> </a:t>
            </a:r>
            <a:r>
              <a:rPr lang="de-DE" sz="1800" dirty="0" err="1"/>
              <a:t>classes</a:t>
            </a:r>
            <a:endParaRPr lang="de-DE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0632"/>
            <a:ext cx="7704000" cy="572700"/>
          </a:xfrm>
        </p:spPr>
        <p:txBody>
          <a:bodyPr/>
          <a:lstStyle/>
          <a:p>
            <a:pPr algn="l"/>
            <a:r>
              <a:rPr lang="en-US" dirty="0"/>
              <a:t>Class UML</a:t>
            </a:r>
            <a:endParaRPr lang="de-DE" dirty="0"/>
          </a:p>
        </p:txBody>
      </p:sp>
      <p:pic>
        <p:nvPicPr>
          <p:cNvPr id="4" name="Picture 3" descr="A close-up of a book list&#10;&#10;AI-generated content may be incorrect.">
            <a:extLst>
              <a:ext uri="{FF2B5EF4-FFF2-40B4-BE49-F238E27FC236}">
                <a16:creationId xmlns:a16="http://schemas.microsoft.com/office/drawing/2014/main" id="{10F3695F-7A94-8109-9F73-F853A3949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738312"/>
            <a:ext cx="424815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1" y="298910"/>
            <a:ext cx="7704000" cy="572700"/>
          </a:xfrm>
        </p:spPr>
        <p:txBody>
          <a:bodyPr/>
          <a:lstStyle/>
          <a:p>
            <a:r>
              <a:rPr lang="en-US" dirty="0"/>
              <a:t>Use case</a:t>
            </a:r>
            <a:br>
              <a:rPr lang="en-US" dirty="0"/>
            </a:br>
            <a:r>
              <a:rPr lang="en-US" dirty="0"/>
              <a:t>UML</a:t>
            </a:r>
            <a:endParaRPr lang="de-DE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5DF972-AFA6-80D7-9C59-5BF9426F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61" y="0"/>
            <a:ext cx="599058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84D3-1B64-8E94-15DA-B9C99C0C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2" y="115087"/>
            <a:ext cx="2582795" cy="572700"/>
          </a:xfrm>
        </p:spPr>
        <p:txBody>
          <a:bodyPr/>
          <a:lstStyle/>
          <a:p>
            <a:r>
              <a:rPr lang="en-US" dirty="0"/>
              <a:t>Sequence UMLs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A3B70-67F6-8A50-75C5-BCAC84DA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07" y="0"/>
            <a:ext cx="64882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9460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(16:9)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IBM Plex Mono</vt:lpstr>
      <vt:lpstr>Poppins</vt:lpstr>
      <vt:lpstr>Arial</vt:lpstr>
      <vt:lpstr>Source Code Pro</vt:lpstr>
      <vt:lpstr>Introduction to Coding Workshop by Slidesgo</vt:lpstr>
      <vt:lpstr>Weekly Project Update</vt:lpstr>
      <vt:lpstr>Work done this week</vt:lpstr>
      <vt:lpstr>Class UML</vt:lpstr>
      <vt:lpstr>Use case UML</vt:lpstr>
      <vt:lpstr>Sequence UMLs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Luna Legend</dc:creator>
  <cp:lastModifiedBy>Karbukov, Daniil (Postgraduate Student)</cp:lastModifiedBy>
  <cp:revision>5</cp:revision>
  <dcterms:modified xsi:type="dcterms:W3CDTF">2025-05-11T08:09:55Z</dcterms:modified>
</cp:coreProperties>
</file>