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3"/>
      <p:bold r:id="rId14"/>
      <p:italic r:id="rId15"/>
      <p:boldItalic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64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Daniil Karbukov</a:t>
            </a:r>
          </a:p>
          <a:p>
            <a:pPr marL="0" indent="0"/>
            <a:r>
              <a:rPr lang="de-DE" dirty="0" err="1"/>
              <a:t>Ruochen</a:t>
            </a:r>
            <a:r>
              <a:rPr lang="de-DE" dirty="0"/>
              <a:t> Liao</a:t>
            </a:r>
          </a:p>
          <a:p>
            <a:pPr marL="0" indent="0"/>
            <a:r>
              <a:rPr lang="de-DE" dirty="0"/>
              <a:t>Jalal </a:t>
            </a:r>
            <a:r>
              <a:rPr lang="de-DE" dirty="0" err="1"/>
              <a:t>Mammadov</a:t>
            </a:r>
            <a:endParaRPr lang="de-DE" dirty="0"/>
          </a:p>
          <a:p>
            <a:pPr marL="0" indent="0"/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2C8B9-50B0-3C42-4604-3EC9BA8EA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815F7D-1CCF-585A-7BAA-F4531C5E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07" y="-78162"/>
            <a:ext cx="3635183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7E85D-029E-DA64-FA7E-8B0D7ABA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2012"/>
            <a:ext cx="9144000" cy="473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2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Added additional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5" y="4096766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2229724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Connected to the Google API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73196" y="3586869"/>
            <a:ext cx="4309530" cy="60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Added additional functions</a:t>
            </a:r>
            <a:endParaRPr sz="18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4096766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1" y="3631614"/>
            <a:ext cx="37577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1800" dirty="0"/>
              <a:t>Updated Django </a:t>
            </a:r>
            <a:r>
              <a:rPr lang="de-DE" sz="1800" dirty="0" err="1"/>
              <a:t>classes</a:t>
            </a:r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0632"/>
            <a:ext cx="7704000" cy="572700"/>
          </a:xfrm>
        </p:spPr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Picture 3" descr="A close-up of a book list&#10;&#10;AI-generated content may be incorrect.">
            <a:extLst>
              <a:ext uri="{FF2B5EF4-FFF2-40B4-BE49-F238E27FC236}">
                <a16:creationId xmlns:a16="http://schemas.microsoft.com/office/drawing/2014/main" id="{10F3695F-7A94-8109-9F73-F853A394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38312"/>
            <a:ext cx="42481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1" y="298910"/>
            <a:ext cx="7704000" cy="572700"/>
          </a:xfrm>
        </p:spPr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UML</a:t>
            </a:r>
            <a:endParaRPr lang="de-DE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5DF972-AFA6-80D7-9C59-5BF9426F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61" y="0"/>
            <a:ext cx="59905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84D3-1B64-8E94-15DA-B9C99C0C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8FC7C-FE7D-CFFF-2BBA-3264E049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790" y="0"/>
            <a:ext cx="36865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4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45263-2120-10FC-12FF-A2EEEFED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7699C4-8E3C-BB65-B953-85F8B376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70701-6AEE-D86B-3F8A-F7907969F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38" y="0"/>
            <a:ext cx="5997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1A78-62E5-244D-9F4B-367A9EE97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EF5AE5-F719-3EF4-3A5D-4316D1B8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6839E-A442-EE39-C809-08C1015C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38" y="0"/>
            <a:ext cx="59971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3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52FEE-C29D-AA62-C374-B6845C91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453BED-8104-F489-C04B-E34E7390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AD14C-32DF-8A30-008E-D2C9F7E8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98" y="0"/>
            <a:ext cx="69911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96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93AD-24DA-EBA1-E2FB-FF0E04F5E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06D4CC-AB9A-BF53-6FB8-1C57D6D0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5D561-326F-EC5F-D0E6-D604EAD0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673" y="0"/>
            <a:ext cx="56732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2892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(16:9)</PresentationFormat>
  <Paragraphs>21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IBM Plex Mono</vt:lpstr>
      <vt:lpstr>Poppins</vt:lpstr>
      <vt:lpstr>Arial</vt:lpstr>
      <vt:lpstr>Source Code Pro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UMLs</vt:lpstr>
      <vt:lpstr>Sequence UMLs</vt:lpstr>
      <vt:lpstr>Sequence UMLs</vt:lpstr>
      <vt:lpstr>Sequence UMLs</vt:lpstr>
      <vt:lpstr>Sequence UMLs</vt:lpstr>
      <vt:lpstr>Sequence UMLs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Luna Legend</dc:creator>
  <cp:lastModifiedBy>Karbukov, Daniil (Postgraduate Student)</cp:lastModifiedBy>
  <cp:revision>6</cp:revision>
  <dcterms:modified xsi:type="dcterms:W3CDTF">2025-05-11T08:14:37Z</dcterms:modified>
</cp:coreProperties>
</file>