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58" r:id="rId3"/>
    <p:sldId id="260" r:id="rId4"/>
    <p:sldId id="262" r:id="rId5"/>
    <p:sldId id="263" r:id="rId6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8"/>
      <p:bold r:id="rId9"/>
      <p:italic r:id="rId10"/>
      <p:bold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Daniil Karbukov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Jalal Mammadov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Ruochen Liao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Weekly Project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Update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Updated UMLs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Expanded existing UMLs with new functions</a:t>
            </a: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2447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a README file to our github repository</a:t>
            </a:r>
            <a:endParaRPr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4767334" y="3943070"/>
            <a:ext cx="3711839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the editbook, editauthor, deletebook, deleteauthor functions as well as a couple of tests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767336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Created a README file</a:t>
            </a:r>
            <a:endParaRPr sz="2000"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4767335" y="361697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new functions </a:t>
            </a:r>
            <a:endParaRPr dirty="0"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3969715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Created the </a:t>
            </a:r>
            <a:r>
              <a:rPr lang="en-US" dirty="0" err="1"/>
              <a:t>addbook</a:t>
            </a:r>
            <a:r>
              <a:rPr lang="en-US" dirty="0"/>
              <a:t>, </a:t>
            </a:r>
            <a:r>
              <a:rPr lang="en-US" dirty="0" err="1"/>
              <a:t>showauthors</a:t>
            </a:r>
            <a:r>
              <a:rPr lang="en-US" dirty="0"/>
              <a:t>, and </a:t>
            </a:r>
            <a:r>
              <a:rPr lang="en-US" dirty="0" err="1"/>
              <a:t>addauthor</a:t>
            </a:r>
            <a:r>
              <a:rPr lang="en-US" dirty="0"/>
              <a:t> functions that were missing last time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0" y="3631615"/>
            <a:ext cx="412685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2000" dirty="0" err="1"/>
              <a:t>Added</a:t>
            </a:r>
            <a:r>
              <a:rPr lang="de-DE" sz="2000" dirty="0"/>
              <a:t> </a:t>
            </a:r>
            <a:r>
              <a:rPr lang="de-DE" sz="2000" dirty="0" err="1"/>
              <a:t>missing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  <a:endParaRPr lang="de-DE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39377"/>
            <a:ext cx="2518107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Book list attribute is created automatically by user adding new books or editing the existing ones.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UML</a:t>
            </a:r>
            <a:endParaRPr lang="de-DE" dirty="0"/>
          </a:p>
        </p:txBody>
      </p:sp>
      <p:pic>
        <p:nvPicPr>
          <p:cNvPr id="7" name="Picture 6" descr="A close-up of a book list&#10;&#10;Description automatically generated">
            <a:extLst>
              <a:ext uri="{FF2B5EF4-FFF2-40B4-BE49-F238E27FC236}">
                <a16:creationId xmlns:a16="http://schemas.microsoft.com/office/drawing/2014/main" id="{620C72FC-DFD5-EDF3-EB20-CB7D28D4C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919" y="1536910"/>
            <a:ext cx="5342405" cy="2096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UML</a:t>
            </a:r>
            <a:endParaRPr lang="de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037216-1462-0A12-879B-3F78A6D3A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0F71C58-43C3-4CDB-F7D7-254525862B7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990799"/>
            <a:ext cx="2340300" cy="1320600"/>
          </a:xfrm>
        </p:spPr>
        <p:txBody>
          <a:bodyPr/>
          <a:lstStyle/>
          <a:p>
            <a:r>
              <a:rPr lang="en-US" dirty="0"/>
              <a:t>Added new functions</a:t>
            </a:r>
            <a:endParaRPr lang="de-DE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A60DB4A-9015-1597-505D-4BAC63423260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ACD1943-A3D3-E5C6-7B06-19C88AD18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968" y="0"/>
            <a:ext cx="599058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UML</a:t>
            </a:r>
            <a:endParaRPr dirty="0"/>
          </a:p>
        </p:txBody>
      </p:sp>
      <p:sp>
        <p:nvSpPr>
          <p:cNvPr id="14" name="Google Shape;1533;p39">
            <a:extLst>
              <a:ext uri="{FF2B5EF4-FFF2-40B4-BE49-F238E27FC236}">
                <a16:creationId xmlns:a16="http://schemas.microsoft.com/office/drawing/2014/main" id="{BF0697F4-F400-54D9-8F1A-1E9122EAF25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03049" y="1255283"/>
            <a:ext cx="2518107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Added new functions and greatly expanded the description of existing ones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Poppins</vt:lpstr>
      <vt:lpstr>Source Code Pro</vt:lpstr>
      <vt:lpstr>IBM Plex Mono</vt:lpstr>
      <vt:lpstr>Arial</vt:lpstr>
      <vt:lpstr>Introduction to Coding Workshop by Slidesgo</vt:lpstr>
      <vt:lpstr>Weekly Project Update</vt:lpstr>
      <vt:lpstr>Work done this week</vt:lpstr>
      <vt:lpstr>Class UML</vt:lpstr>
      <vt:lpstr>Use case UML</vt:lpstr>
      <vt:lpstr>Sequence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Karbukov, Daniil (Postgraduate Student)</cp:lastModifiedBy>
  <cp:revision>2</cp:revision>
  <dcterms:modified xsi:type="dcterms:W3CDTF">2024-11-15T12:05:04Z</dcterms:modified>
</cp:coreProperties>
</file>