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6" r:id="rId2"/>
    <p:sldId id="258" r:id="rId3"/>
    <p:sldId id="267" r:id="rId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514EBCC1-1F24-3DC8-606E-AEA7863E7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6097B03D-D242-8E44-C543-E9B89E570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7AEBDE76-B388-C845-CE76-96EE030FDC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5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0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Daniil Karbukov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Jalal Mammadov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Ruochen Liao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Expanded and improved the sequence UML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802111" y="2520699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function is able to change the price of books that suit a certain condition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802111" y="2244704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Added bulk price change functions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4592004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It is now possible for user to add several books at once using Google books API. It is also possible to generate a report that contains current library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5572392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 err="1"/>
              <a:t>Added</a:t>
            </a:r>
            <a:r>
              <a:rPr lang="de-DE" sz="2000" dirty="0"/>
              <a:t> </a:t>
            </a:r>
            <a:r>
              <a:rPr lang="de-DE" sz="2000" dirty="0" err="1"/>
              <a:t>import</a:t>
            </a:r>
            <a:r>
              <a:rPr lang="de-DE" sz="2000" dirty="0"/>
              <a:t> and </a:t>
            </a:r>
            <a:r>
              <a:rPr lang="de-DE" sz="2000" dirty="0" err="1"/>
              <a:t>export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endParaRPr lang="de-DE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709FC-15F7-89A2-FDAA-32EAD0D8807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103464" y="4401167"/>
            <a:ext cx="2661000" cy="604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1EEE9A-66E9-B25C-D7C9-6072BEA58594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64998B9-5AA3-FE58-13A3-96842C34DE3A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930219" y="3940900"/>
            <a:ext cx="3233700" cy="402300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BC818128-7B5C-1907-DEBC-905597205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2F976F9C-122B-C80E-B468-A2D850888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69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</a:t>
            </a:r>
            <a:br>
              <a:rPr lang="en" dirty="0"/>
            </a:br>
            <a:r>
              <a:rPr lang="en" dirty="0"/>
              <a:t>UML</a:t>
            </a:r>
            <a:endParaRPr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C50103D-8666-C403-130A-50C346C9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473" y="1698423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F69B4-8349-B718-FEA2-7EC5741AE4F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A6EA5-B915-E189-D7CE-522F7EDD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82" y="1283708"/>
            <a:ext cx="7499023" cy="38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5393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On-screen Show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Source Code Pro</vt:lpstr>
      <vt:lpstr>Poppins</vt:lpstr>
      <vt:lpstr>Arial</vt:lpstr>
      <vt:lpstr>IBM Plex Mono</vt:lpstr>
      <vt:lpstr>Introduction to Coding Workshop by Slidesgo</vt:lpstr>
      <vt:lpstr>Weekly Project Update</vt:lpstr>
      <vt:lpstr>Work done this week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Karbukov, Daniil (Postgraduate Student)</cp:lastModifiedBy>
  <cp:revision>5</cp:revision>
  <dcterms:modified xsi:type="dcterms:W3CDTF">2024-12-02T12:39:44Z</dcterms:modified>
</cp:coreProperties>
</file>