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Cinderella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Jingtao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8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bullies invaded a village. A girl escaped and went to her friend Cinderella for help. Cinderella agreed without knowing what’s her up against…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by </a:t>
            </a:r>
            <a:r>
              <a:rPr lang="en-US" dirty="0" err="1" smtClean="0"/>
              <a:t>CameraController</a:t>
            </a:r>
            <a:endParaRPr lang="en-US" dirty="0"/>
          </a:p>
        </p:txBody>
      </p:sp>
      <p:pic>
        <p:nvPicPr>
          <p:cNvPr id="5" name="Picture 4" descr="Screen Shot 2016-03-14 at 7.0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6" y="1417638"/>
            <a:ext cx="3467100" cy="558800"/>
          </a:xfrm>
          <a:prstGeom prst="rect">
            <a:avLst/>
          </a:prstGeom>
        </p:spPr>
      </p:pic>
      <p:pic>
        <p:nvPicPr>
          <p:cNvPr id="6" name="Picture 5" descr="Screen Shot 2016-03-14 at 7.00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6" y="2268037"/>
            <a:ext cx="5753100" cy="1562100"/>
          </a:xfrm>
          <a:prstGeom prst="rect">
            <a:avLst/>
          </a:prstGeom>
        </p:spPr>
      </p:pic>
      <p:pic>
        <p:nvPicPr>
          <p:cNvPr id="7" name="Picture 6" descr="Screen Shot 2016-03-14 at 7.00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6" y="4336574"/>
            <a:ext cx="6692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the Characters</a:t>
            </a:r>
            <a:endParaRPr lang="en-US" dirty="0"/>
          </a:p>
        </p:txBody>
      </p:sp>
      <p:pic>
        <p:nvPicPr>
          <p:cNvPr id="5" name="Picture 4" descr="Screen Shot 2016-03-14 at 7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1346909"/>
            <a:ext cx="4221805" cy="1666502"/>
          </a:xfrm>
          <a:prstGeom prst="rect">
            <a:avLst/>
          </a:prstGeom>
        </p:spPr>
      </p:pic>
      <p:pic>
        <p:nvPicPr>
          <p:cNvPr id="6" name="Picture 5" descr="Screen Shot 2016-03-14 at 7.0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3428999"/>
            <a:ext cx="7032812" cy="966595"/>
          </a:xfrm>
          <a:prstGeom prst="rect">
            <a:avLst/>
          </a:prstGeom>
        </p:spPr>
      </p:pic>
      <p:pic>
        <p:nvPicPr>
          <p:cNvPr id="7" name="Picture 6" descr="Screen Shot 2016-03-14 at 7.06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5120503"/>
            <a:ext cx="6339642" cy="3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1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Plot</a:t>
            </a:r>
            <a:endParaRPr lang="en-US" dirty="0"/>
          </a:p>
        </p:txBody>
      </p:sp>
      <p:pic>
        <p:nvPicPr>
          <p:cNvPr id="4" name="Picture 3" descr="Screen Shot 2016-03-14 at 7.0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1" y="1417638"/>
            <a:ext cx="3432507" cy="636960"/>
          </a:xfrm>
          <a:prstGeom prst="rect">
            <a:avLst/>
          </a:prstGeom>
        </p:spPr>
      </p:pic>
      <p:pic>
        <p:nvPicPr>
          <p:cNvPr id="5" name="Picture 4" descr="Screen Shot 2016-03-14 at 7.07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1" y="2315556"/>
            <a:ext cx="5162712" cy="710306"/>
          </a:xfrm>
          <a:prstGeom prst="rect">
            <a:avLst/>
          </a:prstGeom>
        </p:spPr>
      </p:pic>
      <p:pic>
        <p:nvPicPr>
          <p:cNvPr id="6" name="Picture 5" descr="Screen Shot 2016-03-14 at 7.07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2" y="3025862"/>
            <a:ext cx="5162712" cy="408729"/>
          </a:xfrm>
          <a:prstGeom prst="rect">
            <a:avLst/>
          </a:prstGeom>
        </p:spPr>
      </p:pic>
      <p:pic>
        <p:nvPicPr>
          <p:cNvPr id="7" name="Picture 6" descr="Screen Shot 2016-03-14 at 7.08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1" y="3942568"/>
            <a:ext cx="4607899" cy="12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9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Control</a:t>
            </a:r>
            <a:endParaRPr lang="en-US" dirty="0"/>
          </a:p>
        </p:txBody>
      </p:sp>
      <p:pic>
        <p:nvPicPr>
          <p:cNvPr id="4" name="Picture 3" descr="Screen Shot 2016-03-14 at 7.1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5" y="1417638"/>
            <a:ext cx="4165600" cy="1485900"/>
          </a:xfrm>
          <a:prstGeom prst="rect">
            <a:avLst/>
          </a:prstGeom>
        </p:spPr>
      </p:pic>
      <p:pic>
        <p:nvPicPr>
          <p:cNvPr id="5" name="Picture 4" descr="Screen Shot 2016-03-14 at 7.12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5" y="2903538"/>
            <a:ext cx="2964980" cy="1885423"/>
          </a:xfrm>
          <a:prstGeom prst="rect">
            <a:avLst/>
          </a:prstGeom>
        </p:spPr>
      </p:pic>
      <p:pic>
        <p:nvPicPr>
          <p:cNvPr id="6" name="Picture 5" descr="Screen Shot 2016-03-14 at 7.1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5" y="4788961"/>
            <a:ext cx="5295900" cy="431800"/>
          </a:xfrm>
          <a:prstGeom prst="rect">
            <a:avLst/>
          </a:prstGeom>
        </p:spPr>
      </p:pic>
      <p:pic>
        <p:nvPicPr>
          <p:cNvPr id="7" name="Picture 6" descr="Screen Shot 2016-03-14 at 7.14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05" y="5220761"/>
            <a:ext cx="5308600" cy="368300"/>
          </a:xfrm>
          <a:prstGeom prst="rect">
            <a:avLst/>
          </a:prstGeom>
        </p:spPr>
      </p:pic>
      <p:pic>
        <p:nvPicPr>
          <p:cNvPr id="8" name="Picture 7" descr="Screen Shot 2016-03-14 at 7.15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7" y="5589061"/>
            <a:ext cx="9144000" cy="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5838494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</TotalTime>
  <Words>48</Words>
  <Application>Microsoft Macintosh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Cinderella</vt:lpstr>
      <vt:lpstr>Plot</vt:lpstr>
      <vt:lpstr>Animation</vt:lpstr>
      <vt:lpstr>Controlled by CameraController</vt:lpstr>
      <vt:lpstr>Control of the Characters</vt:lpstr>
      <vt:lpstr>Flow of the Plot</vt:lpstr>
      <vt:lpstr>Animation Control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Cinderella</dc:title>
  <dc:creator>Jingtao Wang</dc:creator>
  <cp:lastModifiedBy>Jingtao Wang</cp:lastModifiedBy>
  <cp:revision>4</cp:revision>
  <dcterms:created xsi:type="dcterms:W3CDTF">2016-03-15T01:56:25Z</dcterms:created>
  <dcterms:modified xsi:type="dcterms:W3CDTF">2016-03-15T02:38:05Z</dcterms:modified>
</cp:coreProperties>
</file>